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4574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Damsel in Distress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You’re out with your girl, when suddenly some guy grabs her. Now you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gotta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save her, and keep her safe from the guy’s crew.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squarely facing T1. Hands above shoulders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engage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T2-T9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5474434" y="8229600"/>
            <a:ext cx="545366" cy="3370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407272" y="843779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510319" y="66494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44">
            <a:extLst>
              <a:ext uri="{FF2B5EF4-FFF2-40B4-BE49-F238E27FC236}">
                <a16:creationId xmlns:a16="http://schemas.microsoft.com/office/drawing/2014/main" id="{47433A1D-E981-48C0-984E-11241DBE95F6}"/>
              </a:ext>
            </a:extLst>
          </p:cNvPr>
          <p:cNvGrpSpPr>
            <a:grpSpLocks/>
          </p:cNvGrpSpPr>
          <p:nvPr/>
        </p:nvGrpSpPr>
        <p:grpSpPr bwMode="auto">
          <a:xfrm>
            <a:off x="1015875" y="4567365"/>
            <a:ext cx="287338" cy="787400"/>
            <a:chOff x="1756" y="2113"/>
            <a:chExt cx="181" cy="499"/>
          </a:xfrm>
        </p:grpSpPr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5BA92DF-25B1-4D41-9900-AFDDF9C61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3138F3A1-BEDF-4226-92FF-54C251AA3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47">
              <a:extLst>
                <a:ext uri="{FF2B5EF4-FFF2-40B4-BE49-F238E27FC236}">
                  <a16:creationId xmlns:a16="http://schemas.microsoft.com/office/drawing/2014/main" id="{0DA6DFFE-2375-44B8-A48E-9BE9A0A55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" name="Freeform 48">
                <a:extLst>
                  <a:ext uri="{FF2B5EF4-FFF2-40B4-BE49-F238E27FC236}">
                    <a16:creationId xmlns:a16="http://schemas.microsoft.com/office/drawing/2014/main" id="{C3A127F3-FF28-4AE2-B61F-8D747A3B1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49">
                <a:extLst>
                  <a:ext uri="{FF2B5EF4-FFF2-40B4-BE49-F238E27FC236}">
                    <a16:creationId xmlns:a16="http://schemas.microsoft.com/office/drawing/2014/main" id="{5C681657-06E8-42F4-9C3C-43A9B530B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50">
                <a:extLst>
                  <a:ext uri="{FF2B5EF4-FFF2-40B4-BE49-F238E27FC236}">
                    <a16:creationId xmlns:a16="http://schemas.microsoft.com/office/drawing/2014/main" id="{E77CE186-66C6-4454-8DA6-8520594CEC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164">
            <a:extLst>
              <a:ext uri="{FF2B5EF4-FFF2-40B4-BE49-F238E27FC236}">
                <a16:creationId xmlns:a16="http://schemas.microsoft.com/office/drawing/2014/main" id="{CDFA7228-43CE-4C66-B064-FDE00F6B82AC}"/>
              </a:ext>
            </a:extLst>
          </p:cNvPr>
          <p:cNvGrpSpPr>
            <a:grpSpLocks/>
          </p:cNvGrpSpPr>
          <p:nvPr/>
        </p:nvGrpSpPr>
        <p:grpSpPr bwMode="auto">
          <a:xfrm>
            <a:off x="1507152" y="4551318"/>
            <a:ext cx="288925" cy="787400"/>
            <a:chOff x="1247" y="2496"/>
            <a:chExt cx="182" cy="496"/>
          </a:xfrm>
        </p:grpSpPr>
        <p:sp>
          <p:nvSpPr>
            <p:cNvPr id="29" name="Line 165">
              <a:extLst>
                <a:ext uri="{FF2B5EF4-FFF2-40B4-BE49-F238E27FC236}">
                  <a16:creationId xmlns:a16="http://schemas.microsoft.com/office/drawing/2014/main" id="{CD6FF7CC-7590-41A6-97FA-05D21585C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66">
              <a:extLst>
                <a:ext uri="{FF2B5EF4-FFF2-40B4-BE49-F238E27FC236}">
                  <a16:creationId xmlns:a16="http://schemas.microsoft.com/office/drawing/2014/main" id="{C80BFCB8-408A-4F03-81DD-DBC935AFF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67">
              <a:extLst>
                <a:ext uri="{FF2B5EF4-FFF2-40B4-BE49-F238E27FC236}">
                  <a16:creationId xmlns:a16="http://schemas.microsoft.com/office/drawing/2014/main" id="{930C1A72-A715-44A3-8075-027B76897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2" name="Freeform 168">
                <a:extLst>
                  <a:ext uri="{FF2B5EF4-FFF2-40B4-BE49-F238E27FC236}">
                    <a16:creationId xmlns:a16="http://schemas.microsoft.com/office/drawing/2014/main" id="{C45E31DD-40E4-42D7-A9D2-0715AE014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69">
                <a:extLst>
                  <a:ext uri="{FF2B5EF4-FFF2-40B4-BE49-F238E27FC236}">
                    <a16:creationId xmlns:a16="http://schemas.microsoft.com/office/drawing/2014/main" id="{DCA41D68-0C50-4F9A-BB99-00A23C0E3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170">
            <a:extLst>
              <a:ext uri="{FF2B5EF4-FFF2-40B4-BE49-F238E27FC236}">
                <a16:creationId xmlns:a16="http://schemas.microsoft.com/office/drawing/2014/main" id="{72968367-DF1C-4AB3-9824-D9D983D52797}"/>
              </a:ext>
            </a:extLst>
          </p:cNvPr>
          <p:cNvGrpSpPr>
            <a:grpSpLocks/>
          </p:cNvGrpSpPr>
          <p:nvPr/>
        </p:nvGrpSpPr>
        <p:grpSpPr bwMode="auto">
          <a:xfrm>
            <a:off x="461735" y="4557668"/>
            <a:ext cx="288925" cy="787400"/>
            <a:chOff x="1008" y="2592"/>
            <a:chExt cx="182" cy="496"/>
          </a:xfrm>
        </p:grpSpPr>
        <p:sp>
          <p:nvSpPr>
            <p:cNvPr id="35" name="Line 171">
              <a:extLst>
                <a:ext uri="{FF2B5EF4-FFF2-40B4-BE49-F238E27FC236}">
                  <a16:creationId xmlns:a16="http://schemas.microsoft.com/office/drawing/2014/main" id="{FDF3C00E-C8FF-4AEA-A87A-6A364639C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72">
              <a:extLst>
                <a:ext uri="{FF2B5EF4-FFF2-40B4-BE49-F238E27FC236}">
                  <a16:creationId xmlns:a16="http://schemas.microsoft.com/office/drawing/2014/main" id="{ADC926F7-2DFF-42D0-9D3C-9F9EB95E1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73">
              <a:extLst>
                <a:ext uri="{FF2B5EF4-FFF2-40B4-BE49-F238E27FC236}">
                  <a16:creationId xmlns:a16="http://schemas.microsoft.com/office/drawing/2014/main" id="{6798A107-1BF1-4B28-A7CB-7D85A30ED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8" name="Freeform 174">
                <a:extLst>
                  <a:ext uri="{FF2B5EF4-FFF2-40B4-BE49-F238E27FC236}">
                    <a16:creationId xmlns:a16="http://schemas.microsoft.com/office/drawing/2014/main" id="{DE5C3DF3-B9B2-4DAE-9485-62FD5A89B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75">
                <a:extLst>
                  <a:ext uri="{FF2B5EF4-FFF2-40B4-BE49-F238E27FC236}">
                    <a16:creationId xmlns:a16="http://schemas.microsoft.com/office/drawing/2014/main" id="{6184C242-F2FD-46D4-90B8-5DCAD68C7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" name="Group 176">
            <a:extLst>
              <a:ext uri="{FF2B5EF4-FFF2-40B4-BE49-F238E27FC236}">
                <a16:creationId xmlns:a16="http://schemas.microsoft.com/office/drawing/2014/main" id="{BC86CEBF-0953-4B72-801E-91CAE9E0077B}"/>
              </a:ext>
            </a:extLst>
          </p:cNvPr>
          <p:cNvGrpSpPr>
            <a:grpSpLocks/>
          </p:cNvGrpSpPr>
          <p:nvPr/>
        </p:nvGrpSpPr>
        <p:grpSpPr bwMode="auto">
          <a:xfrm>
            <a:off x="1975467" y="4420349"/>
            <a:ext cx="288925" cy="787400"/>
            <a:chOff x="768" y="2496"/>
            <a:chExt cx="182" cy="496"/>
          </a:xfrm>
        </p:grpSpPr>
        <p:sp>
          <p:nvSpPr>
            <p:cNvPr id="41" name="Line 177">
              <a:extLst>
                <a:ext uri="{FF2B5EF4-FFF2-40B4-BE49-F238E27FC236}">
                  <a16:creationId xmlns:a16="http://schemas.microsoft.com/office/drawing/2014/main" id="{0D84EC8A-E6DF-4ED7-B129-49420AFE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78">
              <a:extLst>
                <a:ext uri="{FF2B5EF4-FFF2-40B4-BE49-F238E27FC236}">
                  <a16:creationId xmlns:a16="http://schemas.microsoft.com/office/drawing/2014/main" id="{C9383A5F-1C80-4419-B7D7-DAF5443D2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179">
              <a:extLst>
                <a:ext uri="{FF2B5EF4-FFF2-40B4-BE49-F238E27FC236}">
                  <a16:creationId xmlns:a16="http://schemas.microsoft.com/office/drawing/2014/main" id="{0B806849-EB01-436C-B823-8B02F60B9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44" name="Freeform 180">
                <a:extLst>
                  <a:ext uri="{FF2B5EF4-FFF2-40B4-BE49-F238E27FC236}">
                    <a16:creationId xmlns:a16="http://schemas.microsoft.com/office/drawing/2014/main" id="{7645CCC9-F9B1-431B-BFB1-5EAB1862D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81">
                <a:extLst>
                  <a:ext uri="{FF2B5EF4-FFF2-40B4-BE49-F238E27FC236}">
                    <a16:creationId xmlns:a16="http://schemas.microsoft.com/office/drawing/2014/main" id="{76555C15-43BD-41AB-9096-9B5EB52AD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66E3B139-C858-4DAC-B481-A85C7FE1F95B}"/>
              </a:ext>
            </a:extLst>
          </p:cNvPr>
          <p:cNvGrpSpPr>
            <a:grpSpLocks/>
          </p:cNvGrpSpPr>
          <p:nvPr/>
        </p:nvGrpSpPr>
        <p:grpSpPr bwMode="auto">
          <a:xfrm>
            <a:off x="4939777" y="4369135"/>
            <a:ext cx="287338" cy="787400"/>
            <a:chOff x="1756" y="2113"/>
            <a:chExt cx="181" cy="499"/>
          </a:xfrm>
        </p:grpSpPr>
        <p:sp>
          <p:nvSpPr>
            <p:cNvPr id="77" name="Line 45">
              <a:extLst>
                <a:ext uri="{FF2B5EF4-FFF2-40B4-BE49-F238E27FC236}">
                  <a16:creationId xmlns:a16="http://schemas.microsoft.com/office/drawing/2014/main" id="{4987A785-2ECA-40C2-8F85-792CCB988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6">
              <a:extLst>
                <a:ext uri="{FF2B5EF4-FFF2-40B4-BE49-F238E27FC236}">
                  <a16:creationId xmlns:a16="http://schemas.microsoft.com/office/drawing/2014/main" id="{63007242-45A7-4DA3-9918-14D12948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47">
              <a:extLst>
                <a:ext uri="{FF2B5EF4-FFF2-40B4-BE49-F238E27FC236}">
                  <a16:creationId xmlns:a16="http://schemas.microsoft.com/office/drawing/2014/main" id="{CCD08650-3EE4-4682-8985-0F948AF06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ED3B9247-94A3-4A4F-A86E-04687EDF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9388537A-5123-40FC-8E05-6C9A25FCB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0">
                <a:extLst>
                  <a:ext uri="{FF2B5EF4-FFF2-40B4-BE49-F238E27FC236}">
                    <a16:creationId xmlns:a16="http://schemas.microsoft.com/office/drawing/2014/main" id="{A731C649-96D7-413E-BDDB-400F41A82B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164">
            <a:extLst>
              <a:ext uri="{FF2B5EF4-FFF2-40B4-BE49-F238E27FC236}">
                <a16:creationId xmlns:a16="http://schemas.microsoft.com/office/drawing/2014/main" id="{17447310-9B94-4BCF-9D16-EF96602FFF44}"/>
              </a:ext>
            </a:extLst>
          </p:cNvPr>
          <p:cNvGrpSpPr>
            <a:grpSpLocks/>
          </p:cNvGrpSpPr>
          <p:nvPr/>
        </p:nvGrpSpPr>
        <p:grpSpPr bwMode="auto">
          <a:xfrm>
            <a:off x="4349976" y="4351673"/>
            <a:ext cx="288925" cy="787400"/>
            <a:chOff x="1247" y="2496"/>
            <a:chExt cx="182" cy="496"/>
          </a:xfrm>
        </p:grpSpPr>
        <p:sp>
          <p:nvSpPr>
            <p:cNvPr id="84" name="Line 165">
              <a:extLst>
                <a:ext uri="{FF2B5EF4-FFF2-40B4-BE49-F238E27FC236}">
                  <a16:creationId xmlns:a16="http://schemas.microsoft.com/office/drawing/2014/main" id="{1C89B7FB-BD4C-42FB-AB55-ADC32F99E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6">
              <a:extLst>
                <a:ext uri="{FF2B5EF4-FFF2-40B4-BE49-F238E27FC236}">
                  <a16:creationId xmlns:a16="http://schemas.microsoft.com/office/drawing/2014/main" id="{CBE04528-793F-4DEC-B1DC-353FAA73E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167">
              <a:extLst>
                <a:ext uri="{FF2B5EF4-FFF2-40B4-BE49-F238E27FC236}">
                  <a16:creationId xmlns:a16="http://schemas.microsoft.com/office/drawing/2014/main" id="{A989E23E-6018-40F5-A962-9DFA9C143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7" name="Freeform 168">
                <a:extLst>
                  <a:ext uri="{FF2B5EF4-FFF2-40B4-BE49-F238E27FC236}">
                    <a16:creationId xmlns:a16="http://schemas.microsoft.com/office/drawing/2014/main" id="{9F1FB633-D9DA-4F38-8CF6-39A00B0EF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69">
                <a:extLst>
                  <a:ext uri="{FF2B5EF4-FFF2-40B4-BE49-F238E27FC236}">
                    <a16:creationId xmlns:a16="http://schemas.microsoft.com/office/drawing/2014/main" id="{1E22874B-CA2C-40C0-8F15-158A5ABBD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170">
            <a:extLst>
              <a:ext uri="{FF2B5EF4-FFF2-40B4-BE49-F238E27FC236}">
                <a16:creationId xmlns:a16="http://schemas.microsoft.com/office/drawing/2014/main" id="{CBBDFD0C-DEFB-4DB9-BD22-41E3653C371C}"/>
              </a:ext>
            </a:extLst>
          </p:cNvPr>
          <p:cNvGrpSpPr>
            <a:grpSpLocks/>
          </p:cNvGrpSpPr>
          <p:nvPr/>
        </p:nvGrpSpPr>
        <p:grpSpPr bwMode="auto">
          <a:xfrm>
            <a:off x="5496658" y="4331999"/>
            <a:ext cx="288925" cy="787400"/>
            <a:chOff x="1008" y="2592"/>
            <a:chExt cx="182" cy="496"/>
          </a:xfrm>
        </p:grpSpPr>
        <p:sp>
          <p:nvSpPr>
            <p:cNvPr id="90" name="Line 171">
              <a:extLst>
                <a:ext uri="{FF2B5EF4-FFF2-40B4-BE49-F238E27FC236}">
                  <a16:creationId xmlns:a16="http://schemas.microsoft.com/office/drawing/2014/main" id="{19381717-22FE-4773-B166-8FDC8037F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72">
              <a:extLst>
                <a:ext uri="{FF2B5EF4-FFF2-40B4-BE49-F238E27FC236}">
                  <a16:creationId xmlns:a16="http://schemas.microsoft.com/office/drawing/2014/main" id="{F2021EA5-92F0-4347-ABCC-D73FA6DCF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173">
              <a:extLst>
                <a:ext uri="{FF2B5EF4-FFF2-40B4-BE49-F238E27FC236}">
                  <a16:creationId xmlns:a16="http://schemas.microsoft.com/office/drawing/2014/main" id="{4B63895C-4ED8-43AA-950E-2DE8CFE2C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3" name="Freeform 174">
                <a:extLst>
                  <a:ext uri="{FF2B5EF4-FFF2-40B4-BE49-F238E27FC236}">
                    <a16:creationId xmlns:a16="http://schemas.microsoft.com/office/drawing/2014/main" id="{941D5734-8493-4F70-BD57-8A8ECB8E6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75">
                <a:extLst>
                  <a:ext uri="{FF2B5EF4-FFF2-40B4-BE49-F238E27FC236}">
                    <a16:creationId xmlns:a16="http://schemas.microsoft.com/office/drawing/2014/main" id="{6249913D-BC7D-43F3-9CD8-6DCD0A36E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5" name="Group 176">
            <a:extLst>
              <a:ext uri="{FF2B5EF4-FFF2-40B4-BE49-F238E27FC236}">
                <a16:creationId xmlns:a16="http://schemas.microsoft.com/office/drawing/2014/main" id="{937A0BFB-40B8-4CDC-8710-63657C44A162}"/>
              </a:ext>
            </a:extLst>
          </p:cNvPr>
          <p:cNvGrpSpPr>
            <a:grpSpLocks/>
          </p:cNvGrpSpPr>
          <p:nvPr/>
        </p:nvGrpSpPr>
        <p:grpSpPr bwMode="auto">
          <a:xfrm>
            <a:off x="3765178" y="4351673"/>
            <a:ext cx="288925" cy="787400"/>
            <a:chOff x="768" y="2496"/>
            <a:chExt cx="182" cy="496"/>
          </a:xfrm>
        </p:grpSpPr>
        <p:sp>
          <p:nvSpPr>
            <p:cNvPr id="96" name="Line 177">
              <a:extLst>
                <a:ext uri="{FF2B5EF4-FFF2-40B4-BE49-F238E27FC236}">
                  <a16:creationId xmlns:a16="http://schemas.microsoft.com/office/drawing/2014/main" id="{21C4B08B-1A1B-4D04-ADB9-B76A05200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8">
              <a:extLst>
                <a:ext uri="{FF2B5EF4-FFF2-40B4-BE49-F238E27FC236}">
                  <a16:creationId xmlns:a16="http://schemas.microsoft.com/office/drawing/2014/main" id="{E425F89D-F243-4D48-B942-922E92509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9">
              <a:extLst>
                <a:ext uri="{FF2B5EF4-FFF2-40B4-BE49-F238E27FC236}">
                  <a16:creationId xmlns:a16="http://schemas.microsoft.com/office/drawing/2014/main" id="{AE48A6B2-288B-4143-9A20-B868BBAF03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9" name="Freeform 180">
                <a:extLst>
                  <a:ext uri="{FF2B5EF4-FFF2-40B4-BE49-F238E27FC236}">
                    <a16:creationId xmlns:a16="http://schemas.microsoft.com/office/drawing/2014/main" id="{2F12E68E-1A52-4088-9262-45ED82EFC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81">
                <a:extLst>
                  <a:ext uri="{FF2B5EF4-FFF2-40B4-BE49-F238E27FC236}">
                    <a16:creationId xmlns:a16="http://schemas.microsoft.com/office/drawing/2014/main" id="{7A516D23-FA55-4C3A-AFDD-69ADC3224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" name="Rectangle 9">
            <a:extLst>
              <a:ext uri="{FF2B5EF4-FFF2-40B4-BE49-F238E27FC236}">
                <a16:creationId xmlns:a16="http://schemas.microsoft.com/office/drawing/2014/main" id="{DFA08C23-67AB-4970-B0AB-936A356AB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11" y="578785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" name="Freeform 7">
            <a:extLst>
              <a:ext uri="{FF2B5EF4-FFF2-40B4-BE49-F238E27FC236}">
                <a16:creationId xmlns:a16="http://schemas.microsoft.com/office/drawing/2014/main" id="{6B2C8177-9EF0-4B38-8157-E959CE14920E}"/>
              </a:ext>
            </a:extLst>
          </p:cNvPr>
          <p:cNvSpPr>
            <a:spLocks/>
          </p:cNvSpPr>
          <p:nvPr/>
        </p:nvSpPr>
        <p:spPr bwMode="auto">
          <a:xfrm flipH="1">
            <a:off x="2905676" y="5565126"/>
            <a:ext cx="101500" cy="1500976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295A04-2798-4405-AD0E-6429520F4909}"/>
              </a:ext>
            </a:extLst>
          </p:cNvPr>
          <p:cNvCxnSpPr>
            <a:cxnSpLocks/>
          </p:cNvCxnSpPr>
          <p:nvPr/>
        </p:nvCxnSpPr>
        <p:spPr>
          <a:xfrm flipH="1">
            <a:off x="3438733" y="6617174"/>
            <a:ext cx="233983" cy="6980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A906ADE-3F0A-4E8C-8660-75BFFB566F78}"/>
              </a:ext>
            </a:extLst>
          </p:cNvPr>
          <p:cNvCxnSpPr>
            <a:cxnSpLocks/>
          </p:cNvCxnSpPr>
          <p:nvPr/>
        </p:nvCxnSpPr>
        <p:spPr>
          <a:xfrm>
            <a:off x="2335490" y="6509499"/>
            <a:ext cx="305577" cy="3508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288">
            <a:extLst>
              <a:ext uri="{FF2B5EF4-FFF2-40B4-BE49-F238E27FC236}">
                <a16:creationId xmlns:a16="http://schemas.microsoft.com/office/drawing/2014/main" id="{E9E6B8EA-2EA1-4143-93A9-E87271729894}"/>
              </a:ext>
            </a:extLst>
          </p:cNvPr>
          <p:cNvGrpSpPr>
            <a:grpSpLocks/>
          </p:cNvGrpSpPr>
          <p:nvPr/>
        </p:nvGrpSpPr>
        <p:grpSpPr bwMode="auto">
          <a:xfrm>
            <a:off x="6399194" y="7018812"/>
            <a:ext cx="222250" cy="858838"/>
            <a:chOff x="384" y="816"/>
            <a:chExt cx="140" cy="541"/>
          </a:xfrm>
        </p:grpSpPr>
        <p:sp>
          <p:nvSpPr>
            <p:cNvPr id="121" name="Line 289">
              <a:extLst>
                <a:ext uri="{FF2B5EF4-FFF2-40B4-BE49-F238E27FC236}">
                  <a16:creationId xmlns:a16="http://schemas.microsoft.com/office/drawing/2014/main" id="{1EB0BB15-3003-47DC-989F-9474B8EEE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90">
              <a:extLst>
                <a:ext uri="{FF2B5EF4-FFF2-40B4-BE49-F238E27FC236}">
                  <a16:creationId xmlns:a16="http://schemas.microsoft.com/office/drawing/2014/main" id="{BEE6A0FE-699F-49E7-A4B6-9A7AEE889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1">
              <a:extLst>
                <a:ext uri="{FF2B5EF4-FFF2-40B4-BE49-F238E27FC236}">
                  <a16:creationId xmlns:a16="http://schemas.microsoft.com/office/drawing/2014/main" id="{B1E2B570-7705-47C9-AA59-C1027B8A95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E9C2319C-1D59-4E19-8CC4-83362359E1F3}"/>
              </a:ext>
            </a:extLst>
          </p:cNvPr>
          <p:cNvSpPr txBox="1"/>
          <p:nvPr/>
        </p:nvSpPr>
        <p:spPr>
          <a:xfrm>
            <a:off x="3611075" y="687333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34DED-2756-43D0-A213-3696C0B45102}"/>
              </a:ext>
            </a:extLst>
          </p:cNvPr>
          <p:cNvSpPr txBox="1"/>
          <p:nvPr/>
        </p:nvSpPr>
        <p:spPr>
          <a:xfrm>
            <a:off x="1940719" y="65447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861353F-3FA4-4ACB-A069-93F75EC81351}"/>
              </a:ext>
            </a:extLst>
          </p:cNvPr>
          <p:cNvSpPr txBox="1"/>
          <p:nvPr/>
        </p:nvSpPr>
        <p:spPr>
          <a:xfrm>
            <a:off x="625950" y="42596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55E8624-001F-40D0-B3D0-74281BA87FA5}"/>
              </a:ext>
            </a:extLst>
          </p:cNvPr>
          <p:cNvSpPr txBox="1"/>
          <p:nvPr/>
        </p:nvSpPr>
        <p:spPr>
          <a:xfrm>
            <a:off x="1581127" y="42253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1F6FFE1-22F1-4330-871A-C38F86405EFD}"/>
              </a:ext>
            </a:extLst>
          </p:cNvPr>
          <p:cNvSpPr txBox="1"/>
          <p:nvPr/>
        </p:nvSpPr>
        <p:spPr>
          <a:xfrm>
            <a:off x="2162843" y="41670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204BAF-9679-4EFF-AA98-B11C05BA4F5E}"/>
              </a:ext>
            </a:extLst>
          </p:cNvPr>
          <p:cNvSpPr txBox="1"/>
          <p:nvPr/>
        </p:nvSpPr>
        <p:spPr>
          <a:xfrm>
            <a:off x="1134149" y="42429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0BCC26-9B83-433A-96CE-8BDB7522998C}"/>
              </a:ext>
            </a:extLst>
          </p:cNvPr>
          <p:cNvSpPr txBox="1"/>
          <p:nvPr/>
        </p:nvSpPr>
        <p:spPr>
          <a:xfrm>
            <a:off x="3894202" y="41190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C021B7-2920-4E87-8A2F-EE5E4715AC13}"/>
              </a:ext>
            </a:extLst>
          </p:cNvPr>
          <p:cNvSpPr txBox="1"/>
          <p:nvPr/>
        </p:nvSpPr>
        <p:spPr>
          <a:xfrm>
            <a:off x="4494438" y="4146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9F28A12-36F6-4568-A032-86621E76903F}"/>
              </a:ext>
            </a:extLst>
          </p:cNvPr>
          <p:cNvSpPr txBox="1"/>
          <p:nvPr/>
        </p:nvSpPr>
        <p:spPr>
          <a:xfrm>
            <a:off x="5064671" y="40863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5E3B68-51EF-4467-93D3-6959760552CC}"/>
              </a:ext>
            </a:extLst>
          </p:cNvPr>
          <p:cNvSpPr txBox="1"/>
          <p:nvPr/>
        </p:nvSpPr>
        <p:spPr>
          <a:xfrm>
            <a:off x="5673972" y="4138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138" name="Group 52">
            <a:extLst>
              <a:ext uri="{FF2B5EF4-FFF2-40B4-BE49-F238E27FC236}">
                <a16:creationId xmlns:a16="http://schemas.microsoft.com/office/drawing/2014/main" id="{741F6F22-741B-419F-9E90-24404EAD80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4950" y="7057996"/>
            <a:ext cx="254000" cy="904875"/>
            <a:chOff x="-676" y="1589"/>
            <a:chExt cx="160" cy="570"/>
          </a:xfrm>
        </p:grpSpPr>
        <p:sp>
          <p:nvSpPr>
            <p:cNvPr id="139" name="AutoShape 51">
              <a:extLst>
                <a:ext uri="{FF2B5EF4-FFF2-40B4-BE49-F238E27FC236}">
                  <a16:creationId xmlns:a16="http://schemas.microsoft.com/office/drawing/2014/main" id="{26E71C1E-7D71-48AF-ACC2-E8091D82F1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53">
              <a:extLst>
                <a:ext uri="{FF2B5EF4-FFF2-40B4-BE49-F238E27FC236}">
                  <a16:creationId xmlns:a16="http://schemas.microsoft.com/office/drawing/2014/main" id="{CA381C01-F86F-459F-B2E1-3B0C999A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54">
              <a:extLst>
                <a:ext uri="{FF2B5EF4-FFF2-40B4-BE49-F238E27FC236}">
                  <a16:creationId xmlns:a16="http://schemas.microsoft.com/office/drawing/2014/main" id="{2102917E-B7CD-4B64-BFF1-8EF0F1548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7AE27A5C-DD85-4327-ACAF-819EFBB52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56">
              <a:extLst>
                <a:ext uri="{FF2B5EF4-FFF2-40B4-BE49-F238E27FC236}">
                  <a16:creationId xmlns:a16="http://schemas.microsoft.com/office/drawing/2014/main" id="{105FCCBE-601E-48DA-A03E-8DA3E4625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57">
              <a:extLst>
                <a:ext uri="{FF2B5EF4-FFF2-40B4-BE49-F238E27FC236}">
                  <a16:creationId xmlns:a16="http://schemas.microsoft.com/office/drawing/2014/main" id="{7E7B3FBF-920C-45F4-878E-05774EFD6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58">
              <a:extLst>
                <a:ext uri="{FF2B5EF4-FFF2-40B4-BE49-F238E27FC236}">
                  <a16:creationId xmlns:a16="http://schemas.microsoft.com/office/drawing/2014/main" id="{5D6C9BDA-B1DB-4B4D-9DDC-CABB6A22A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59">
              <a:extLst>
                <a:ext uri="{FF2B5EF4-FFF2-40B4-BE49-F238E27FC236}">
                  <a16:creationId xmlns:a16="http://schemas.microsoft.com/office/drawing/2014/main" id="{880627BC-8D6B-4387-B045-9F1FA35D8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0">
              <a:extLst>
                <a:ext uri="{FF2B5EF4-FFF2-40B4-BE49-F238E27FC236}">
                  <a16:creationId xmlns:a16="http://schemas.microsoft.com/office/drawing/2014/main" id="{FF74FCC5-CEAC-402A-B48C-1680E9631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61">
              <a:extLst>
                <a:ext uri="{FF2B5EF4-FFF2-40B4-BE49-F238E27FC236}">
                  <a16:creationId xmlns:a16="http://schemas.microsoft.com/office/drawing/2014/main" id="{B8DBABBE-5660-472B-9A90-BB5E3D12B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62">
              <a:extLst>
                <a:ext uri="{FF2B5EF4-FFF2-40B4-BE49-F238E27FC236}">
                  <a16:creationId xmlns:a16="http://schemas.microsoft.com/office/drawing/2014/main" id="{984EA833-3712-4E2C-BE9E-3C3C0C055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63">
              <a:extLst>
                <a:ext uri="{FF2B5EF4-FFF2-40B4-BE49-F238E27FC236}">
                  <a16:creationId xmlns:a16="http://schemas.microsoft.com/office/drawing/2014/main" id="{137276CA-C399-4F58-BF6E-0B7CB6828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64">
              <a:extLst>
                <a:ext uri="{FF2B5EF4-FFF2-40B4-BE49-F238E27FC236}">
                  <a16:creationId xmlns:a16="http://schemas.microsoft.com/office/drawing/2014/main" id="{DEFBBEC8-4D32-4087-85BE-618E2CCE0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65">
              <a:extLst>
                <a:ext uri="{FF2B5EF4-FFF2-40B4-BE49-F238E27FC236}">
                  <a16:creationId xmlns:a16="http://schemas.microsoft.com/office/drawing/2014/main" id="{6A6B0E96-D77C-4DB6-AEB4-06701BA06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66">
              <a:extLst>
                <a:ext uri="{FF2B5EF4-FFF2-40B4-BE49-F238E27FC236}">
                  <a16:creationId xmlns:a16="http://schemas.microsoft.com/office/drawing/2014/main" id="{6E198275-DB1A-4DD8-879A-5CC82158C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67">
              <a:extLst>
                <a:ext uri="{FF2B5EF4-FFF2-40B4-BE49-F238E27FC236}">
                  <a16:creationId xmlns:a16="http://schemas.microsoft.com/office/drawing/2014/main" id="{CADDCD3A-58B2-465A-B8E0-C928562C5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68">
              <a:extLst>
                <a:ext uri="{FF2B5EF4-FFF2-40B4-BE49-F238E27FC236}">
                  <a16:creationId xmlns:a16="http://schemas.microsoft.com/office/drawing/2014/main" id="{84D03CF9-4B45-478E-8BE6-22F14E990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9">
              <a:extLst>
                <a:ext uri="{FF2B5EF4-FFF2-40B4-BE49-F238E27FC236}">
                  <a16:creationId xmlns:a16="http://schemas.microsoft.com/office/drawing/2014/main" id="{5811D17A-E81F-4545-9DC7-DFBAF3CC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4">
            <a:extLst>
              <a:ext uri="{FF2B5EF4-FFF2-40B4-BE49-F238E27FC236}">
                <a16:creationId xmlns:a16="http://schemas.microsoft.com/office/drawing/2014/main" id="{C728C756-F7A8-43E9-8861-984DF10A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37228" y="4902114"/>
            <a:ext cx="360363" cy="838200"/>
            <a:chOff x="-2155" y="1485"/>
            <a:chExt cx="227" cy="528"/>
          </a:xfrm>
        </p:grpSpPr>
        <p:sp>
          <p:nvSpPr>
            <p:cNvPr id="158" name="AutoShape 3">
              <a:extLst>
                <a:ext uri="{FF2B5EF4-FFF2-40B4-BE49-F238E27FC236}">
                  <a16:creationId xmlns:a16="http://schemas.microsoft.com/office/drawing/2014/main" id="{7680B722-FF15-4EE1-85BD-80DF02FF3F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6C9F273D-ECAB-4EA1-9DF3-382BB5E1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6">
              <a:extLst>
                <a:ext uri="{FF2B5EF4-FFF2-40B4-BE49-F238E27FC236}">
                  <a16:creationId xmlns:a16="http://schemas.microsoft.com/office/drawing/2014/main" id="{9A6DEA9D-BB62-4652-9500-06908499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93F14191-0F87-4C0A-94C3-7878655D0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78E99458-8FE8-4E3C-AAB6-342D10412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D6DBA991-E807-4E27-8046-CB1C6FCEA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2D7E6C0D-DA9A-4D71-938C-056EE1A8A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1C891380-C5C5-4BD6-9AE0-8D5F791A0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2">
              <a:extLst>
                <a:ext uri="{FF2B5EF4-FFF2-40B4-BE49-F238E27FC236}">
                  <a16:creationId xmlns:a16="http://schemas.microsoft.com/office/drawing/2014/main" id="{E951194D-5341-43C4-B8B2-E7CB43E1E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3">
              <a:extLst>
                <a:ext uri="{FF2B5EF4-FFF2-40B4-BE49-F238E27FC236}">
                  <a16:creationId xmlns:a16="http://schemas.microsoft.com/office/drawing/2014/main" id="{8F512501-AF59-49B6-8FB7-FD80CA8E7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4">
              <a:extLst>
                <a:ext uri="{FF2B5EF4-FFF2-40B4-BE49-F238E27FC236}">
                  <a16:creationId xmlns:a16="http://schemas.microsoft.com/office/drawing/2014/main" id="{EE1D2DF4-CD07-4BEC-BC31-851359712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5">
              <a:extLst>
                <a:ext uri="{FF2B5EF4-FFF2-40B4-BE49-F238E27FC236}">
                  <a16:creationId xmlns:a16="http://schemas.microsoft.com/office/drawing/2014/main" id="{B6047B40-FFEB-474B-8CE6-CD3D63AB8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6">
              <a:extLst>
                <a:ext uri="{FF2B5EF4-FFF2-40B4-BE49-F238E27FC236}">
                  <a16:creationId xmlns:a16="http://schemas.microsoft.com/office/drawing/2014/main" id="{E1805F6B-8376-4258-97E6-3998C2F4D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45BC2B6F-1E57-4E41-9A2F-ECED2B29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BE5F5FB9-76B7-4E2D-9ECD-222ED8D10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9">
              <a:extLst>
                <a:ext uri="{FF2B5EF4-FFF2-40B4-BE49-F238E27FC236}">
                  <a16:creationId xmlns:a16="http://schemas.microsoft.com/office/drawing/2014/main" id="{F6B84221-F1F1-45EB-9585-4A74A9311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0">
              <a:extLst>
                <a:ext uri="{FF2B5EF4-FFF2-40B4-BE49-F238E27FC236}">
                  <a16:creationId xmlns:a16="http://schemas.microsoft.com/office/drawing/2014/main" id="{99935508-BA52-42B8-A3AB-69564FFE3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1">
              <a:extLst>
                <a:ext uri="{FF2B5EF4-FFF2-40B4-BE49-F238E27FC236}">
                  <a16:creationId xmlns:a16="http://schemas.microsoft.com/office/drawing/2014/main" id="{F2D3E41A-9E9B-4714-BCB4-21E487F9B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2">
              <a:extLst>
                <a:ext uri="{FF2B5EF4-FFF2-40B4-BE49-F238E27FC236}">
                  <a16:creationId xmlns:a16="http://schemas.microsoft.com/office/drawing/2014/main" id="{93A53245-D395-4E0B-973D-312DE3FAB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23">
              <a:extLst>
                <a:ext uri="{FF2B5EF4-FFF2-40B4-BE49-F238E27FC236}">
                  <a16:creationId xmlns:a16="http://schemas.microsoft.com/office/drawing/2014/main" id="{B55F2D00-3932-4358-B6FD-DC5B12281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24">
              <a:extLst>
                <a:ext uri="{FF2B5EF4-FFF2-40B4-BE49-F238E27FC236}">
                  <a16:creationId xmlns:a16="http://schemas.microsoft.com/office/drawing/2014/main" id="{DC8854DE-BAD1-412C-B496-15619B0C8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25">
              <a:extLst>
                <a:ext uri="{FF2B5EF4-FFF2-40B4-BE49-F238E27FC236}">
                  <a16:creationId xmlns:a16="http://schemas.microsoft.com/office/drawing/2014/main" id="{8BD1E00D-8A01-407C-99A0-2918FFC04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26">
              <a:extLst>
                <a:ext uri="{FF2B5EF4-FFF2-40B4-BE49-F238E27FC236}">
                  <a16:creationId xmlns:a16="http://schemas.microsoft.com/office/drawing/2014/main" id="{105E4A5A-7748-4929-B3A2-CC9B71F50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7">
              <a:extLst>
                <a:ext uri="{FF2B5EF4-FFF2-40B4-BE49-F238E27FC236}">
                  <a16:creationId xmlns:a16="http://schemas.microsoft.com/office/drawing/2014/main" id="{21AAC3BD-A5C7-461B-84CF-D9F0142B8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683B3D21-ED04-4F4B-8AC0-E8AB8CB2F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41C39F17-1EF0-42E6-A588-09203B712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4">
            <a:extLst>
              <a:ext uri="{FF2B5EF4-FFF2-40B4-BE49-F238E27FC236}">
                <a16:creationId xmlns:a16="http://schemas.microsoft.com/office/drawing/2014/main" id="{5CCA5A3D-AD20-47EF-87C6-2A4F759A4F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5534" y="4830094"/>
            <a:ext cx="360363" cy="838200"/>
            <a:chOff x="-2155" y="1485"/>
            <a:chExt cx="227" cy="528"/>
          </a:xfrm>
        </p:grpSpPr>
        <p:sp>
          <p:nvSpPr>
            <p:cNvPr id="185" name="AutoShape 3">
              <a:extLst>
                <a:ext uri="{FF2B5EF4-FFF2-40B4-BE49-F238E27FC236}">
                  <a16:creationId xmlns:a16="http://schemas.microsoft.com/office/drawing/2014/main" id="{AEE6389B-5109-4459-8485-41A9807ED1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5">
              <a:extLst>
                <a:ext uri="{FF2B5EF4-FFF2-40B4-BE49-F238E27FC236}">
                  <a16:creationId xmlns:a16="http://schemas.microsoft.com/office/drawing/2014/main" id="{078BDCAC-AE96-4AD4-B821-14DAE98E0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6">
              <a:extLst>
                <a:ext uri="{FF2B5EF4-FFF2-40B4-BE49-F238E27FC236}">
                  <a16:creationId xmlns:a16="http://schemas.microsoft.com/office/drawing/2014/main" id="{767EF6A3-CA87-4FAE-B616-A88C82FD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B650B9BB-75B2-418B-AD73-D21E09129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8">
              <a:extLst>
                <a:ext uri="{FF2B5EF4-FFF2-40B4-BE49-F238E27FC236}">
                  <a16:creationId xmlns:a16="http://schemas.microsoft.com/office/drawing/2014/main" id="{EFB579DD-B8FD-49A0-A650-EF8B8C1D2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9B5FB0A9-7C3D-4F89-9D74-D4A17D593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id="{447078FB-C239-4D8E-BC98-8E6768CFE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0FDFF386-F7E0-44AE-B976-7C75678B4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2">
              <a:extLst>
                <a:ext uri="{FF2B5EF4-FFF2-40B4-BE49-F238E27FC236}">
                  <a16:creationId xmlns:a16="http://schemas.microsoft.com/office/drawing/2014/main" id="{B82E052A-06DB-41CE-ACE4-E3D902915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13">
              <a:extLst>
                <a:ext uri="{FF2B5EF4-FFF2-40B4-BE49-F238E27FC236}">
                  <a16:creationId xmlns:a16="http://schemas.microsoft.com/office/drawing/2014/main" id="{71ADD3E3-0C4E-49C5-BD04-350278736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14">
              <a:extLst>
                <a:ext uri="{FF2B5EF4-FFF2-40B4-BE49-F238E27FC236}">
                  <a16:creationId xmlns:a16="http://schemas.microsoft.com/office/drawing/2014/main" id="{A22E3623-8541-483C-8BA8-11CAC7C16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5">
              <a:extLst>
                <a:ext uri="{FF2B5EF4-FFF2-40B4-BE49-F238E27FC236}">
                  <a16:creationId xmlns:a16="http://schemas.microsoft.com/office/drawing/2014/main" id="{2400837A-6C74-4CBE-88D7-37EAF9EF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6">
              <a:extLst>
                <a:ext uri="{FF2B5EF4-FFF2-40B4-BE49-F238E27FC236}">
                  <a16:creationId xmlns:a16="http://schemas.microsoft.com/office/drawing/2014/main" id="{E3CAC181-992D-4829-BE32-851CB689B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7">
              <a:extLst>
                <a:ext uri="{FF2B5EF4-FFF2-40B4-BE49-F238E27FC236}">
                  <a16:creationId xmlns:a16="http://schemas.microsoft.com/office/drawing/2014/main" id="{A58642EA-5D74-4440-9B62-2C0B3C0AA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8">
              <a:extLst>
                <a:ext uri="{FF2B5EF4-FFF2-40B4-BE49-F238E27FC236}">
                  <a16:creationId xmlns:a16="http://schemas.microsoft.com/office/drawing/2014/main" id="{DE9052BF-D1FB-4FCC-8C24-FDBB4DA07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9">
              <a:extLst>
                <a:ext uri="{FF2B5EF4-FFF2-40B4-BE49-F238E27FC236}">
                  <a16:creationId xmlns:a16="http://schemas.microsoft.com/office/drawing/2014/main" id="{CA1DF366-9388-4A63-B62F-D9621965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B95993C6-5333-4649-B403-821438D05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21">
              <a:extLst>
                <a:ext uri="{FF2B5EF4-FFF2-40B4-BE49-F238E27FC236}">
                  <a16:creationId xmlns:a16="http://schemas.microsoft.com/office/drawing/2014/main" id="{EC9F1CC7-AEA5-4D31-9FAA-C76782087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22">
              <a:extLst>
                <a:ext uri="{FF2B5EF4-FFF2-40B4-BE49-F238E27FC236}">
                  <a16:creationId xmlns:a16="http://schemas.microsoft.com/office/drawing/2014/main" id="{07ADA505-94C3-4EAC-A2C3-55DB97C81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23">
              <a:extLst>
                <a:ext uri="{FF2B5EF4-FFF2-40B4-BE49-F238E27FC236}">
                  <a16:creationId xmlns:a16="http://schemas.microsoft.com/office/drawing/2014/main" id="{D6CDC030-6B21-4861-AEB4-8EF7D0F27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4">
              <a:extLst>
                <a:ext uri="{FF2B5EF4-FFF2-40B4-BE49-F238E27FC236}">
                  <a16:creationId xmlns:a16="http://schemas.microsoft.com/office/drawing/2014/main" id="{2C5CF9EE-3C85-4134-9144-4FECA485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25">
              <a:extLst>
                <a:ext uri="{FF2B5EF4-FFF2-40B4-BE49-F238E27FC236}">
                  <a16:creationId xmlns:a16="http://schemas.microsoft.com/office/drawing/2014/main" id="{34249819-6CC9-4677-ACDA-42DCDC3E4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26">
              <a:extLst>
                <a:ext uri="{FF2B5EF4-FFF2-40B4-BE49-F238E27FC236}">
                  <a16:creationId xmlns:a16="http://schemas.microsoft.com/office/drawing/2014/main" id="{581A968E-A30E-46D0-A60D-481524A9C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7">
              <a:extLst>
                <a:ext uri="{FF2B5EF4-FFF2-40B4-BE49-F238E27FC236}">
                  <a16:creationId xmlns:a16="http://schemas.microsoft.com/office/drawing/2014/main" id="{CD7A219E-7037-4B96-9F9A-4B102B65B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28">
              <a:extLst>
                <a:ext uri="{FF2B5EF4-FFF2-40B4-BE49-F238E27FC236}">
                  <a16:creationId xmlns:a16="http://schemas.microsoft.com/office/drawing/2014/main" id="{F18BABAD-A114-4D56-8E96-4B9528A49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9">
              <a:extLst>
                <a:ext uri="{FF2B5EF4-FFF2-40B4-BE49-F238E27FC236}">
                  <a16:creationId xmlns:a16="http://schemas.microsoft.com/office/drawing/2014/main" id="{D7E7035B-88A8-4A6C-A3FE-6E32A8AD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Rectangle 11">
            <a:extLst>
              <a:ext uri="{FF2B5EF4-FFF2-40B4-BE49-F238E27FC236}">
                <a16:creationId xmlns:a16="http://schemas.microsoft.com/office/drawing/2014/main" id="{83B85F96-18D6-43D0-BCA0-9F731228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41" y="5296649"/>
            <a:ext cx="1460299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" name="Rectangle 11">
            <a:extLst>
              <a:ext uri="{FF2B5EF4-FFF2-40B4-BE49-F238E27FC236}">
                <a16:creationId xmlns:a16="http://schemas.microsoft.com/office/drawing/2014/main" id="{9601AD54-83CB-40D3-BF52-15C5D7E3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715" y="5369870"/>
            <a:ext cx="2001257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163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165</cp:revision>
  <dcterms:created xsi:type="dcterms:W3CDTF">2002-08-21T12:11:08Z</dcterms:created>
  <dcterms:modified xsi:type="dcterms:W3CDTF">2018-11-17T02:56:04Z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