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13.09.2018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8FDBC94-1E0A-4C1A-B031-066F876751E9}"/>
              </a:ext>
            </a:extLst>
          </p:cNvPr>
          <p:cNvCxnSpPr>
            <a:cxnSpLocks/>
          </p:cNvCxnSpPr>
          <p:nvPr/>
        </p:nvCxnSpPr>
        <p:spPr>
          <a:xfrm flipH="1">
            <a:off x="5875778" y="8151784"/>
            <a:ext cx="451406" cy="9090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4643"/>
              </p:ext>
            </p:extLst>
          </p:nvPr>
        </p:nvGraphicFramePr>
        <p:xfrm>
          <a:off x="152400" y="152400"/>
          <a:ext cx="7010400" cy="410155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Rude Welcoming Party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come home to find a surprise party, but it’s not the surprise you were hoping for.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squarely in front of door, shopping bag in strong hand. Gun loaded and holstered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 Bag in strong hand.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open door and drop bag. Retreat to P1a or P2b, shooter’s choice. Engage T1, PP1, and T2 in tactical priority based on the position shooter chose.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Advance to P2, engage T3 &amp; T4.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Advance to P3, engage T5 &amp; 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Advance to P4, engage T7 &amp;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Be aware to muzzle exclusion zone on door.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6017678" y="8820428"/>
            <a:ext cx="1563" cy="3693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059228" y="8926965"/>
            <a:ext cx="6228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5614234" y="423224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3">
            <a:extLst>
              <a:ext uri="{FF2B5EF4-FFF2-40B4-BE49-F238E27FC236}">
                <a16:creationId xmlns:a16="http://schemas.microsoft.com/office/drawing/2014/main" id="{6A0A9FC9-8DF0-452B-9F4F-3CF4486CD138}"/>
              </a:ext>
            </a:extLst>
          </p:cNvPr>
          <p:cNvGrpSpPr>
            <a:grpSpLocks/>
          </p:cNvGrpSpPr>
          <p:nvPr/>
        </p:nvGrpSpPr>
        <p:grpSpPr bwMode="auto">
          <a:xfrm>
            <a:off x="5335083" y="7689443"/>
            <a:ext cx="914400" cy="1106488"/>
            <a:chOff x="2136" y="2544"/>
            <a:chExt cx="751" cy="919"/>
          </a:xfrm>
        </p:grpSpPr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BE352606-62B5-4F6B-911C-A03E51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" name="Group 165">
              <a:extLst>
                <a:ext uri="{FF2B5EF4-FFF2-40B4-BE49-F238E27FC236}">
                  <a16:creationId xmlns:a16="http://schemas.microsoft.com/office/drawing/2014/main" id="{8E1ED82C-23DF-4540-B1E3-94FEF088D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20" name="Rectangle 166">
                <a:extLst>
                  <a:ext uri="{FF2B5EF4-FFF2-40B4-BE49-F238E27FC236}">
                    <a16:creationId xmlns:a16="http://schemas.microsoft.com/office/drawing/2014/main" id="{8F43B451-6502-458E-A8BA-19B383DF5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Oval 167">
                <a:extLst>
                  <a:ext uri="{FF2B5EF4-FFF2-40B4-BE49-F238E27FC236}">
                    <a16:creationId xmlns:a16="http://schemas.microsoft.com/office/drawing/2014/main" id="{0758B456-8191-44C8-866C-FEBC83017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Line 168">
                <a:extLst>
                  <a:ext uri="{FF2B5EF4-FFF2-40B4-BE49-F238E27FC236}">
                    <a16:creationId xmlns:a16="http://schemas.microsoft.com/office/drawing/2014/main" id="{32033011-4DAA-41D9-AE79-17758F5D9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9">
                <a:extLst>
                  <a:ext uri="{FF2B5EF4-FFF2-40B4-BE49-F238E27FC236}">
                    <a16:creationId xmlns:a16="http://schemas.microsoft.com/office/drawing/2014/main" id="{B7F6199F-4E4A-49BC-9BC0-D16996364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300">
            <a:extLst>
              <a:ext uri="{FF2B5EF4-FFF2-40B4-BE49-F238E27FC236}">
                <a16:creationId xmlns:a16="http://schemas.microsoft.com/office/drawing/2014/main" id="{91DE61AF-7B00-4D12-A968-F20DCF4742ED}"/>
              </a:ext>
            </a:extLst>
          </p:cNvPr>
          <p:cNvSpPr>
            <a:spLocks/>
          </p:cNvSpPr>
          <p:nvPr/>
        </p:nvSpPr>
        <p:spPr bwMode="auto">
          <a:xfrm>
            <a:off x="6255683" y="746157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01">
            <a:extLst>
              <a:ext uri="{FF2B5EF4-FFF2-40B4-BE49-F238E27FC236}">
                <a16:creationId xmlns:a16="http://schemas.microsoft.com/office/drawing/2014/main" id="{595F18EB-6F76-4FF6-B783-5852BB3B8FE5}"/>
              </a:ext>
            </a:extLst>
          </p:cNvPr>
          <p:cNvSpPr>
            <a:spLocks/>
          </p:cNvSpPr>
          <p:nvPr/>
        </p:nvSpPr>
        <p:spPr bwMode="auto">
          <a:xfrm flipH="1">
            <a:off x="3652837" y="5892867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D655BCFF-70DD-49A4-83DF-C9B5A5EE4A69}"/>
              </a:ext>
            </a:extLst>
          </p:cNvPr>
          <p:cNvSpPr>
            <a:spLocks/>
          </p:cNvSpPr>
          <p:nvPr/>
        </p:nvSpPr>
        <p:spPr bwMode="auto">
          <a:xfrm>
            <a:off x="3657600" y="6053720"/>
            <a:ext cx="156722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03">
            <a:extLst>
              <a:ext uri="{FF2B5EF4-FFF2-40B4-BE49-F238E27FC236}">
                <a16:creationId xmlns:a16="http://schemas.microsoft.com/office/drawing/2014/main" id="{F2290044-88E2-41C2-8790-E5D5D1241E6D}"/>
              </a:ext>
            </a:extLst>
          </p:cNvPr>
          <p:cNvSpPr>
            <a:spLocks/>
          </p:cNvSpPr>
          <p:nvPr/>
        </p:nvSpPr>
        <p:spPr bwMode="auto">
          <a:xfrm>
            <a:off x="2071246" y="5362968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44">
            <a:extLst>
              <a:ext uri="{FF2B5EF4-FFF2-40B4-BE49-F238E27FC236}">
                <a16:creationId xmlns:a16="http://schemas.microsoft.com/office/drawing/2014/main" id="{4DC0B431-564A-4B3A-8164-A89E8C1BCE81}"/>
              </a:ext>
            </a:extLst>
          </p:cNvPr>
          <p:cNvGrpSpPr>
            <a:grpSpLocks/>
          </p:cNvGrpSpPr>
          <p:nvPr/>
        </p:nvGrpSpPr>
        <p:grpSpPr bwMode="auto">
          <a:xfrm>
            <a:off x="3331193" y="5003110"/>
            <a:ext cx="287338" cy="787400"/>
            <a:chOff x="1756" y="2113"/>
            <a:chExt cx="181" cy="499"/>
          </a:xfrm>
        </p:grpSpPr>
        <p:sp>
          <p:nvSpPr>
            <p:cNvPr id="57" name="Line 45">
              <a:extLst>
                <a:ext uri="{FF2B5EF4-FFF2-40B4-BE49-F238E27FC236}">
                  <a16:creationId xmlns:a16="http://schemas.microsoft.com/office/drawing/2014/main" id="{D86557FD-3512-48A3-89DF-D6CD5E92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>
              <a:extLst>
                <a:ext uri="{FF2B5EF4-FFF2-40B4-BE49-F238E27FC236}">
                  <a16:creationId xmlns:a16="http://schemas.microsoft.com/office/drawing/2014/main" id="{9FB2E5DE-A145-4656-AD3C-07A9AAF5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47">
              <a:extLst>
                <a:ext uri="{FF2B5EF4-FFF2-40B4-BE49-F238E27FC236}">
                  <a16:creationId xmlns:a16="http://schemas.microsoft.com/office/drawing/2014/main" id="{41EC5431-C611-41E7-8D09-AADFCB88C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" name="Freeform 48">
                <a:extLst>
                  <a:ext uri="{FF2B5EF4-FFF2-40B4-BE49-F238E27FC236}">
                    <a16:creationId xmlns:a16="http://schemas.microsoft.com/office/drawing/2014/main" id="{EE9286EC-44FC-490D-9ECD-A23B1F144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:a16="http://schemas.microsoft.com/office/drawing/2014/main" id="{44EFB81E-B4C7-40B9-BE13-39DBD56E4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:a16="http://schemas.microsoft.com/office/drawing/2014/main" id="{D9514C5A-E41F-458F-B09A-B8CA6C4206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170">
            <a:extLst>
              <a:ext uri="{FF2B5EF4-FFF2-40B4-BE49-F238E27FC236}">
                <a16:creationId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5041766" y="4861625"/>
            <a:ext cx="288925" cy="787400"/>
            <a:chOff x="1008" y="2592"/>
            <a:chExt cx="182" cy="496"/>
          </a:xfrm>
        </p:grpSpPr>
        <p:sp>
          <p:nvSpPr>
            <p:cNvPr id="108" name="Line 171">
              <a:extLst>
                <a:ext uri="{FF2B5EF4-FFF2-40B4-BE49-F238E27FC236}">
                  <a16:creationId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72">
              <a:extLst>
                <a:ext uri="{FF2B5EF4-FFF2-40B4-BE49-F238E27FC236}">
                  <a16:creationId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173">
              <a:extLst>
                <a:ext uri="{FF2B5EF4-FFF2-40B4-BE49-F238E27FC236}">
                  <a16:creationId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2" name="Group 278">
            <a:extLst>
              <a:ext uri="{FF2B5EF4-FFF2-40B4-BE49-F238E27FC236}">
                <a16:creationId xmlns:a16="http://schemas.microsoft.com/office/drawing/2014/main" id="{AA1A323C-83A8-4579-B45C-6CF3567C4EDB}"/>
              </a:ext>
            </a:extLst>
          </p:cNvPr>
          <p:cNvGrpSpPr>
            <a:grpSpLocks/>
          </p:cNvGrpSpPr>
          <p:nvPr/>
        </p:nvGrpSpPr>
        <p:grpSpPr bwMode="auto">
          <a:xfrm>
            <a:off x="1769248" y="5163066"/>
            <a:ext cx="287338" cy="787400"/>
            <a:chOff x="2208" y="240"/>
            <a:chExt cx="181" cy="496"/>
          </a:xfrm>
        </p:grpSpPr>
        <p:sp>
          <p:nvSpPr>
            <p:cNvPr id="163" name="Line 279">
              <a:extLst>
                <a:ext uri="{FF2B5EF4-FFF2-40B4-BE49-F238E27FC236}">
                  <a16:creationId xmlns:a16="http://schemas.microsoft.com/office/drawing/2014/main" id="{67DB1681-49E5-4BF8-AE67-90656EEA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80">
              <a:extLst>
                <a:ext uri="{FF2B5EF4-FFF2-40B4-BE49-F238E27FC236}">
                  <a16:creationId xmlns:a16="http://schemas.microsoft.com/office/drawing/2014/main" id="{66F88581-93E9-4D91-9513-AC4F1709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81">
              <a:extLst>
                <a:ext uri="{FF2B5EF4-FFF2-40B4-BE49-F238E27FC236}">
                  <a16:creationId xmlns:a16="http://schemas.microsoft.com/office/drawing/2014/main" id="{33F9F8B4-5526-481E-AB6F-F75C4216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2">
              <a:extLst>
                <a:ext uri="{FF2B5EF4-FFF2-40B4-BE49-F238E27FC236}">
                  <a16:creationId xmlns:a16="http://schemas.microsoft.com/office/drawing/2014/main" id="{9CB43545-1A9B-412E-9828-91438F811B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83">
            <a:extLst>
              <a:ext uri="{FF2B5EF4-FFF2-40B4-BE49-F238E27FC236}">
                <a16:creationId xmlns:a16="http://schemas.microsoft.com/office/drawing/2014/main" id="{8A1D6FE8-F98C-495E-A3CE-5BB36B8829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82103" y="6549986"/>
            <a:ext cx="287338" cy="787400"/>
            <a:chOff x="2208" y="240"/>
            <a:chExt cx="181" cy="496"/>
          </a:xfrm>
        </p:grpSpPr>
        <p:sp>
          <p:nvSpPr>
            <p:cNvPr id="168" name="Line 284">
              <a:extLst>
                <a:ext uri="{FF2B5EF4-FFF2-40B4-BE49-F238E27FC236}">
                  <a16:creationId xmlns:a16="http://schemas.microsoft.com/office/drawing/2014/main" id="{AFF789DE-8FD4-4B58-9164-00A7732B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85">
              <a:extLst>
                <a:ext uri="{FF2B5EF4-FFF2-40B4-BE49-F238E27FC236}">
                  <a16:creationId xmlns:a16="http://schemas.microsoft.com/office/drawing/2014/main" id="{5417CB51-DFF6-45E9-8A1C-F73139269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86">
              <a:extLst>
                <a:ext uri="{FF2B5EF4-FFF2-40B4-BE49-F238E27FC236}">
                  <a16:creationId xmlns:a16="http://schemas.microsoft.com/office/drawing/2014/main" id="{B2CA6B84-20C6-40A7-B8E5-7B4B01C0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87">
              <a:extLst>
                <a:ext uri="{FF2B5EF4-FFF2-40B4-BE49-F238E27FC236}">
                  <a16:creationId xmlns:a16="http://schemas.microsoft.com/office/drawing/2014/main" id="{89E4ADF0-4EA2-4D36-ADAF-F49C77102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336">
            <a:extLst>
              <a:ext uri="{FF2B5EF4-FFF2-40B4-BE49-F238E27FC236}">
                <a16:creationId xmlns:a16="http://schemas.microsoft.com/office/drawing/2014/main" id="{48346900-92F0-4343-9680-A8F85B4378EE}"/>
              </a:ext>
            </a:extLst>
          </p:cNvPr>
          <p:cNvGrpSpPr>
            <a:grpSpLocks/>
          </p:cNvGrpSpPr>
          <p:nvPr/>
        </p:nvGrpSpPr>
        <p:grpSpPr bwMode="auto">
          <a:xfrm>
            <a:off x="1520050" y="5756960"/>
            <a:ext cx="227013" cy="869950"/>
            <a:chOff x="1104" y="768"/>
            <a:chExt cx="143" cy="548"/>
          </a:xfrm>
        </p:grpSpPr>
        <p:sp>
          <p:nvSpPr>
            <p:cNvPr id="221" name="Line 337">
              <a:extLst>
                <a:ext uri="{FF2B5EF4-FFF2-40B4-BE49-F238E27FC236}">
                  <a16:creationId xmlns:a16="http://schemas.microsoft.com/office/drawing/2014/main" id="{86AFF861-E217-4FBC-86C8-94923A7DC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338">
              <a:extLst>
                <a:ext uri="{FF2B5EF4-FFF2-40B4-BE49-F238E27FC236}">
                  <a16:creationId xmlns:a16="http://schemas.microsoft.com/office/drawing/2014/main" id="{3721AAE5-C624-40F9-AD17-D9AAA3B32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3" name="Group 339">
              <a:extLst>
                <a:ext uri="{FF2B5EF4-FFF2-40B4-BE49-F238E27FC236}">
                  <a16:creationId xmlns:a16="http://schemas.microsoft.com/office/drawing/2014/main" id="{24040735-166C-4DCE-A320-4ACAC16E2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24" name="Freeform 340">
                <a:extLst>
                  <a:ext uri="{FF2B5EF4-FFF2-40B4-BE49-F238E27FC236}">
                    <a16:creationId xmlns:a16="http://schemas.microsoft.com/office/drawing/2014/main" id="{5539AFEE-CD75-4DC8-9892-77F95A40B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341">
                <a:extLst>
                  <a:ext uri="{FF2B5EF4-FFF2-40B4-BE49-F238E27FC236}">
                    <a16:creationId xmlns:a16="http://schemas.microsoft.com/office/drawing/2014/main" id="{EE85E309-F7F8-4CF2-AAED-D69E9286C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2" name="Group 368">
            <a:extLst>
              <a:ext uri="{FF2B5EF4-FFF2-40B4-BE49-F238E27FC236}">
                <a16:creationId xmlns:a16="http://schemas.microsoft.com/office/drawing/2014/main" id="{E0BE9139-7140-4F4C-AF56-B98013BFA170}"/>
              </a:ext>
            </a:extLst>
          </p:cNvPr>
          <p:cNvGrpSpPr>
            <a:grpSpLocks/>
          </p:cNvGrpSpPr>
          <p:nvPr/>
        </p:nvGrpSpPr>
        <p:grpSpPr bwMode="auto">
          <a:xfrm>
            <a:off x="2980518" y="5331329"/>
            <a:ext cx="228600" cy="862013"/>
            <a:chOff x="1488" y="768"/>
            <a:chExt cx="144" cy="543"/>
          </a:xfrm>
        </p:grpSpPr>
        <p:sp>
          <p:nvSpPr>
            <p:cNvPr id="253" name="Line 369">
              <a:extLst>
                <a:ext uri="{FF2B5EF4-FFF2-40B4-BE49-F238E27FC236}">
                  <a16:creationId xmlns:a16="http://schemas.microsoft.com/office/drawing/2014/main" id="{E4ECA40E-DE93-467A-A1E5-99897C0AB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370">
              <a:extLst>
                <a:ext uri="{FF2B5EF4-FFF2-40B4-BE49-F238E27FC236}">
                  <a16:creationId xmlns:a16="http://schemas.microsoft.com/office/drawing/2014/main" id="{12A0661B-A9B3-471F-9094-B67B45A17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371">
              <a:extLst>
                <a:ext uri="{FF2B5EF4-FFF2-40B4-BE49-F238E27FC236}">
                  <a16:creationId xmlns:a16="http://schemas.microsoft.com/office/drawing/2014/main" id="{1416409A-0B2E-46C2-85A6-4AC7FBBFA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6" name="Freeform 372">
                <a:extLst>
                  <a:ext uri="{FF2B5EF4-FFF2-40B4-BE49-F238E27FC236}">
                    <a16:creationId xmlns:a16="http://schemas.microsoft.com/office/drawing/2014/main" id="{3E938E52-C76D-4469-9393-C200212DD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73">
                <a:extLst>
                  <a:ext uri="{FF2B5EF4-FFF2-40B4-BE49-F238E27FC236}">
                    <a16:creationId xmlns:a16="http://schemas.microsoft.com/office/drawing/2014/main" id="{7F13475F-3AE3-4278-9108-1327BA5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5" name="Group 491">
            <a:extLst>
              <a:ext uri="{FF2B5EF4-FFF2-40B4-BE49-F238E27FC236}">
                <a16:creationId xmlns:a16="http://schemas.microsoft.com/office/drawing/2014/main" id="{15EFAA05-FE35-4010-BED4-B157419468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15754" y="6969446"/>
            <a:ext cx="198438" cy="984250"/>
            <a:chOff x="1799" y="2184"/>
            <a:chExt cx="125" cy="620"/>
          </a:xfrm>
        </p:grpSpPr>
        <p:grpSp>
          <p:nvGrpSpPr>
            <p:cNvPr id="376" name="Group 492">
              <a:extLst>
                <a:ext uri="{FF2B5EF4-FFF2-40B4-BE49-F238E27FC236}">
                  <a16:creationId xmlns:a16="http://schemas.microsoft.com/office/drawing/2014/main" id="{2BE3CBB6-868F-4393-B523-3590B1349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1" name="Freeform 493">
                <a:extLst>
                  <a:ext uri="{FF2B5EF4-FFF2-40B4-BE49-F238E27FC236}">
                    <a16:creationId xmlns:a16="http://schemas.microsoft.com/office/drawing/2014/main" id="{D6FDA23D-A94C-46B9-B222-25A8F1D1A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494">
                <a:extLst>
                  <a:ext uri="{FF2B5EF4-FFF2-40B4-BE49-F238E27FC236}">
                    <a16:creationId xmlns:a16="http://schemas.microsoft.com/office/drawing/2014/main" id="{9F8F8646-A4DA-4F1F-BA78-50AF063A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" name="Group 495">
              <a:extLst>
                <a:ext uri="{FF2B5EF4-FFF2-40B4-BE49-F238E27FC236}">
                  <a16:creationId xmlns:a16="http://schemas.microsoft.com/office/drawing/2014/main" id="{D385AF17-143D-4FA5-A6E7-6B81F0075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78" name="Line 496">
                <a:extLst>
                  <a:ext uri="{FF2B5EF4-FFF2-40B4-BE49-F238E27FC236}">
                    <a16:creationId xmlns:a16="http://schemas.microsoft.com/office/drawing/2014/main" id="{A95CB9E6-37C3-4B5F-901B-78338489C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497">
                <a:extLst>
                  <a:ext uri="{FF2B5EF4-FFF2-40B4-BE49-F238E27FC236}">
                    <a16:creationId xmlns:a16="http://schemas.microsoft.com/office/drawing/2014/main" id="{ED538C52-D1B5-42E2-A49D-36241AF4D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Freeform 498">
                <a:extLst>
                  <a:ext uri="{FF2B5EF4-FFF2-40B4-BE49-F238E27FC236}">
                    <a16:creationId xmlns:a16="http://schemas.microsoft.com/office/drawing/2014/main" id="{66BF792B-F4AA-40EF-93DE-AB736A5DE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3" name="Group 21">
            <a:extLst>
              <a:ext uri="{FF2B5EF4-FFF2-40B4-BE49-F238E27FC236}">
                <a16:creationId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5461378" y="4502666"/>
            <a:ext cx="185738" cy="660400"/>
            <a:chOff x="5403" y="3457"/>
            <a:chExt cx="209" cy="755"/>
          </a:xfrm>
        </p:grpSpPr>
        <p:sp>
          <p:nvSpPr>
            <p:cNvPr id="444" name="Oval 22">
              <a:extLst>
                <a:ext uri="{FF2B5EF4-FFF2-40B4-BE49-F238E27FC236}">
                  <a16:creationId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5" name="Oval 23">
              <a:extLst>
                <a:ext uri="{FF2B5EF4-FFF2-40B4-BE49-F238E27FC236}">
                  <a16:creationId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6" name="Freeform 24">
              <a:extLst>
                <a:ext uri="{FF2B5EF4-FFF2-40B4-BE49-F238E27FC236}">
                  <a16:creationId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25">
              <a:extLst>
                <a:ext uri="{FF2B5EF4-FFF2-40B4-BE49-F238E27FC236}">
                  <a16:creationId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8" name="Rectangle 26">
              <a:extLst>
                <a:ext uri="{FF2B5EF4-FFF2-40B4-BE49-F238E27FC236}">
                  <a16:creationId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9" name="Rectangle 27">
              <a:extLst>
                <a:ext uri="{FF2B5EF4-FFF2-40B4-BE49-F238E27FC236}">
                  <a16:creationId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" name="Rectangle 28">
              <a:extLst>
                <a:ext uri="{FF2B5EF4-FFF2-40B4-BE49-F238E27FC236}">
                  <a16:creationId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1" name="Freeform 300">
            <a:extLst>
              <a:ext uri="{FF2B5EF4-FFF2-40B4-BE49-F238E27FC236}">
                <a16:creationId xmlns:a16="http://schemas.microsoft.com/office/drawing/2014/main" id="{87AE2375-6FA9-451F-84DD-1FBC034FB333}"/>
              </a:ext>
            </a:extLst>
          </p:cNvPr>
          <p:cNvSpPr>
            <a:spLocks/>
          </p:cNvSpPr>
          <p:nvPr/>
        </p:nvSpPr>
        <p:spPr bwMode="auto">
          <a:xfrm flipH="1">
            <a:off x="5148003" y="7349113"/>
            <a:ext cx="198438" cy="144681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01">
            <a:extLst>
              <a:ext uri="{FF2B5EF4-FFF2-40B4-BE49-F238E27FC236}">
                <a16:creationId xmlns:a16="http://schemas.microsoft.com/office/drawing/2014/main" id="{FF7BC377-A804-4FC9-A8DE-18E206EFF28A}"/>
              </a:ext>
            </a:extLst>
          </p:cNvPr>
          <p:cNvSpPr>
            <a:spLocks/>
          </p:cNvSpPr>
          <p:nvPr/>
        </p:nvSpPr>
        <p:spPr bwMode="auto">
          <a:xfrm flipH="1">
            <a:off x="2080848" y="5029200"/>
            <a:ext cx="175123" cy="155691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F83C9D2-83CE-4F22-8411-F10F4EA3E024}"/>
              </a:ext>
            </a:extLst>
          </p:cNvPr>
          <p:cNvSpPr txBox="1"/>
          <p:nvPr/>
        </p:nvSpPr>
        <p:spPr>
          <a:xfrm>
            <a:off x="4593447" y="45705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D0947E5-9912-4DBF-BAD1-20BE2ED94462}"/>
              </a:ext>
            </a:extLst>
          </p:cNvPr>
          <p:cNvSpPr txBox="1"/>
          <p:nvPr/>
        </p:nvSpPr>
        <p:spPr>
          <a:xfrm>
            <a:off x="5835841" y="62685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6425678" y="6592176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T3&amp;T4</a:t>
            </a: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D529E9AB-34E8-4F12-AFB8-C3554ED07088}"/>
              </a:ext>
            </a:extLst>
          </p:cNvPr>
          <p:cNvCxnSpPr>
            <a:cxnSpLocks/>
          </p:cNvCxnSpPr>
          <p:nvPr/>
        </p:nvCxnSpPr>
        <p:spPr>
          <a:xfrm>
            <a:off x="3652838" y="7295982"/>
            <a:ext cx="80962" cy="65771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DC073469-EA3B-40EA-BC0B-676636081E5C}"/>
              </a:ext>
            </a:extLst>
          </p:cNvPr>
          <p:cNvSpPr txBox="1"/>
          <p:nvPr/>
        </p:nvSpPr>
        <p:spPr>
          <a:xfrm>
            <a:off x="3693319" y="731739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5582883" y="8784968"/>
            <a:ext cx="1" cy="4241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17A68263-8ED2-4539-B2F5-0D12F66B8A3D}"/>
              </a:ext>
            </a:extLst>
          </p:cNvPr>
          <p:cNvCxnSpPr>
            <a:cxnSpLocks/>
          </p:cNvCxnSpPr>
          <p:nvPr/>
        </p:nvCxnSpPr>
        <p:spPr>
          <a:xfrm>
            <a:off x="2071247" y="6609176"/>
            <a:ext cx="9601" cy="6868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TextBox 461">
            <a:extLst>
              <a:ext uri="{FF2B5EF4-FFF2-40B4-BE49-F238E27FC236}">
                <a16:creationId xmlns:a16="http://schemas.microsoft.com/office/drawing/2014/main" id="{BAE63C7A-35B8-4999-BFEF-AAEB3D990981}"/>
              </a:ext>
            </a:extLst>
          </p:cNvPr>
          <p:cNvSpPr txBox="1"/>
          <p:nvPr/>
        </p:nvSpPr>
        <p:spPr>
          <a:xfrm>
            <a:off x="5835841" y="827204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EA0624A4-AB77-4CC8-96B8-AF35EB05343C}"/>
              </a:ext>
            </a:extLst>
          </p:cNvPr>
          <p:cNvSpPr txBox="1"/>
          <p:nvPr/>
        </p:nvSpPr>
        <p:spPr>
          <a:xfrm>
            <a:off x="2076047" y="670135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786E4E7-7F1A-4E33-9346-C56CA83710D4}"/>
              </a:ext>
            </a:extLst>
          </p:cNvPr>
          <p:cNvSpPr txBox="1"/>
          <p:nvPr/>
        </p:nvSpPr>
        <p:spPr>
          <a:xfrm>
            <a:off x="3379553" y="45869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2793825" y="49500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FA75F1D-4A92-47BA-8B13-2835E3EE11FA}"/>
              </a:ext>
            </a:extLst>
          </p:cNvPr>
          <p:cNvSpPr txBox="1"/>
          <p:nvPr/>
        </p:nvSpPr>
        <p:spPr>
          <a:xfrm>
            <a:off x="1439883" y="47235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D127F173-0A7A-4746-ACDD-5A893657AE57}"/>
              </a:ext>
            </a:extLst>
          </p:cNvPr>
          <p:cNvSpPr txBox="1"/>
          <p:nvPr/>
        </p:nvSpPr>
        <p:spPr>
          <a:xfrm>
            <a:off x="1170952" y="56922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471" name="Group 307">
            <a:extLst>
              <a:ext uri="{FF2B5EF4-FFF2-40B4-BE49-F238E27FC236}">
                <a16:creationId xmlns:a16="http://schemas.microsoft.com/office/drawing/2014/main" id="{946F2D75-2B1E-4D0E-A539-065CF6C626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95636" y="5892867"/>
            <a:ext cx="222250" cy="858838"/>
            <a:chOff x="528" y="1344"/>
            <a:chExt cx="140" cy="541"/>
          </a:xfrm>
        </p:grpSpPr>
        <p:grpSp>
          <p:nvGrpSpPr>
            <p:cNvPr id="472" name="Group 308">
              <a:extLst>
                <a:ext uri="{FF2B5EF4-FFF2-40B4-BE49-F238E27FC236}">
                  <a16:creationId xmlns:a16="http://schemas.microsoft.com/office/drawing/2014/main" id="{B9643F76-3406-406A-8D80-C3A775B85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475" name="Line 309">
                <a:extLst>
                  <a:ext uri="{FF2B5EF4-FFF2-40B4-BE49-F238E27FC236}">
                    <a16:creationId xmlns:a16="http://schemas.microsoft.com/office/drawing/2014/main" id="{80513D41-0E52-4BEE-936F-F99D729E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Line 310">
                <a:extLst>
                  <a:ext uri="{FF2B5EF4-FFF2-40B4-BE49-F238E27FC236}">
                    <a16:creationId xmlns:a16="http://schemas.microsoft.com/office/drawing/2014/main" id="{CEF207C0-49E4-46FB-98D3-813F3B772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Freeform 311">
                <a:extLst>
                  <a:ext uri="{FF2B5EF4-FFF2-40B4-BE49-F238E27FC236}">
                    <a16:creationId xmlns:a16="http://schemas.microsoft.com/office/drawing/2014/main" id="{9C116AFC-E672-420B-8235-7A93573733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3" name="Line 312">
              <a:extLst>
                <a:ext uri="{FF2B5EF4-FFF2-40B4-BE49-F238E27FC236}">
                  <a16:creationId xmlns:a16="http://schemas.microsoft.com/office/drawing/2014/main" id="{4DA243F5-25C2-4871-A544-340A86ABE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313">
              <a:extLst>
                <a:ext uri="{FF2B5EF4-FFF2-40B4-BE49-F238E27FC236}">
                  <a16:creationId xmlns:a16="http://schemas.microsoft.com/office/drawing/2014/main" id="{5198685E-2B73-4E99-BF45-F62B3B95C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8" name="Group 37">
            <a:extLst>
              <a:ext uri="{FF2B5EF4-FFF2-40B4-BE49-F238E27FC236}">
                <a16:creationId xmlns:a16="http://schemas.microsoft.com/office/drawing/2014/main" id="{6B42A6B8-C924-498A-9504-5628FB9BF717}"/>
              </a:ext>
            </a:extLst>
          </p:cNvPr>
          <p:cNvGrpSpPr>
            <a:grpSpLocks/>
          </p:cNvGrpSpPr>
          <p:nvPr/>
        </p:nvGrpSpPr>
        <p:grpSpPr bwMode="auto">
          <a:xfrm>
            <a:off x="5965580" y="5550416"/>
            <a:ext cx="285750" cy="781050"/>
            <a:chOff x="2496" y="2112"/>
            <a:chExt cx="181" cy="499"/>
          </a:xfrm>
        </p:grpSpPr>
        <p:sp>
          <p:nvSpPr>
            <p:cNvPr id="479" name="Line 38">
              <a:extLst>
                <a:ext uri="{FF2B5EF4-FFF2-40B4-BE49-F238E27FC236}">
                  <a16:creationId xmlns:a16="http://schemas.microsoft.com/office/drawing/2014/main" id="{20793CC7-F1EF-4B1A-801B-46DC56EB5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39">
              <a:extLst>
                <a:ext uri="{FF2B5EF4-FFF2-40B4-BE49-F238E27FC236}">
                  <a16:creationId xmlns:a16="http://schemas.microsoft.com/office/drawing/2014/main" id="{0717DFE7-555F-4522-85EB-85F71FD2D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" name="Group 40">
              <a:extLst>
                <a:ext uri="{FF2B5EF4-FFF2-40B4-BE49-F238E27FC236}">
                  <a16:creationId xmlns:a16="http://schemas.microsoft.com/office/drawing/2014/main" id="{FB1BB10E-442F-410B-B8A6-77998430C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82" name="Freeform 41">
                <a:extLst>
                  <a:ext uri="{FF2B5EF4-FFF2-40B4-BE49-F238E27FC236}">
                    <a16:creationId xmlns:a16="http://schemas.microsoft.com/office/drawing/2014/main" id="{0FFC2923-130B-4407-8B31-9B31761A3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Line 42">
                <a:extLst>
                  <a:ext uri="{FF2B5EF4-FFF2-40B4-BE49-F238E27FC236}">
                    <a16:creationId xmlns:a16="http://schemas.microsoft.com/office/drawing/2014/main" id="{8746F6CC-9DEE-4FC3-AC63-095B2756C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Line 43">
                <a:extLst>
                  <a:ext uri="{FF2B5EF4-FFF2-40B4-BE49-F238E27FC236}">
                    <a16:creationId xmlns:a16="http://schemas.microsoft.com/office/drawing/2014/main" id="{454306B2-72A6-4006-99AF-C806CA91F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5" name="TextBox 484">
            <a:extLst>
              <a:ext uri="{FF2B5EF4-FFF2-40B4-BE49-F238E27FC236}">
                <a16:creationId xmlns:a16="http://schemas.microsoft.com/office/drawing/2014/main" id="{0FA51B5C-7C76-4922-934A-DF7416522881}"/>
              </a:ext>
            </a:extLst>
          </p:cNvPr>
          <p:cNvSpPr txBox="1"/>
          <p:nvPr/>
        </p:nvSpPr>
        <p:spPr>
          <a:xfrm>
            <a:off x="6027883" y="8880512"/>
            <a:ext cx="7044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T3&amp;T4 should not be seen from P1a.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T5 &amp;T6 should only be seen from P3.</a:t>
            </a:r>
          </a:p>
          <a:p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7">
            <a:extLst>
              <a:ext uri="{FF2B5EF4-FFF2-40B4-BE49-F238E27FC236}">
                <a16:creationId xmlns:a16="http://schemas.microsoft.com/office/drawing/2014/main" id="{EC5E395E-B089-4789-82C4-8F373CEF50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8210550"/>
            <a:ext cx="285750" cy="781050"/>
            <a:chOff x="2496" y="2112"/>
            <a:chExt cx="181" cy="499"/>
          </a:xfrm>
        </p:grpSpPr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67FCECF9-008E-4C5D-9EEF-8BB610E0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C0641FB6-937E-4647-88FB-5409E7E8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967C6ACD-30EF-4A37-9505-6DC9EB65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B27C76C6-AA1D-4F59-B7CA-C30FB05E8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1D1FD3CF-84C4-436D-B554-A1AC6FA0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A29C2772-439F-46A8-B893-5E750EE4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914201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B245BF-4520-43E0-BFA8-36DF267EFF98}"/>
              </a:ext>
            </a:extLst>
          </p:cNvPr>
          <p:cNvSpPr txBox="1"/>
          <p:nvPr/>
        </p:nvSpPr>
        <p:spPr>
          <a:xfrm>
            <a:off x="2085618" y="3609378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Left-Side-Hardcover Target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B32847-51F1-4F23-9291-8DF2DCE58D2A}"/>
              </a:ext>
            </a:extLst>
          </p:cNvPr>
          <p:cNvSpPr txBox="1"/>
          <p:nvPr/>
        </p:nvSpPr>
        <p:spPr>
          <a:xfrm>
            <a:off x="2085618" y="4506887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5982013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470190-07FD-4115-87C6-95B66F0DED5B}"/>
              </a:ext>
            </a:extLst>
          </p:cNvPr>
          <p:cNvSpPr txBox="1"/>
          <p:nvPr/>
        </p:nvSpPr>
        <p:spPr>
          <a:xfrm>
            <a:off x="2085618" y="82786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75" name="Group 164">
            <a:extLst>
              <a:ext uri="{FF2B5EF4-FFF2-40B4-BE49-F238E27FC236}">
                <a16:creationId xmlns:a16="http://schemas.microsoft.com/office/drawing/2014/main" id="{6D0F3816-C676-4873-9CFB-591DE2E95A2B}"/>
              </a:ext>
            </a:extLst>
          </p:cNvPr>
          <p:cNvGrpSpPr>
            <a:grpSpLocks/>
          </p:cNvGrpSpPr>
          <p:nvPr/>
        </p:nvGrpSpPr>
        <p:grpSpPr bwMode="auto">
          <a:xfrm>
            <a:off x="2497474" y="6705600"/>
            <a:ext cx="288925" cy="787400"/>
            <a:chOff x="1247" y="2496"/>
            <a:chExt cx="182" cy="496"/>
          </a:xfrm>
        </p:grpSpPr>
        <p:sp>
          <p:nvSpPr>
            <p:cNvPr id="78" name="Line 165">
              <a:extLst>
                <a:ext uri="{FF2B5EF4-FFF2-40B4-BE49-F238E27FC236}">
                  <a16:creationId xmlns:a16="http://schemas.microsoft.com/office/drawing/2014/main" id="{7C10E127-E514-4791-A628-9A923AA63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66">
              <a:extLst>
                <a:ext uri="{FF2B5EF4-FFF2-40B4-BE49-F238E27FC236}">
                  <a16:creationId xmlns:a16="http://schemas.microsoft.com/office/drawing/2014/main" id="{6459F944-DB9F-4CD1-ACFC-DEAC8326D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167">
              <a:extLst>
                <a:ext uri="{FF2B5EF4-FFF2-40B4-BE49-F238E27FC236}">
                  <a16:creationId xmlns:a16="http://schemas.microsoft.com/office/drawing/2014/main" id="{C97E328E-46E4-4A9A-85B1-87D103531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1" name="Freeform 168">
                <a:extLst>
                  <a:ext uri="{FF2B5EF4-FFF2-40B4-BE49-F238E27FC236}">
                    <a16:creationId xmlns:a16="http://schemas.microsoft.com/office/drawing/2014/main" id="{2ADDEBE1-099D-4CE9-98BC-9FA0A1BE3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69">
                <a:extLst>
                  <a:ext uri="{FF2B5EF4-FFF2-40B4-BE49-F238E27FC236}">
                    <a16:creationId xmlns:a16="http://schemas.microsoft.com/office/drawing/2014/main" id="{3A533A77-E800-4A5F-AF2B-D66D6449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278">
            <a:extLst>
              <a:ext uri="{FF2B5EF4-FFF2-40B4-BE49-F238E27FC236}">
                <a16:creationId xmlns:a16="http://schemas.microsoft.com/office/drawing/2014/main" id="{535E8D3B-659B-42CB-97B6-92F9BBC2C574}"/>
              </a:ext>
            </a:extLst>
          </p:cNvPr>
          <p:cNvGrpSpPr>
            <a:grpSpLocks/>
          </p:cNvGrpSpPr>
          <p:nvPr/>
        </p:nvGrpSpPr>
        <p:grpSpPr bwMode="auto">
          <a:xfrm>
            <a:off x="2511982" y="4394200"/>
            <a:ext cx="287338" cy="787400"/>
            <a:chOff x="2208" y="240"/>
            <a:chExt cx="181" cy="496"/>
          </a:xfrm>
        </p:grpSpPr>
        <p:sp>
          <p:nvSpPr>
            <p:cNvPr id="85" name="Line 279">
              <a:extLst>
                <a:ext uri="{FF2B5EF4-FFF2-40B4-BE49-F238E27FC236}">
                  <a16:creationId xmlns:a16="http://schemas.microsoft.com/office/drawing/2014/main" id="{A755DC1E-DE89-4D9B-9521-F11D96EE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80">
              <a:extLst>
                <a:ext uri="{FF2B5EF4-FFF2-40B4-BE49-F238E27FC236}">
                  <a16:creationId xmlns:a16="http://schemas.microsoft.com/office/drawing/2014/main" id="{37B66C74-5C07-4C6F-81AB-ACA9B693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81">
              <a:extLst>
                <a:ext uri="{FF2B5EF4-FFF2-40B4-BE49-F238E27FC236}">
                  <a16:creationId xmlns:a16="http://schemas.microsoft.com/office/drawing/2014/main" id="{AC62EAB2-E5BA-46CB-8999-015A7A3B4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82">
              <a:extLst>
                <a:ext uri="{FF2B5EF4-FFF2-40B4-BE49-F238E27FC236}">
                  <a16:creationId xmlns:a16="http://schemas.microsoft.com/office/drawing/2014/main" id="{125946C9-972E-4709-A49C-3427CB27D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83">
            <a:extLst>
              <a:ext uri="{FF2B5EF4-FFF2-40B4-BE49-F238E27FC236}">
                <a16:creationId xmlns:a16="http://schemas.microsoft.com/office/drawing/2014/main" id="{3038F0A7-AAE3-44B7-93DD-D0F97E5147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8075" y="3561815"/>
            <a:ext cx="287338" cy="787400"/>
            <a:chOff x="2208" y="240"/>
            <a:chExt cx="181" cy="496"/>
          </a:xfrm>
        </p:grpSpPr>
        <p:sp>
          <p:nvSpPr>
            <p:cNvPr id="90" name="Line 284">
              <a:extLst>
                <a:ext uri="{FF2B5EF4-FFF2-40B4-BE49-F238E27FC236}">
                  <a16:creationId xmlns:a16="http://schemas.microsoft.com/office/drawing/2014/main" id="{2D1859A0-737F-4E46-AE42-FAD891593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85">
              <a:extLst>
                <a:ext uri="{FF2B5EF4-FFF2-40B4-BE49-F238E27FC236}">
                  <a16:creationId xmlns:a16="http://schemas.microsoft.com/office/drawing/2014/main" id="{EE06AA0F-8E65-4C05-8473-F08256CBA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86">
              <a:extLst>
                <a:ext uri="{FF2B5EF4-FFF2-40B4-BE49-F238E27FC236}">
                  <a16:creationId xmlns:a16="http://schemas.microsoft.com/office/drawing/2014/main" id="{CDF0A9F7-DD30-4341-8F18-A9DAAFB48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87">
              <a:extLst>
                <a:ext uri="{FF2B5EF4-FFF2-40B4-BE49-F238E27FC236}">
                  <a16:creationId xmlns:a16="http://schemas.microsoft.com/office/drawing/2014/main" id="{B7C82903-645D-42F3-9BC7-76304F031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E16B6BE4-6557-4E69-9B06-CC2288799F81}"/>
              </a:ext>
            </a:extLst>
          </p:cNvPr>
          <p:cNvSpPr txBox="1"/>
          <p:nvPr/>
        </p:nvSpPr>
        <p:spPr>
          <a:xfrm>
            <a:off x="2085618" y="68331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Upper Torso Target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75856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74930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148912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5250830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218</Words>
  <Application>Microsoft Office PowerPoint</Application>
  <PresentationFormat>Custom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165</cp:revision>
  <dcterms:created xsi:type="dcterms:W3CDTF">2002-08-21T12:11:08Z</dcterms:created>
  <dcterms:modified xsi:type="dcterms:W3CDTF">2018-09-14T00:55:17Z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