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014" autoAdjust="0"/>
  </p:normalViewPr>
  <p:slideViewPr>
    <p:cSldViewPr>
      <p:cViewPr varScale="1">
        <p:scale>
          <a:sx n="77" d="100"/>
          <a:sy n="77" d="100"/>
        </p:scale>
        <p:origin x="3060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16.08.2020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1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98351"/>
              </p:ext>
            </p:extLst>
          </p:nvPr>
        </p:nvGraphicFramePr>
        <p:xfrm>
          <a:off x="152400" y="152400"/>
          <a:ext cx="7010400" cy="371141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 - The Big Lebowski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De-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Nihlists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Ain’t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a River in Egypt 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and your friends are outside the bowling alley when confronted by Japanese Sword wielding east Germans! Armed with a bowling ball and a  your sidearm– defend yourself and your buddies!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 SP holding ball. Gun  is loaded and holstered with an empty chamber.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2 NT,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4836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throw/roll/drop ball. Engage T1 &amp; T2 in the open. Engage remaining targets from available cover.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210857" y="53923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8821A-B5C3-40C9-8EAC-1C9461671898}"/>
              </a:ext>
            </a:extLst>
          </p:cNvPr>
          <p:cNvSpPr txBox="1"/>
          <p:nvPr/>
        </p:nvSpPr>
        <p:spPr>
          <a:xfrm>
            <a:off x="1650676" y="5229344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tree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4582939" y="7089510"/>
            <a:ext cx="519281" cy="23872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1281860" y="47291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3035895" y="42845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3678773" y="42048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4462998" y="421472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6267340" y="424054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6631115" y="484568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6D4DE2-07B1-4954-AC3D-0F43CB88A535}"/>
              </a:ext>
            </a:extLst>
          </p:cNvPr>
          <p:cNvSpPr txBox="1"/>
          <p:nvPr/>
        </p:nvSpPr>
        <p:spPr>
          <a:xfrm>
            <a:off x="5525737" y="563129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40FC6F-EEBF-4376-AC5A-4AD472AA31D7}"/>
              </a:ext>
            </a:extLst>
          </p:cNvPr>
          <p:cNvGrpSpPr/>
          <p:nvPr/>
        </p:nvGrpSpPr>
        <p:grpSpPr>
          <a:xfrm>
            <a:off x="462519" y="7898871"/>
            <a:ext cx="782081" cy="468953"/>
            <a:chOff x="3048000" y="7974919"/>
            <a:chExt cx="782081" cy="46895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50C905B-4664-4BEF-A040-E9BD263F201A}"/>
                </a:ext>
              </a:extLst>
            </p:cNvPr>
            <p:cNvGrpSpPr/>
            <p:nvPr/>
          </p:nvGrpSpPr>
          <p:grpSpPr>
            <a:xfrm>
              <a:off x="3104117" y="7974919"/>
              <a:ext cx="553483" cy="468953"/>
              <a:chOff x="-3788140" y="7586143"/>
              <a:chExt cx="553483" cy="468953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83D1D95-A823-4553-9722-622F65EDC1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88140" y="7586143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2E1243C-68B4-4ED8-879E-8CA83CFD6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5375A6F-0FFE-4043-8D98-2A554B8C5E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0C6472-4628-4CFD-93F3-D032651C2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882380-237C-4F38-B85F-DAAFD46A40C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4168"/>
            <a:ext cx="990600" cy="990600"/>
          </a:xfrm>
          <a:prstGeom prst="rect">
            <a:avLst/>
          </a:prstGeom>
        </p:spPr>
      </p:pic>
      <p:grpSp>
        <p:nvGrpSpPr>
          <p:cNvPr id="58" name="Group 170"/>
          <p:cNvGrpSpPr>
            <a:grpSpLocks/>
          </p:cNvGrpSpPr>
          <p:nvPr/>
        </p:nvGrpSpPr>
        <p:grpSpPr bwMode="auto">
          <a:xfrm>
            <a:off x="1029108" y="4839562"/>
            <a:ext cx="288925" cy="787400"/>
            <a:chOff x="1008" y="2592"/>
            <a:chExt cx="182" cy="496"/>
          </a:xfrm>
        </p:grpSpPr>
        <p:sp>
          <p:nvSpPr>
            <p:cNvPr id="59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2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4" name="Group 170"/>
          <p:cNvGrpSpPr>
            <a:grpSpLocks/>
          </p:cNvGrpSpPr>
          <p:nvPr/>
        </p:nvGrpSpPr>
        <p:grpSpPr bwMode="auto">
          <a:xfrm>
            <a:off x="338941" y="5859764"/>
            <a:ext cx="288925" cy="787400"/>
            <a:chOff x="1008" y="2592"/>
            <a:chExt cx="182" cy="496"/>
          </a:xfrm>
        </p:grpSpPr>
        <p:sp>
          <p:nvSpPr>
            <p:cNvPr id="65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29"/>
          <p:cNvGrpSpPr>
            <a:grpSpLocks/>
          </p:cNvGrpSpPr>
          <p:nvPr/>
        </p:nvGrpSpPr>
        <p:grpSpPr bwMode="auto">
          <a:xfrm>
            <a:off x="3127150" y="4623434"/>
            <a:ext cx="287338" cy="790575"/>
            <a:chOff x="528" y="240"/>
            <a:chExt cx="181" cy="498"/>
          </a:xfrm>
        </p:grpSpPr>
        <p:sp>
          <p:nvSpPr>
            <p:cNvPr id="7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29"/>
          <p:cNvGrpSpPr>
            <a:grpSpLocks/>
          </p:cNvGrpSpPr>
          <p:nvPr/>
        </p:nvGrpSpPr>
        <p:grpSpPr bwMode="auto">
          <a:xfrm>
            <a:off x="4555242" y="4615934"/>
            <a:ext cx="287338" cy="790575"/>
            <a:chOff x="528" y="240"/>
            <a:chExt cx="181" cy="498"/>
          </a:xfrm>
        </p:grpSpPr>
        <p:sp>
          <p:nvSpPr>
            <p:cNvPr id="7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29"/>
          <p:cNvGrpSpPr>
            <a:grpSpLocks/>
          </p:cNvGrpSpPr>
          <p:nvPr/>
        </p:nvGrpSpPr>
        <p:grpSpPr bwMode="auto">
          <a:xfrm>
            <a:off x="5992702" y="4380214"/>
            <a:ext cx="287338" cy="790575"/>
            <a:chOff x="528" y="240"/>
            <a:chExt cx="181" cy="498"/>
          </a:xfrm>
        </p:grpSpPr>
        <p:sp>
          <p:nvSpPr>
            <p:cNvPr id="7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29"/>
          <p:cNvGrpSpPr>
            <a:grpSpLocks/>
          </p:cNvGrpSpPr>
          <p:nvPr/>
        </p:nvGrpSpPr>
        <p:grpSpPr bwMode="auto">
          <a:xfrm>
            <a:off x="3784466" y="4483973"/>
            <a:ext cx="287338" cy="790575"/>
            <a:chOff x="528" y="240"/>
            <a:chExt cx="181" cy="498"/>
          </a:xfrm>
        </p:grpSpPr>
        <p:sp>
          <p:nvSpPr>
            <p:cNvPr id="8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1"/>
            <p:cNvSpPr>
              <a:spLocks noChangeShapeType="1"/>
            </p:cNvSpPr>
            <p:nvPr/>
          </p:nvSpPr>
          <p:spPr bwMode="auto">
            <a:xfrm>
              <a:off x="709" y="481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" name="Group 387"/>
          <p:cNvGrpSpPr>
            <a:grpSpLocks/>
          </p:cNvGrpSpPr>
          <p:nvPr/>
        </p:nvGrpSpPr>
        <p:grpSpPr bwMode="auto">
          <a:xfrm flipH="1">
            <a:off x="6479819" y="4747498"/>
            <a:ext cx="228600" cy="862013"/>
            <a:chOff x="1680" y="768"/>
            <a:chExt cx="144" cy="543"/>
          </a:xfrm>
        </p:grpSpPr>
        <p:sp>
          <p:nvSpPr>
            <p:cNvPr id="87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9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90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3" name="Freeform 53"/>
          <p:cNvSpPr>
            <a:spLocks/>
          </p:cNvSpPr>
          <p:nvPr/>
        </p:nvSpPr>
        <p:spPr bwMode="auto">
          <a:xfrm>
            <a:off x="5196680" y="4609880"/>
            <a:ext cx="545732" cy="2412757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53"/>
          <p:cNvSpPr>
            <a:spLocks/>
          </p:cNvSpPr>
          <p:nvPr/>
        </p:nvSpPr>
        <p:spPr bwMode="auto">
          <a:xfrm>
            <a:off x="2185238" y="4755633"/>
            <a:ext cx="647518" cy="260992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AutoShape 28"/>
          <p:cNvSpPr>
            <a:spLocks noChangeArrowheads="1"/>
          </p:cNvSpPr>
          <p:nvPr/>
        </p:nvSpPr>
        <p:spPr bwMode="auto">
          <a:xfrm>
            <a:off x="672195" y="7102041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96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43017" y="5025562"/>
            <a:ext cx="360363" cy="838200"/>
            <a:chOff x="-2155" y="1485"/>
            <a:chExt cx="227" cy="528"/>
          </a:xfrm>
        </p:grpSpPr>
        <p:sp>
          <p:nvSpPr>
            <p:cNvPr id="97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3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31211" y="4993067"/>
            <a:ext cx="360363" cy="838200"/>
            <a:chOff x="-2155" y="1485"/>
            <a:chExt cx="227" cy="528"/>
          </a:xfrm>
        </p:grpSpPr>
        <p:sp>
          <p:nvSpPr>
            <p:cNvPr id="124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0" name="Group 29"/>
          <p:cNvGrpSpPr>
            <a:grpSpLocks/>
          </p:cNvGrpSpPr>
          <p:nvPr/>
        </p:nvGrpSpPr>
        <p:grpSpPr bwMode="auto">
          <a:xfrm>
            <a:off x="5652311" y="6021256"/>
            <a:ext cx="287338" cy="790575"/>
            <a:chOff x="528" y="240"/>
            <a:chExt cx="181" cy="498"/>
          </a:xfrm>
        </p:grpSpPr>
        <p:sp>
          <p:nvSpPr>
            <p:cNvPr id="15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1631203" y="7327791"/>
            <a:ext cx="519281" cy="23872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170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186</cp:revision>
  <dcterms:created xsi:type="dcterms:W3CDTF">2002-08-21T12:11:08Z</dcterms:created>
  <dcterms:modified xsi:type="dcterms:W3CDTF">2020-08-17T00:05:47Z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