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oShape 28"/>
          <p:cNvSpPr>
            <a:spLocks noChangeArrowheads="1"/>
          </p:cNvSpPr>
          <p:nvPr/>
        </p:nvSpPr>
        <p:spPr bwMode="auto">
          <a:xfrm>
            <a:off x="1409282" y="603931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10559"/>
              </p:ext>
            </p:extLst>
          </p:nvPr>
        </p:nvGraphicFramePr>
        <p:xfrm>
          <a:off x="152400" y="89446"/>
          <a:ext cx="7010400" cy="3870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- The Big Lebowski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Spreading Ashes not Bullets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on a California cliff overlooking the Pacific Ocean. Holding a coffee can containing the cremains of your friend Donnie you are set to spread them in the wind – when you turn and find yourself surrounded by armed thugs looking for their money! Toss – don’t kick – kick the can and save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 facing down range holding coffee can with both hands. Gun loaded and holstered.  PCC facing downrange with can in 1 hand.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2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engage T1-T2 in the open. Then engage the remaining targets from available cover positions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3188781" y="5680102"/>
            <a:ext cx="9113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967675" y="50491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3328415" y="5729638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3900950" y="50491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921049" y="4995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87684" y="54353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5864349" y="51813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6306685" y="57375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09023" y="6915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128332" y="7391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6236835" y="72955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580"/>
            <a:ext cx="990600" cy="990600"/>
          </a:xfrm>
          <a:prstGeom prst="rect">
            <a:avLst/>
          </a:prstGeom>
        </p:spPr>
      </p:pic>
      <p:grpSp>
        <p:nvGrpSpPr>
          <p:cNvPr id="58" name="Group 465"/>
          <p:cNvGrpSpPr>
            <a:grpSpLocks/>
          </p:cNvGrpSpPr>
          <p:nvPr/>
        </p:nvGrpSpPr>
        <p:grpSpPr bwMode="auto">
          <a:xfrm>
            <a:off x="3176984" y="4336203"/>
            <a:ext cx="961231" cy="1100535"/>
            <a:chOff x="3360" y="816"/>
            <a:chExt cx="443" cy="527"/>
          </a:xfrm>
        </p:grpSpPr>
        <p:grpSp>
          <p:nvGrpSpPr>
            <p:cNvPr id="59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67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65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62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3136" y="4356548"/>
            <a:ext cx="403850" cy="939351"/>
            <a:chOff x="-2155" y="1485"/>
            <a:chExt cx="227" cy="528"/>
          </a:xfrm>
        </p:grpSpPr>
        <p:sp>
          <p:nvSpPr>
            <p:cNvPr id="70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AutoShape 28"/>
          <p:cNvSpPr>
            <a:spLocks noChangeArrowheads="1"/>
          </p:cNvSpPr>
          <p:nvPr/>
        </p:nvSpPr>
        <p:spPr bwMode="auto">
          <a:xfrm>
            <a:off x="1388486" y="558323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AutoShape 28"/>
          <p:cNvSpPr>
            <a:spLocks noChangeArrowheads="1"/>
          </p:cNvSpPr>
          <p:nvPr/>
        </p:nvSpPr>
        <p:spPr bwMode="auto">
          <a:xfrm>
            <a:off x="5352945" y="637025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AutoShape 28"/>
          <p:cNvSpPr>
            <a:spLocks noChangeArrowheads="1"/>
          </p:cNvSpPr>
          <p:nvPr/>
        </p:nvSpPr>
        <p:spPr bwMode="auto">
          <a:xfrm>
            <a:off x="5359519" y="592755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AutoShape 28"/>
          <p:cNvSpPr>
            <a:spLocks noChangeArrowheads="1"/>
          </p:cNvSpPr>
          <p:nvPr/>
        </p:nvSpPr>
        <p:spPr bwMode="auto">
          <a:xfrm>
            <a:off x="1408330" y="759867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" name="AutoShape 28"/>
          <p:cNvSpPr>
            <a:spLocks noChangeArrowheads="1"/>
          </p:cNvSpPr>
          <p:nvPr/>
        </p:nvSpPr>
        <p:spPr bwMode="auto">
          <a:xfrm>
            <a:off x="1388486" y="715521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AutoShape 28"/>
          <p:cNvSpPr>
            <a:spLocks noChangeArrowheads="1"/>
          </p:cNvSpPr>
          <p:nvPr/>
        </p:nvSpPr>
        <p:spPr bwMode="auto">
          <a:xfrm>
            <a:off x="5287805" y="802629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" name="AutoShape 28"/>
          <p:cNvSpPr>
            <a:spLocks noChangeArrowheads="1"/>
          </p:cNvSpPr>
          <p:nvPr/>
        </p:nvSpPr>
        <p:spPr bwMode="auto">
          <a:xfrm>
            <a:off x="5287805" y="758359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4" name="Group 406"/>
          <p:cNvGrpSpPr>
            <a:grpSpLocks/>
          </p:cNvGrpSpPr>
          <p:nvPr/>
        </p:nvGrpSpPr>
        <p:grpSpPr bwMode="auto">
          <a:xfrm>
            <a:off x="1002385" y="7040643"/>
            <a:ext cx="222250" cy="858838"/>
            <a:chOff x="2064" y="768"/>
            <a:chExt cx="140" cy="541"/>
          </a:xfrm>
        </p:grpSpPr>
        <p:sp>
          <p:nvSpPr>
            <p:cNvPr id="105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08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0" name="Group 406"/>
          <p:cNvGrpSpPr>
            <a:grpSpLocks/>
          </p:cNvGrpSpPr>
          <p:nvPr/>
        </p:nvGrpSpPr>
        <p:grpSpPr bwMode="auto">
          <a:xfrm>
            <a:off x="1004602" y="5418524"/>
            <a:ext cx="222250" cy="858838"/>
            <a:chOff x="2064" y="768"/>
            <a:chExt cx="140" cy="541"/>
          </a:xfrm>
        </p:grpSpPr>
        <p:sp>
          <p:nvSpPr>
            <p:cNvPr id="11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1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387"/>
          <p:cNvGrpSpPr>
            <a:grpSpLocks/>
          </p:cNvGrpSpPr>
          <p:nvPr/>
        </p:nvGrpSpPr>
        <p:grpSpPr bwMode="auto">
          <a:xfrm flipH="1">
            <a:off x="5907430" y="5625379"/>
            <a:ext cx="228600" cy="862013"/>
            <a:chOff x="1680" y="768"/>
            <a:chExt cx="144" cy="543"/>
          </a:xfrm>
        </p:grpSpPr>
        <p:sp>
          <p:nvSpPr>
            <p:cNvPr id="117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0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400"/>
          <p:cNvGrpSpPr>
            <a:grpSpLocks/>
          </p:cNvGrpSpPr>
          <p:nvPr/>
        </p:nvGrpSpPr>
        <p:grpSpPr bwMode="auto">
          <a:xfrm>
            <a:off x="6220960" y="6046868"/>
            <a:ext cx="227013" cy="858838"/>
            <a:chOff x="2064" y="1440"/>
            <a:chExt cx="143" cy="541"/>
          </a:xfrm>
        </p:grpSpPr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4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00"/>
          <p:cNvGrpSpPr>
            <a:grpSpLocks/>
          </p:cNvGrpSpPr>
          <p:nvPr/>
        </p:nvGrpSpPr>
        <p:grpSpPr bwMode="auto">
          <a:xfrm>
            <a:off x="6017250" y="7370073"/>
            <a:ext cx="227013" cy="858838"/>
            <a:chOff x="2064" y="1440"/>
            <a:chExt cx="143" cy="541"/>
          </a:xfrm>
        </p:grpSpPr>
        <p:sp>
          <p:nvSpPr>
            <p:cNvPr id="137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40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" name="Group 380"/>
          <p:cNvGrpSpPr>
            <a:grpSpLocks/>
          </p:cNvGrpSpPr>
          <p:nvPr/>
        </p:nvGrpSpPr>
        <p:grpSpPr bwMode="auto">
          <a:xfrm>
            <a:off x="634567" y="5745626"/>
            <a:ext cx="228600" cy="862013"/>
            <a:chOff x="1680" y="768"/>
            <a:chExt cx="144" cy="543"/>
          </a:xfrm>
        </p:grpSpPr>
        <p:sp>
          <p:nvSpPr>
            <p:cNvPr id="143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6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9" name="Group 380"/>
          <p:cNvGrpSpPr>
            <a:grpSpLocks/>
          </p:cNvGrpSpPr>
          <p:nvPr/>
        </p:nvGrpSpPr>
        <p:grpSpPr bwMode="auto">
          <a:xfrm>
            <a:off x="677607" y="7370073"/>
            <a:ext cx="228600" cy="862013"/>
            <a:chOff x="1680" y="768"/>
            <a:chExt cx="144" cy="543"/>
          </a:xfrm>
        </p:grpSpPr>
        <p:sp>
          <p:nvSpPr>
            <p:cNvPr id="150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3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6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9710" y="5896056"/>
            <a:ext cx="228600" cy="984250"/>
            <a:chOff x="-3024" y="1431"/>
            <a:chExt cx="144" cy="620"/>
          </a:xfrm>
        </p:grpSpPr>
        <p:sp>
          <p:nvSpPr>
            <p:cNvPr id="157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5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47387" y="7835211"/>
            <a:ext cx="228600" cy="984250"/>
            <a:chOff x="-3024" y="1431"/>
            <a:chExt cx="144" cy="620"/>
          </a:xfrm>
        </p:grpSpPr>
        <p:sp>
          <p:nvSpPr>
            <p:cNvPr id="176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 flipV="1">
            <a:off x="1712337" y="6624719"/>
            <a:ext cx="345063" cy="2809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1732180" y="8151917"/>
            <a:ext cx="630020" cy="4427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4648200" y="6938579"/>
            <a:ext cx="700784" cy="3569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4272455" y="8594617"/>
            <a:ext cx="992585" cy="3969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2020-08-17T00:02:42Z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