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16.08.2020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115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31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690564"/>
              </p:ext>
            </p:extLst>
          </p:nvPr>
        </p:nvGraphicFramePr>
        <p:xfrm>
          <a:off x="152400" y="152400"/>
          <a:ext cx="7010400" cy="406991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 - The Big Lebowski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3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This Is What Happens When You F*** a Stranger in the Ass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All is quiet in your neighborhood when the night peace is shattered by the shouting of “This is What Happens when You F*** a Stranger in the Ass!!!” accompanied by the sound of shattering Corvette glass! Looking out the window you see a large man with a crowbar smashing your car! He has a squad of armed buddies! Defend your home, property and yourself as you dial 9-1-1.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front of closed door. Gun loaded and holstered; PCC stock on belt, muzzle touching X.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9 IDPA,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Optional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At the start signal, open the door and retreat to either position of cover and engage T1-T3. Engage remaining targets from available cover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2071B5-CD6A-4DB3-98E3-2C5A3BB5D44C}"/>
              </a:ext>
            </a:extLst>
          </p:cNvPr>
          <p:cNvCxnSpPr>
            <a:cxnSpLocks/>
          </p:cNvCxnSpPr>
          <p:nvPr/>
        </p:nvCxnSpPr>
        <p:spPr>
          <a:xfrm flipH="1">
            <a:off x="5514806" y="8247672"/>
            <a:ext cx="193726" cy="14073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54B0AE0-84C2-466A-B053-C42FDA72611A}"/>
              </a:ext>
            </a:extLst>
          </p:cNvPr>
          <p:cNvCxnSpPr>
            <a:cxnSpLocks/>
          </p:cNvCxnSpPr>
          <p:nvPr/>
        </p:nvCxnSpPr>
        <p:spPr>
          <a:xfrm flipH="1" flipV="1">
            <a:off x="3979157" y="8500561"/>
            <a:ext cx="5673" cy="70866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7F812A-C228-448C-8F31-7C64269C8964}"/>
              </a:ext>
            </a:extLst>
          </p:cNvPr>
          <p:cNvCxnSpPr>
            <a:cxnSpLocks/>
          </p:cNvCxnSpPr>
          <p:nvPr/>
        </p:nvCxnSpPr>
        <p:spPr>
          <a:xfrm>
            <a:off x="1485900" y="7102609"/>
            <a:ext cx="0" cy="54848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2BB537-10E9-443F-8888-5E192068E64E}"/>
              </a:ext>
            </a:extLst>
          </p:cNvPr>
          <p:cNvCxnSpPr>
            <a:cxnSpLocks/>
          </p:cNvCxnSpPr>
          <p:nvPr/>
        </p:nvCxnSpPr>
        <p:spPr>
          <a:xfrm flipV="1">
            <a:off x="5814502" y="8485320"/>
            <a:ext cx="0" cy="58248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FC98AA0-68FC-4BEE-BEF2-2B45411A35A4}"/>
              </a:ext>
            </a:extLst>
          </p:cNvPr>
          <p:cNvSpPr txBox="1"/>
          <p:nvPr/>
        </p:nvSpPr>
        <p:spPr>
          <a:xfrm>
            <a:off x="5227986" y="8661399"/>
            <a:ext cx="51241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7" y="118881"/>
            <a:ext cx="1066800" cy="1066800"/>
          </a:xfrm>
          <a:prstGeom prst="rect">
            <a:avLst/>
          </a:prstGeom>
        </p:spPr>
      </p:pic>
      <p:grpSp>
        <p:nvGrpSpPr>
          <p:cNvPr id="60" name="Group 61"/>
          <p:cNvGrpSpPr>
            <a:grpSpLocks/>
          </p:cNvGrpSpPr>
          <p:nvPr/>
        </p:nvGrpSpPr>
        <p:grpSpPr bwMode="auto">
          <a:xfrm>
            <a:off x="190500" y="5417938"/>
            <a:ext cx="1905000" cy="1633538"/>
            <a:chOff x="576" y="4512"/>
            <a:chExt cx="1200" cy="1029"/>
          </a:xfrm>
        </p:grpSpPr>
        <p:sp>
          <p:nvSpPr>
            <p:cNvPr id="6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" name="Group 61"/>
          <p:cNvGrpSpPr>
            <a:grpSpLocks/>
          </p:cNvGrpSpPr>
          <p:nvPr/>
        </p:nvGrpSpPr>
        <p:grpSpPr bwMode="auto">
          <a:xfrm>
            <a:off x="2608316" y="6839083"/>
            <a:ext cx="1905000" cy="1633538"/>
            <a:chOff x="576" y="4512"/>
            <a:chExt cx="1200" cy="1029"/>
          </a:xfrm>
        </p:grpSpPr>
        <p:sp>
          <p:nvSpPr>
            <p:cNvPr id="67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2" name="Group 45"/>
          <p:cNvGrpSpPr>
            <a:grpSpLocks/>
          </p:cNvGrpSpPr>
          <p:nvPr/>
        </p:nvGrpSpPr>
        <p:grpSpPr bwMode="auto">
          <a:xfrm rot="10800000">
            <a:off x="5177084" y="6866473"/>
            <a:ext cx="630238" cy="1585913"/>
            <a:chOff x="1200" y="2400"/>
            <a:chExt cx="397" cy="999"/>
          </a:xfrm>
        </p:grpSpPr>
        <p:sp>
          <p:nvSpPr>
            <p:cNvPr id="73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4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5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7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8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" name="Rectangle 49"/>
          <p:cNvSpPr>
            <a:spLocks noChangeArrowheads="1"/>
          </p:cNvSpPr>
          <p:nvPr/>
        </p:nvSpPr>
        <p:spPr bwMode="auto">
          <a:xfrm>
            <a:off x="2110678" y="5417937"/>
            <a:ext cx="488113" cy="3054683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0" name="Rectangle 49"/>
          <p:cNvSpPr>
            <a:spLocks noChangeArrowheads="1"/>
          </p:cNvSpPr>
          <p:nvPr/>
        </p:nvSpPr>
        <p:spPr bwMode="auto">
          <a:xfrm>
            <a:off x="4528963" y="6899408"/>
            <a:ext cx="635758" cy="1585912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" name="Rectangle 49"/>
          <p:cNvSpPr>
            <a:spLocks noChangeArrowheads="1"/>
          </p:cNvSpPr>
          <p:nvPr/>
        </p:nvSpPr>
        <p:spPr bwMode="auto">
          <a:xfrm>
            <a:off x="5814502" y="6874643"/>
            <a:ext cx="815826" cy="1577743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" name="Rectangle 49"/>
          <p:cNvSpPr>
            <a:spLocks noChangeArrowheads="1"/>
          </p:cNvSpPr>
          <p:nvPr/>
        </p:nvSpPr>
        <p:spPr bwMode="auto">
          <a:xfrm>
            <a:off x="4403779" y="4725684"/>
            <a:ext cx="176785" cy="2221626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B2BB537-10E9-443F-8888-5E192068E64E}"/>
              </a:ext>
            </a:extLst>
          </p:cNvPr>
          <p:cNvCxnSpPr>
            <a:cxnSpLocks/>
          </p:cNvCxnSpPr>
          <p:nvPr/>
        </p:nvCxnSpPr>
        <p:spPr>
          <a:xfrm flipV="1">
            <a:off x="5164721" y="8485320"/>
            <a:ext cx="10149" cy="58248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AutoShape 28"/>
          <p:cNvSpPr>
            <a:spLocks noChangeArrowheads="1"/>
          </p:cNvSpPr>
          <p:nvPr/>
        </p:nvSpPr>
        <p:spPr bwMode="auto">
          <a:xfrm>
            <a:off x="5403905" y="5284393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" name="AutoShape 28"/>
          <p:cNvSpPr>
            <a:spLocks noChangeArrowheads="1"/>
          </p:cNvSpPr>
          <p:nvPr/>
        </p:nvSpPr>
        <p:spPr bwMode="auto">
          <a:xfrm>
            <a:off x="5403905" y="4829287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88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216" y="4862221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830" y="4754033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AutoShape 28"/>
          <p:cNvSpPr>
            <a:spLocks noChangeArrowheads="1"/>
          </p:cNvSpPr>
          <p:nvPr/>
        </p:nvSpPr>
        <p:spPr bwMode="auto">
          <a:xfrm>
            <a:off x="5784922" y="5274137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6" name="AutoShape 28"/>
          <p:cNvSpPr>
            <a:spLocks noChangeArrowheads="1"/>
          </p:cNvSpPr>
          <p:nvPr/>
        </p:nvSpPr>
        <p:spPr bwMode="auto">
          <a:xfrm>
            <a:off x="5022888" y="526661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90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254" y="4996934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AutoShape 28"/>
          <p:cNvSpPr>
            <a:spLocks noChangeArrowheads="1"/>
          </p:cNvSpPr>
          <p:nvPr/>
        </p:nvSpPr>
        <p:spPr bwMode="auto">
          <a:xfrm>
            <a:off x="6137665" y="5263859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" name="AutoShape 28"/>
          <p:cNvSpPr>
            <a:spLocks noChangeArrowheads="1"/>
          </p:cNvSpPr>
          <p:nvPr/>
        </p:nvSpPr>
        <p:spPr bwMode="auto">
          <a:xfrm>
            <a:off x="5759062" y="4829287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93" name="Group 170"/>
          <p:cNvGrpSpPr>
            <a:grpSpLocks/>
          </p:cNvGrpSpPr>
          <p:nvPr/>
        </p:nvGrpSpPr>
        <p:grpSpPr bwMode="auto">
          <a:xfrm>
            <a:off x="2759838" y="5021815"/>
            <a:ext cx="288925" cy="787400"/>
            <a:chOff x="1008" y="2592"/>
            <a:chExt cx="182" cy="496"/>
          </a:xfrm>
        </p:grpSpPr>
        <p:sp>
          <p:nvSpPr>
            <p:cNvPr id="94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97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9" name="Group 170"/>
          <p:cNvGrpSpPr>
            <a:grpSpLocks/>
          </p:cNvGrpSpPr>
          <p:nvPr/>
        </p:nvGrpSpPr>
        <p:grpSpPr bwMode="auto">
          <a:xfrm>
            <a:off x="3325866" y="5735614"/>
            <a:ext cx="288925" cy="787400"/>
            <a:chOff x="1008" y="2592"/>
            <a:chExt cx="182" cy="496"/>
          </a:xfrm>
        </p:grpSpPr>
        <p:sp>
          <p:nvSpPr>
            <p:cNvPr id="100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2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03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5" name="Group 170"/>
          <p:cNvGrpSpPr>
            <a:grpSpLocks/>
          </p:cNvGrpSpPr>
          <p:nvPr/>
        </p:nvGrpSpPr>
        <p:grpSpPr bwMode="auto">
          <a:xfrm>
            <a:off x="3984830" y="5024237"/>
            <a:ext cx="288925" cy="787400"/>
            <a:chOff x="1008" y="2592"/>
            <a:chExt cx="182" cy="496"/>
          </a:xfrm>
        </p:grpSpPr>
        <p:sp>
          <p:nvSpPr>
            <p:cNvPr id="106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8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09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1" name="Group 164"/>
          <p:cNvGrpSpPr>
            <a:grpSpLocks/>
          </p:cNvGrpSpPr>
          <p:nvPr/>
        </p:nvGrpSpPr>
        <p:grpSpPr bwMode="auto">
          <a:xfrm>
            <a:off x="1089701" y="4455821"/>
            <a:ext cx="288925" cy="787400"/>
            <a:chOff x="1247" y="2496"/>
            <a:chExt cx="182" cy="496"/>
          </a:xfrm>
        </p:grpSpPr>
        <p:sp>
          <p:nvSpPr>
            <p:cNvPr id="112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15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7" name="Group 164"/>
          <p:cNvGrpSpPr>
            <a:grpSpLocks/>
          </p:cNvGrpSpPr>
          <p:nvPr/>
        </p:nvGrpSpPr>
        <p:grpSpPr bwMode="auto">
          <a:xfrm>
            <a:off x="379047" y="4455027"/>
            <a:ext cx="288925" cy="787400"/>
            <a:chOff x="1247" y="2496"/>
            <a:chExt cx="182" cy="496"/>
          </a:xfrm>
        </p:grpSpPr>
        <p:sp>
          <p:nvSpPr>
            <p:cNvPr id="118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0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21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3" name="Group 164"/>
          <p:cNvGrpSpPr>
            <a:grpSpLocks/>
          </p:cNvGrpSpPr>
          <p:nvPr/>
        </p:nvGrpSpPr>
        <p:grpSpPr bwMode="auto">
          <a:xfrm>
            <a:off x="1755775" y="4446746"/>
            <a:ext cx="288925" cy="787400"/>
            <a:chOff x="1247" y="2496"/>
            <a:chExt cx="182" cy="496"/>
          </a:xfrm>
        </p:grpSpPr>
        <p:sp>
          <p:nvSpPr>
            <p:cNvPr id="124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6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27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22071B5-CD6A-4DB3-98E3-2C5A3BB5D44C}"/>
              </a:ext>
            </a:extLst>
          </p:cNvPr>
          <p:cNvCxnSpPr>
            <a:cxnSpLocks/>
          </p:cNvCxnSpPr>
          <p:nvPr/>
        </p:nvCxnSpPr>
        <p:spPr>
          <a:xfrm>
            <a:off x="5524834" y="8188067"/>
            <a:ext cx="161925" cy="18891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22071B5-CD6A-4DB3-98E3-2C5A3BB5D44C}"/>
              </a:ext>
            </a:extLst>
          </p:cNvPr>
          <p:cNvCxnSpPr>
            <a:cxnSpLocks/>
          </p:cNvCxnSpPr>
          <p:nvPr/>
        </p:nvCxnSpPr>
        <p:spPr>
          <a:xfrm flipH="1">
            <a:off x="5502444" y="8236242"/>
            <a:ext cx="193726" cy="14073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8FC98AA0-68FC-4BEE-BEF2-2B45411A35A4}"/>
              </a:ext>
            </a:extLst>
          </p:cNvPr>
          <p:cNvSpPr txBox="1"/>
          <p:nvPr/>
        </p:nvSpPr>
        <p:spPr>
          <a:xfrm>
            <a:off x="6461515" y="4573518"/>
            <a:ext cx="51241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FC98AA0-68FC-4BEE-BEF2-2B45411A35A4}"/>
              </a:ext>
            </a:extLst>
          </p:cNvPr>
          <p:cNvSpPr txBox="1"/>
          <p:nvPr/>
        </p:nvSpPr>
        <p:spPr>
          <a:xfrm>
            <a:off x="5038351" y="4297570"/>
            <a:ext cx="51241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FC98AA0-68FC-4BEE-BEF2-2B45411A35A4}"/>
              </a:ext>
            </a:extLst>
          </p:cNvPr>
          <p:cNvSpPr txBox="1"/>
          <p:nvPr/>
        </p:nvSpPr>
        <p:spPr>
          <a:xfrm>
            <a:off x="1697386" y="4153542"/>
            <a:ext cx="51241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FC98AA0-68FC-4BEE-BEF2-2B45411A35A4}"/>
              </a:ext>
            </a:extLst>
          </p:cNvPr>
          <p:cNvSpPr txBox="1"/>
          <p:nvPr/>
        </p:nvSpPr>
        <p:spPr>
          <a:xfrm>
            <a:off x="2574926" y="4473045"/>
            <a:ext cx="51241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FC98AA0-68FC-4BEE-BEF2-2B45411A35A4}"/>
              </a:ext>
            </a:extLst>
          </p:cNvPr>
          <p:cNvSpPr txBox="1"/>
          <p:nvPr/>
        </p:nvSpPr>
        <p:spPr>
          <a:xfrm>
            <a:off x="3222607" y="5220233"/>
            <a:ext cx="51241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FC98AA0-68FC-4BEE-BEF2-2B45411A35A4}"/>
              </a:ext>
            </a:extLst>
          </p:cNvPr>
          <p:cNvSpPr txBox="1"/>
          <p:nvPr/>
        </p:nvSpPr>
        <p:spPr>
          <a:xfrm>
            <a:off x="3888143" y="4577634"/>
            <a:ext cx="51241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FC98AA0-68FC-4BEE-BEF2-2B45411A35A4}"/>
              </a:ext>
            </a:extLst>
          </p:cNvPr>
          <p:cNvSpPr txBox="1"/>
          <p:nvPr/>
        </p:nvSpPr>
        <p:spPr>
          <a:xfrm>
            <a:off x="5946847" y="4448901"/>
            <a:ext cx="51241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FC98AA0-68FC-4BEE-BEF2-2B45411A35A4}"/>
              </a:ext>
            </a:extLst>
          </p:cNvPr>
          <p:cNvSpPr txBox="1"/>
          <p:nvPr/>
        </p:nvSpPr>
        <p:spPr>
          <a:xfrm>
            <a:off x="279712" y="4167276"/>
            <a:ext cx="51241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T9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FC98AA0-68FC-4BEE-BEF2-2B45411A35A4}"/>
              </a:ext>
            </a:extLst>
          </p:cNvPr>
          <p:cNvSpPr txBox="1"/>
          <p:nvPr/>
        </p:nvSpPr>
        <p:spPr>
          <a:xfrm>
            <a:off x="1000515" y="4167276"/>
            <a:ext cx="51241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/>
              <a:t>T8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221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184</cp:revision>
  <dcterms:created xsi:type="dcterms:W3CDTF">2002-08-21T12:11:08Z</dcterms:created>
  <dcterms:modified xsi:type="dcterms:W3CDTF">2020-08-17T00:03:13Z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