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684" autoAdjust="0"/>
  </p:normalViewPr>
  <p:slideViewPr>
    <p:cSldViewPr>
      <p:cViewPr varScale="1">
        <p:scale>
          <a:sx n="77" d="100"/>
          <a:sy n="77" d="100"/>
        </p:scale>
        <p:origin x="3738" y="102"/>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16.08.2020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475115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386431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Freeform 206"/>
          <p:cNvSpPr>
            <a:spLocks/>
          </p:cNvSpPr>
          <p:nvPr/>
        </p:nvSpPr>
        <p:spPr bwMode="auto">
          <a:xfrm flipH="1">
            <a:off x="6192201" y="8500228"/>
            <a:ext cx="453825" cy="268205"/>
          </a:xfrm>
          <a:custGeom>
            <a:avLst/>
            <a:gdLst>
              <a:gd name="T0" fmla="*/ 0 w 102"/>
              <a:gd name="T1" fmla="*/ 54 h 117"/>
              <a:gd name="T2" fmla="*/ 16 w 102"/>
              <a:gd name="T3" fmla="*/ 0 h 117"/>
              <a:gd name="T4" fmla="*/ 16 w 102"/>
              <a:gd name="T5" fmla="*/ 60 h 117"/>
              <a:gd name="T6" fmla="*/ 0 w 102"/>
              <a:gd name="T7" fmla="*/ 117 h 117"/>
              <a:gd name="T8" fmla="*/ 0 w 102"/>
              <a:gd name="T9" fmla="*/ 54 h 117"/>
              <a:gd name="T10" fmla="*/ 0 60000 65536"/>
              <a:gd name="T11" fmla="*/ 0 60000 65536"/>
              <a:gd name="T12" fmla="*/ 0 60000 65536"/>
              <a:gd name="T13" fmla="*/ 0 60000 65536"/>
              <a:gd name="T14" fmla="*/ 0 60000 65536"/>
              <a:gd name="T15" fmla="*/ 0 w 102"/>
              <a:gd name="T16" fmla="*/ 0 h 117"/>
              <a:gd name="T17" fmla="*/ 102 w 102"/>
              <a:gd name="T18" fmla="*/ 117 h 117"/>
            </a:gdLst>
            <a:ahLst/>
            <a:cxnLst>
              <a:cxn ang="T10">
                <a:pos x="T0" y="T1"/>
              </a:cxn>
              <a:cxn ang="T11">
                <a:pos x="T2" y="T3"/>
              </a:cxn>
              <a:cxn ang="T12">
                <a:pos x="T4" y="T5"/>
              </a:cxn>
              <a:cxn ang="T13">
                <a:pos x="T6" y="T7"/>
              </a:cxn>
              <a:cxn ang="T14">
                <a:pos x="T8" y="T9"/>
              </a:cxn>
            </a:cxnLst>
            <a:rect l="T15" t="T16" r="T17" b="T18"/>
            <a:pathLst>
              <a:path w="102" h="117">
                <a:moveTo>
                  <a:pt x="0" y="54"/>
                </a:moveTo>
                <a:lnTo>
                  <a:pt x="102" y="0"/>
                </a:lnTo>
                <a:lnTo>
                  <a:pt x="102" y="60"/>
                </a:lnTo>
                <a:lnTo>
                  <a:pt x="0" y="117"/>
                </a:lnTo>
                <a:lnTo>
                  <a:pt x="0" y="54"/>
                </a:lnTo>
                <a:close/>
              </a:path>
            </a:pathLst>
          </a:custGeom>
          <a:solidFill>
            <a:schemeClr val="accent1"/>
          </a:solidFill>
          <a:ln w="9525">
            <a:solidFill>
              <a:schemeClr val="tx1"/>
            </a:solidFill>
            <a:round/>
            <a:headEnd/>
            <a:tailEnd/>
          </a:ln>
        </p:spPr>
        <p:txBody>
          <a:bodyPr wrap="square" lIns="0" tIns="0" rIns="0" bIns="0" anchor="ctr">
            <a:spAutoFit/>
          </a:bodyPr>
          <a:lstStyle/>
          <a:p>
            <a:endParaRPr lang="en-US"/>
          </a:p>
        </p:txBody>
      </p:sp>
      <p:graphicFrame>
        <p:nvGraphicFramePr>
          <p:cNvPr id="56" name="Group 29"/>
          <p:cNvGraphicFramePr>
            <a:graphicFrameLocks noGrp="1"/>
          </p:cNvGraphicFramePr>
          <p:nvPr>
            <p:extLst>
              <p:ext uri="{D42A27DB-BD31-4B8C-83A1-F6EECF244321}">
                <p14:modId xmlns:p14="http://schemas.microsoft.com/office/powerpoint/2010/main" val="3551703653"/>
              </p:ext>
            </p:extLst>
          </p:nvPr>
        </p:nvGraphicFramePr>
        <p:xfrm>
          <a:off x="152400" y="65062"/>
          <a:ext cx="7010400" cy="3947160"/>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 - The Big Lebowski</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Bay 1</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Over The Line!!!</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Corgi Nation Pistol Team</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You are setting down and getting your colorful graphic bowling shoes on, when you hear the guy in the next lane screaming “OVER THE LINE!!!” and pulling out a.45 from his bowling bag!  Walter is in a fury – luckily for you and the remaining patrons – cooler heads prevail…yours! Save yourself and protect others!</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Seated at SP. Gun loaded to 6 with an empty chamber and placed in bowling bag, muzzle facing downrange. PCC set straddling bag - barrel  facing downrange.</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17</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8 IDPA, 2 NT, 1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markers / 180 degree rule</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 PP1 is 10 </a:t>
                      </a:r>
                      <a:r>
                        <a:rPr kumimoji="0" lang="en-US" sz="1100" b="1" i="0" u="none" strike="noStrike" cap="none" normalizeH="0" baseline="0" dirty="0" err="1">
                          <a:ln>
                            <a:noFill/>
                          </a:ln>
                          <a:solidFill>
                            <a:schemeClr val="tx1"/>
                          </a:solidFill>
                          <a:effectLst/>
                          <a:latin typeface="Arial" charset="0"/>
                          <a:ea typeface="ＭＳ Ｐゴシック" pitchFamily="-112" charset="-128"/>
                          <a:cs typeface="Times New Roman" pitchFamily="-112" charset="0"/>
                        </a:rPr>
                        <a:t>yds</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from chair.</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P1 wall is vision barrier for seat; P2 is staggered from P1</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445796">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retrieve the gun and engage T1 &amp; T2 and PP1 from the seated position. Engage remaining targets from available cover</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PP1 must be shot from SP. Failure to do so is a DQ.</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6790" y="114479"/>
            <a:ext cx="930980" cy="93098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A948576-B05A-4C6A-9CC7-F2DC7E730FE5}"/>
              </a:ext>
            </a:extLst>
          </p:cNvPr>
          <p:cNvSpPr txBox="1"/>
          <p:nvPr/>
        </p:nvSpPr>
        <p:spPr>
          <a:xfrm>
            <a:off x="4757276" y="6848592"/>
            <a:ext cx="533400" cy="369332"/>
          </a:xfrm>
          <a:prstGeom prst="rect">
            <a:avLst/>
          </a:prstGeom>
          <a:noFill/>
          <a:effectLst/>
        </p:spPr>
        <p:txBody>
          <a:bodyPr wrap="square" rtlCol="0">
            <a:spAutoFit/>
          </a:bodyPr>
          <a:lstStyle/>
          <a:p>
            <a:r>
              <a:rPr lang="en-US" b="1" dirty="0"/>
              <a:t>P1</a:t>
            </a:r>
          </a:p>
        </p:txBody>
      </p:sp>
      <p:sp>
        <p:nvSpPr>
          <p:cNvPr id="20" name="TextBox 19">
            <a:extLst>
              <a:ext uri="{FF2B5EF4-FFF2-40B4-BE49-F238E27FC236}">
                <a16:creationId xmlns:a16="http://schemas.microsoft.com/office/drawing/2014/main" id="{8E08821A-B5C3-40C9-8EAC-1C9461671898}"/>
              </a:ext>
            </a:extLst>
          </p:cNvPr>
          <p:cNvSpPr txBox="1"/>
          <p:nvPr/>
        </p:nvSpPr>
        <p:spPr>
          <a:xfrm>
            <a:off x="6664644" y="8410729"/>
            <a:ext cx="671512" cy="369332"/>
          </a:xfrm>
          <a:prstGeom prst="rect">
            <a:avLst/>
          </a:prstGeom>
          <a:noFill/>
        </p:spPr>
        <p:txBody>
          <a:bodyPr wrap="square" rtlCol="0">
            <a:spAutoFit/>
          </a:bodyPr>
          <a:lstStyle/>
          <a:p>
            <a:r>
              <a:rPr lang="en-US" b="1" dirty="0"/>
              <a:t>SP</a:t>
            </a:r>
          </a:p>
        </p:txBody>
      </p:sp>
      <p:sp>
        <p:nvSpPr>
          <p:cNvPr id="28" name="TextBox 27">
            <a:extLst>
              <a:ext uri="{FF2B5EF4-FFF2-40B4-BE49-F238E27FC236}">
                <a16:creationId xmlns:a16="http://schemas.microsoft.com/office/drawing/2014/main" id="{9144F009-B67D-480B-B0F2-1D58D8B4403F}"/>
              </a:ext>
            </a:extLst>
          </p:cNvPr>
          <p:cNvSpPr txBox="1"/>
          <p:nvPr/>
        </p:nvSpPr>
        <p:spPr>
          <a:xfrm>
            <a:off x="2785156" y="6937747"/>
            <a:ext cx="533400" cy="369332"/>
          </a:xfrm>
          <a:prstGeom prst="rect">
            <a:avLst/>
          </a:prstGeom>
          <a:noFill/>
          <a:effectLst/>
        </p:spPr>
        <p:txBody>
          <a:bodyPr wrap="square" rtlCol="0">
            <a:spAutoFit/>
          </a:bodyPr>
          <a:lstStyle/>
          <a:p>
            <a:r>
              <a:rPr lang="en-US" b="1" dirty="0"/>
              <a:t>P2</a:t>
            </a:r>
          </a:p>
        </p:txBody>
      </p:sp>
      <p:sp>
        <p:nvSpPr>
          <p:cNvPr id="30" name="TextBox 29">
            <a:extLst>
              <a:ext uri="{FF2B5EF4-FFF2-40B4-BE49-F238E27FC236}">
                <a16:creationId xmlns:a16="http://schemas.microsoft.com/office/drawing/2014/main" id="{466D7DD4-2BCC-4EA9-A4B1-C569E853B78A}"/>
              </a:ext>
            </a:extLst>
          </p:cNvPr>
          <p:cNvSpPr txBox="1"/>
          <p:nvPr/>
        </p:nvSpPr>
        <p:spPr>
          <a:xfrm>
            <a:off x="1239570" y="6481033"/>
            <a:ext cx="533400" cy="369332"/>
          </a:xfrm>
          <a:prstGeom prst="rect">
            <a:avLst/>
          </a:prstGeom>
          <a:noFill/>
          <a:effectLst/>
        </p:spPr>
        <p:txBody>
          <a:bodyPr wrap="square" rtlCol="0">
            <a:spAutoFit/>
          </a:bodyPr>
          <a:lstStyle/>
          <a:p>
            <a:r>
              <a:rPr lang="en-US" b="1" dirty="0"/>
              <a:t>P3</a:t>
            </a:r>
          </a:p>
        </p:txBody>
      </p:sp>
      <p:sp>
        <p:nvSpPr>
          <p:cNvPr id="37" name="TextBox 36">
            <a:extLst>
              <a:ext uri="{FF2B5EF4-FFF2-40B4-BE49-F238E27FC236}">
                <a16:creationId xmlns:a16="http://schemas.microsoft.com/office/drawing/2014/main" id="{EC19BEE0-DC80-4434-B6AB-1878C472CEC7}"/>
              </a:ext>
            </a:extLst>
          </p:cNvPr>
          <p:cNvSpPr txBox="1"/>
          <p:nvPr/>
        </p:nvSpPr>
        <p:spPr>
          <a:xfrm>
            <a:off x="-4893397" y="4246602"/>
            <a:ext cx="533400" cy="369332"/>
          </a:xfrm>
          <a:prstGeom prst="rect">
            <a:avLst/>
          </a:prstGeom>
          <a:noFill/>
        </p:spPr>
        <p:txBody>
          <a:bodyPr wrap="square" rtlCol="0">
            <a:spAutoFit/>
          </a:bodyPr>
          <a:lstStyle/>
          <a:p>
            <a:endParaRPr lang="en-US" b="1" dirty="0"/>
          </a:p>
        </p:txBody>
      </p:sp>
      <p:sp>
        <p:nvSpPr>
          <p:cNvPr id="38" name="TextBox 37">
            <a:extLst>
              <a:ext uri="{FF2B5EF4-FFF2-40B4-BE49-F238E27FC236}">
                <a16:creationId xmlns:a16="http://schemas.microsoft.com/office/drawing/2014/main" id="{A4CA73BE-E99F-4DEF-A722-4EEC5ACF9665}"/>
              </a:ext>
            </a:extLst>
          </p:cNvPr>
          <p:cNvSpPr txBox="1"/>
          <p:nvPr/>
        </p:nvSpPr>
        <p:spPr>
          <a:xfrm>
            <a:off x="-4885093" y="4563229"/>
            <a:ext cx="533400" cy="369332"/>
          </a:xfrm>
          <a:prstGeom prst="rect">
            <a:avLst/>
          </a:prstGeom>
          <a:noFill/>
        </p:spPr>
        <p:txBody>
          <a:bodyPr wrap="square" rtlCol="0">
            <a:spAutoFit/>
          </a:bodyPr>
          <a:lstStyle/>
          <a:p>
            <a:endParaRPr lang="en-US" b="1" dirty="0"/>
          </a:p>
        </p:txBody>
      </p:sp>
      <p:sp>
        <p:nvSpPr>
          <p:cNvPr id="39" name="TextBox 38">
            <a:extLst>
              <a:ext uri="{FF2B5EF4-FFF2-40B4-BE49-F238E27FC236}">
                <a16:creationId xmlns:a16="http://schemas.microsoft.com/office/drawing/2014/main" id="{09C4594E-7D39-4EB8-B92A-802976F73475}"/>
              </a:ext>
            </a:extLst>
          </p:cNvPr>
          <p:cNvSpPr txBox="1"/>
          <p:nvPr/>
        </p:nvSpPr>
        <p:spPr>
          <a:xfrm>
            <a:off x="-4893397" y="4864814"/>
            <a:ext cx="533400" cy="369332"/>
          </a:xfrm>
          <a:prstGeom prst="rect">
            <a:avLst/>
          </a:prstGeom>
          <a:noFill/>
        </p:spPr>
        <p:txBody>
          <a:bodyPr wrap="square" rtlCol="0">
            <a:spAutoFit/>
          </a:bodyPr>
          <a:lstStyle/>
          <a:p>
            <a:endParaRPr lang="en-US" b="1" dirty="0"/>
          </a:p>
        </p:txBody>
      </p:sp>
      <p:sp>
        <p:nvSpPr>
          <p:cNvPr id="40" name="TextBox 39">
            <a:extLst>
              <a:ext uri="{FF2B5EF4-FFF2-40B4-BE49-F238E27FC236}">
                <a16:creationId xmlns:a16="http://schemas.microsoft.com/office/drawing/2014/main" id="{9FAB6583-7DF6-4EE3-AC14-01E88EDFCF19}"/>
              </a:ext>
            </a:extLst>
          </p:cNvPr>
          <p:cNvSpPr txBox="1"/>
          <p:nvPr/>
        </p:nvSpPr>
        <p:spPr>
          <a:xfrm>
            <a:off x="-4893397" y="5181441"/>
            <a:ext cx="533400" cy="369332"/>
          </a:xfrm>
          <a:prstGeom prst="rect">
            <a:avLst/>
          </a:prstGeom>
          <a:noFill/>
        </p:spPr>
        <p:txBody>
          <a:bodyPr wrap="square" rtlCol="0">
            <a:spAutoFit/>
          </a:bodyPr>
          <a:lstStyle/>
          <a:p>
            <a:endParaRPr lang="en-US" b="1" dirty="0"/>
          </a:p>
        </p:txBody>
      </p:sp>
      <p:sp>
        <p:nvSpPr>
          <p:cNvPr id="41" name="TextBox 40">
            <a:extLst>
              <a:ext uri="{FF2B5EF4-FFF2-40B4-BE49-F238E27FC236}">
                <a16:creationId xmlns:a16="http://schemas.microsoft.com/office/drawing/2014/main" id="{49BB8312-473B-476D-BB7C-C2FDF0F51E97}"/>
              </a:ext>
            </a:extLst>
          </p:cNvPr>
          <p:cNvSpPr txBox="1"/>
          <p:nvPr/>
        </p:nvSpPr>
        <p:spPr>
          <a:xfrm>
            <a:off x="-4885093" y="5498068"/>
            <a:ext cx="533400" cy="369332"/>
          </a:xfrm>
          <a:prstGeom prst="rect">
            <a:avLst/>
          </a:prstGeom>
          <a:noFill/>
        </p:spPr>
        <p:txBody>
          <a:bodyPr wrap="square" rtlCol="0">
            <a:spAutoFit/>
          </a:bodyPr>
          <a:lstStyle/>
          <a:p>
            <a:endParaRPr lang="en-US" b="1" dirty="0"/>
          </a:p>
        </p:txBody>
      </p:sp>
      <p:sp>
        <p:nvSpPr>
          <p:cNvPr id="42" name="TextBox 41">
            <a:extLst>
              <a:ext uri="{FF2B5EF4-FFF2-40B4-BE49-F238E27FC236}">
                <a16:creationId xmlns:a16="http://schemas.microsoft.com/office/drawing/2014/main" id="{5248CB62-3491-49D3-8984-E51FC288F44D}"/>
              </a:ext>
            </a:extLst>
          </p:cNvPr>
          <p:cNvSpPr txBox="1"/>
          <p:nvPr/>
        </p:nvSpPr>
        <p:spPr>
          <a:xfrm>
            <a:off x="-4886032" y="5836497"/>
            <a:ext cx="533400" cy="369332"/>
          </a:xfrm>
          <a:prstGeom prst="rect">
            <a:avLst/>
          </a:prstGeom>
          <a:noFill/>
        </p:spPr>
        <p:txBody>
          <a:bodyPr wrap="square" rtlCol="0">
            <a:spAutoFit/>
          </a:bodyPr>
          <a:lstStyle/>
          <a:p>
            <a:endParaRPr lang="en-US" b="1" dirty="0"/>
          </a:p>
        </p:txBody>
      </p:sp>
      <p:sp>
        <p:nvSpPr>
          <p:cNvPr id="43" name="TextBox 42">
            <a:extLst>
              <a:ext uri="{FF2B5EF4-FFF2-40B4-BE49-F238E27FC236}">
                <a16:creationId xmlns:a16="http://schemas.microsoft.com/office/drawing/2014/main" id="{516D4DE2-07B1-4954-AC3D-0F43CB88A535}"/>
              </a:ext>
            </a:extLst>
          </p:cNvPr>
          <p:cNvSpPr txBox="1"/>
          <p:nvPr/>
        </p:nvSpPr>
        <p:spPr>
          <a:xfrm>
            <a:off x="-4886032" y="6153124"/>
            <a:ext cx="533400" cy="369332"/>
          </a:xfrm>
          <a:prstGeom prst="rect">
            <a:avLst/>
          </a:prstGeom>
          <a:noFill/>
        </p:spPr>
        <p:txBody>
          <a:bodyPr wrap="square" rtlCol="0">
            <a:spAutoFit/>
          </a:bodyPr>
          <a:lstStyle/>
          <a:p>
            <a:endParaRPr lang="en-US" b="1"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97" y="114478"/>
            <a:ext cx="930981" cy="930981"/>
          </a:xfrm>
          <a:prstGeom prst="rect">
            <a:avLst/>
          </a:prstGeom>
        </p:spPr>
      </p:pic>
      <p:sp>
        <p:nvSpPr>
          <p:cNvPr id="58" name="Freeform 206"/>
          <p:cNvSpPr>
            <a:spLocks/>
          </p:cNvSpPr>
          <p:nvPr/>
        </p:nvSpPr>
        <p:spPr bwMode="auto">
          <a:xfrm flipH="1">
            <a:off x="6207446" y="8344488"/>
            <a:ext cx="304800" cy="157102"/>
          </a:xfrm>
          <a:custGeom>
            <a:avLst/>
            <a:gdLst>
              <a:gd name="T0" fmla="*/ 0 w 102"/>
              <a:gd name="T1" fmla="*/ 54 h 117"/>
              <a:gd name="T2" fmla="*/ 16 w 102"/>
              <a:gd name="T3" fmla="*/ 0 h 117"/>
              <a:gd name="T4" fmla="*/ 16 w 102"/>
              <a:gd name="T5" fmla="*/ 60 h 117"/>
              <a:gd name="T6" fmla="*/ 0 w 102"/>
              <a:gd name="T7" fmla="*/ 117 h 117"/>
              <a:gd name="T8" fmla="*/ 0 w 102"/>
              <a:gd name="T9" fmla="*/ 54 h 117"/>
              <a:gd name="T10" fmla="*/ 0 60000 65536"/>
              <a:gd name="T11" fmla="*/ 0 60000 65536"/>
              <a:gd name="T12" fmla="*/ 0 60000 65536"/>
              <a:gd name="T13" fmla="*/ 0 60000 65536"/>
              <a:gd name="T14" fmla="*/ 0 60000 65536"/>
              <a:gd name="T15" fmla="*/ 0 w 102"/>
              <a:gd name="T16" fmla="*/ 0 h 117"/>
              <a:gd name="T17" fmla="*/ 102 w 102"/>
              <a:gd name="T18" fmla="*/ 117 h 117"/>
            </a:gdLst>
            <a:ahLst/>
            <a:cxnLst>
              <a:cxn ang="T10">
                <a:pos x="T0" y="T1"/>
              </a:cxn>
              <a:cxn ang="T11">
                <a:pos x="T2" y="T3"/>
              </a:cxn>
              <a:cxn ang="T12">
                <a:pos x="T4" y="T5"/>
              </a:cxn>
              <a:cxn ang="T13">
                <a:pos x="T6" y="T7"/>
              </a:cxn>
              <a:cxn ang="T14">
                <a:pos x="T8" y="T9"/>
              </a:cxn>
            </a:cxnLst>
            <a:rect l="T15" t="T16" r="T17" b="T18"/>
            <a:pathLst>
              <a:path w="102" h="117">
                <a:moveTo>
                  <a:pt x="0" y="54"/>
                </a:moveTo>
                <a:lnTo>
                  <a:pt x="102" y="0"/>
                </a:lnTo>
                <a:lnTo>
                  <a:pt x="102" y="60"/>
                </a:lnTo>
                <a:lnTo>
                  <a:pt x="0" y="117"/>
                </a:lnTo>
                <a:lnTo>
                  <a:pt x="0" y="54"/>
                </a:lnTo>
                <a:close/>
              </a:path>
            </a:pathLst>
          </a:custGeom>
          <a:solidFill>
            <a:schemeClr val="accent1"/>
          </a:solidFill>
          <a:ln w="9525">
            <a:solidFill>
              <a:schemeClr val="tx1"/>
            </a:solidFill>
            <a:round/>
            <a:headEnd/>
            <a:tailEnd/>
          </a:ln>
        </p:spPr>
        <p:txBody>
          <a:bodyPr wrap="square" lIns="0" tIns="0" rIns="0" bIns="0" anchor="ctr">
            <a:spAutoFit/>
          </a:bodyPr>
          <a:lstStyle/>
          <a:p>
            <a:endParaRPr lang="en-US"/>
          </a:p>
        </p:txBody>
      </p:sp>
      <p:sp>
        <p:nvSpPr>
          <p:cNvPr id="65" name="Oval 738"/>
          <p:cNvSpPr>
            <a:spLocks noChangeArrowheads="1"/>
          </p:cNvSpPr>
          <p:nvPr/>
        </p:nvSpPr>
        <p:spPr bwMode="auto">
          <a:xfrm>
            <a:off x="6458202" y="4615934"/>
            <a:ext cx="152400" cy="174625"/>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6" name="Freeform 739"/>
          <p:cNvSpPr>
            <a:spLocks/>
          </p:cNvSpPr>
          <p:nvPr/>
        </p:nvSpPr>
        <p:spPr bwMode="auto">
          <a:xfrm>
            <a:off x="6445173" y="4806672"/>
            <a:ext cx="178459" cy="357188"/>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67" name="Freeform 747"/>
          <p:cNvSpPr>
            <a:spLocks/>
          </p:cNvSpPr>
          <p:nvPr/>
        </p:nvSpPr>
        <p:spPr bwMode="auto">
          <a:xfrm>
            <a:off x="6479986" y="5185013"/>
            <a:ext cx="115031" cy="246103"/>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68" name="Text Box 731"/>
          <p:cNvSpPr txBox="1">
            <a:spLocks noChangeArrowheads="1"/>
          </p:cNvSpPr>
          <p:nvPr/>
        </p:nvSpPr>
        <p:spPr bwMode="auto">
          <a:xfrm>
            <a:off x="6419114" y="5452269"/>
            <a:ext cx="2381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000" b="1" dirty="0"/>
              <a:t>PP1</a:t>
            </a:r>
          </a:p>
        </p:txBody>
      </p:sp>
      <p:grpSp>
        <p:nvGrpSpPr>
          <p:cNvPr id="73" name="Group 29">
            <a:extLst>
              <a:ext uri="{FF2B5EF4-FFF2-40B4-BE49-F238E27FC236}">
                <a16:creationId xmlns:a16="http://schemas.microsoft.com/office/drawing/2014/main" id="{E4F47CC8-30CC-4137-829B-A55136FB79A6}"/>
              </a:ext>
            </a:extLst>
          </p:cNvPr>
          <p:cNvGrpSpPr>
            <a:grpSpLocks/>
          </p:cNvGrpSpPr>
          <p:nvPr/>
        </p:nvGrpSpPr>
        <p:grpSpPr bwMode="auto">
          <a:xfrm>
            <a:off x="6769025" y="4511531"/>
            <a:ext cx="221919" cy="706566"/>
            <a:chOff x="528" y="240"/>
            <a:chExt cx="181" cy="498"/>
          </a:xfrm>
        </p:grpSpPr>
        <p:sp>
          <p:nvSpPr>
            <p:cNvPr id="74" name="Line 30">
              <a:extLst>
                <a:ext uri="{FF2B5EF4-FFF2-40B4-BE49-F238E27FC236}">
                  <a16:creationId xmlns:a16="http://schemas.microsoft.com/office/drawing/2014/main" id="{2C0C3AC0-AA2C-4A18-96F5-988B6ABAFA6B}"/>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 name="Line 31">
              <a:extLst>
                <a:ext uri="{FF2B5EF4-FFF2-40B4-BE49-F238E27FC236}">
                  <a16:creationId xmlns:a16="http://schemas.microsoft.com/office/drawing/2014/main" id="{027C92A6-673E-4D57-A20E-3C93E69AD6F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Freeform 32">
              <a:extLst>
                <a:ext uri="{FF2B5EF4-FFF2-40B4-BE49-F238E27FC236}">
                  <a16:creationId xmlns:a16="http://schemas.microsoft.com/office/drawing/2014/main" id="{EED26CEA-622C-4B53-984B-750B37D0168F}"/>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77" name="Group 29">
            <a:extLst>
              <a:ext uri="{FF2B5EF4-FFF2-40B4-BE49-F238E27FC236}">
                <a16:creationId xmlns:a16="http://schemas.microsoft.com/office/drawing/2014/main" id="{E4F47CC8-30CC-4137-829B-A55136FB79A6}"/>
              </a:ext>
            </a:extLst>
          </p:cNvPr>
          <p:cNvGrpSpPr>
            <a:grpSpLocks/>
          </p:cNvGrpSpPr>
          <p:nvPr/>
        </p:nvGrpSpPr>
        <p:grpSpPr bwMode="auto">
          <a:xfrm>
            <a:off x="6024705" y="4544243"/>
            <a:ext cx="248769" cy="731834"/>
            <a:chOff x="528" y="240"/>
            <a:chExt cx="181" cy="498"/>
          </a:xfrm>
        </p:grpSpPr>
        <p:sp>
          <p:nvSpPr>
            <p:cNvPr id="78" name="Line 30">
              <a:extLst>
                <a:ext uri="{FF2B5EF4-FFF2-40B4-BE49-F238E27FC236}">
                  <a16:creationId xmlns:a16="http://schemas.microsoft.com/office/drawing/2014/main" id="{2C0C3AC0-AA2C-4A18-96F5-988B6ABAFA6B}"/>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 name="Line 31">
              <a:extLst>
                <a:ext uri="{FF2B5EF4-FFF2-40B4-BE49-F238E27FC236}">
                  <a16:creationId xmlns:a16="http://schemas.microsoft.com/office/drawing/2014/main" id="{027C92A6-673E-4D57-A20E-3C93E69AD6F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 name="Freeform 32">
              <a:extLst>
                <a:ext uri="{FF2B5EF4-FFF2-40B4-BE49-F238E27FC236}">
                  <a16:creationId xmlns:a16="http://schemas.microsoft.com/office/drawing/2014/main" id="{EED26CEA-622C-4B53-984B-750B37D0168F}"/>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81" name="Group 164"/>
          <p:cNvGrpSpPr>
            <a:grpSpLocks/>
          </p:cNvGrpSpPr>
          <p:nvPr/>
        </p:nvGrpSpPr>
        <p:grpSpPr bwMode="auto">
          <a:xfrm>
            <a:off x="5049506" y="4430759"/>
            <a:ext cx="288925" cy="787400"/>
            <a:chOff x="1247" y="2496"/>
            <a:chExt cx="182" cy="496"/>
          </a:xfrm>
        </p:grpSpPr>
        <p:sp>
          <p:nvSpPr>
            <p:cNvPr id="82" name="Line 165"/>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 name="Line 166"/>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4" name="Group 167"/>
            <p:cNvGrpSpPr>
              <a:grpSpLocks/>
            </p:cNvGrpSpPr>
            <p:nvPr/>
          </p:nvGrpSpPr>
          <p:grpSpPr bwMode="auto">
            <a:xfrm>
              <a:off x="1247" y="2496"/>
              <a:ext cx="182" cy="331"/>
              <a:chOff x="1247" y="2496"/>
              <a:chExt cx="182" cy="331"/>
            </a:xfrm>
          </p:grpSpPr>
          <p:sp>
            <p:nvSpPr>
              <p:cNvPr id="85" name="Freeform 168"/>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6"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87" name="Group 4">
            <a:extLst>
              <a:ext uri="{FF2B5EF4-FFF2-40B4-BE49-F238E27FC236}">
                <a16:creationId xmlns:a16="http://schemas.microsoft.com/office/drawing/2014/main" id="{D5F2E02F-CED1-48B6-B494-DA6357C092BA}"/>
              </a:ext>
            </a:extLst>
          </p:cNvPr>
          <p:cNvGrpSpPr>
            <a:grpSpLocks noChangeAspect="1"/>
          </p:cNvGrpSpPr>
          <p:nvPr/>
        </p:nvGrpSpPr>
        <p:grpSpPr bwMode="auto">
          <a:xfrm>
            <a:off x="4440987" y="5238466"/>
            <a:ext cx="369948" cy="860495"/>
            <a:chOff x="-2155" y="1485"/>
            <a:chExt cx="227" cy="528"/>
          </a:xfrm>
        </p:grpSpPr>
        <p:sp>
          <p:nvSpPr>
            <p:cNvPr id="88" name="AutoShape 3">
              <a:extLst>
                <a:ext uri="{FF2B5EF4-FFF2-40B4-BE49-F238E27FC236}">
                  <a16:creationId xmlns:a16="http://schemas.microsoft.com/office/drawing/2014/main" id="{BEDFC301-BA7F-4B80-B269-092D26856F9F}"/>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5">
              <a:extLst>
                <a:ext uri="{FF2B5EF4-FFF2-40B4-BE49-F238E27FC236}">
                  <a16:creationId xmlns:a16="http://schemas.microsoft.com/office/drawing/2014/main" id="{7E95F027-D8AD-474A-AB85-3B54C95A09FE}"/>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6">
              <a:extLst>
                <a:ext uri="{FF2B5EF4-FFF2-40B4-BE49-F238E27FC236}">
                  <a16:creationId xmlns:a16="http://schemas.microsoft.com/office/drawing/2014/main" id="{BF77FF46-C208-4C1E-83A0-B0C61BFCA5C2}"/>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7">
              <a:extLst>
                <a:ext uri="{FF2B5EF4-FFF2-40B4-BE49-F238E27FC236}">
                  <a16:creationId xmlns:a16="http://schemas.microsoft.com/office/drawing/2014/main" id="{7542F212-A721-4743-B269-16DA105F2C27}"/>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Line 8">
              <a:extLst>
                <a:ext uri="{FF2B5EF4-FFF2-40B4-BE49-F238E27FC236}">
                  <a16:creationId xmlns:a16="http://schemas.microsoft.com/office/drawing/2014/main" id="{2EAC103D-1791-4E40-9CAF-6403B823C934}"/>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9">
              <a:extLst>
                <a:ext uri="{FF2B5EF4-FFF2-40B4-BE49-F238E27FC236}">
                  <a16:creationId xmlns:a16="http://schemas.microsoft.com/office/drawing/2014/main" id="{2CB07869-6999-4DC9-966D-29EC0164446A}"/>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10">
              <a:extLst>
                <a:ext uri="{FF2B5EF4-FFF2-40B4-BE49-F238E27FC236}">
                  <a16:creationId xmlns:a16="http://schemas.microsoft.com/office/drawing/2014/main" id="{7AA69861-E3CB-4C26-AA80-BE184DC26762}"/>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11">
              <a:extLst>
                <a:ext uri="{FF2B5EF4-FFF2-40B4-BE49-F238E27FC236}">
                  <a16:creationId xmlns:a16="http://schemas.microsoft.com/office/drawing/2014/main" id="{3FC80389-F6C8-49A2-AB99-74F12AE59D10}"/>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12">
              <a:extLst>
                <a:ext uri="{FF2B5EF4-FFF2-40B4-BE49-F238E27FC236}">
                  <a16:creationId xmlns:a16="http://schemas.microsoft.com/office/drawing/2014/main" id="{20966524-A160-4642-9F45-74611FB25710}"/>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13">
              <a:extLst>
                <a:ext uri="{FF2B5EF4-FFF2-40B4-BE49-F238E27FC236}">
                  <a16:creationId xmlns:a16="http://schemas.microsoft.com/office/drawing/2014/main" id="{8F336E85-40C5-49D9-A710-743BE925E94B}"/>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14">
              <a:extLst>
                <a:ext uri="{FF2B5EF4-FFF2-40B4-BE49-F238E27FC236}">
                  <a16:creationId xmlns:a16="http://schemas.microsoft.com/office/drawing/2014/main" id="{26E98F4C-D6FE-40EF-BBCE-3AA67B207890}"/>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15">
              <a:extLst>
                <a:ext uri="{FF2B5EF4-FFF2-40B4-BE49-F238E27FC236}">
                  <a16:creationId xmlns:a16="http://schemas.microsoft.com/office/drawing/2014/main" id="{8F9D5E7B-8E83-4411-84B8-12148DCC1CE6}"/>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16">
              <a:extLst>
                <a:ext uri="{FF2B5EF4-FFF2-40B4-BE49-F238E27FC236}">
                  <a16:creationId xmlns:a16="http://schemas.microsoft.com/office/drawing/2014/main" id="{980844EA-F867-43CF-BA00-A1F58254A82D}"/>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7">
              <a:extLst>
                <a:ext uri="{FF2B5EF4-FFF2-40B4-BE49-F238E27FC236}">
                  <a16:creationId xmlns:a16="http://schemas.microsoft.com/office/drawing/2014/main" id="{5F781645-5EEB-4BE6-9AFD-8907CF2D134A}"/>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18">
              <a:extLst>
                <a:ext uri="{FF2B5EF4-FFF2-40B4-BE49-F238E27FC236}">
                  <a16:creationId xmlns:a16="http://schemas.microsoft.com/office/drawing/2014/main" id="{A10E2DD8-01AB-4A23-8089-DE2CD936DBD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9">
              <a:extLst>
                <a:ext uri="{FF2B5EF4-FFF2-40B4-BE49-F238E27FC236}">
                  <a16:creationId xmlns:a16="http://schemas.microsoft.com/office/drawing/2014/main" id="{964E349E-BC9A-47DA-B420-B4B6BB05B0E1}"/>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20">
              <a:extLst>
                <a:ext uri="{FF2B5EF4-FFF2-40B4-BE49-F238E27FC236}">
                  <a16:creationId xmlns:a16="http://schemas.microsoft.com/office/drawing/2014/main" id="{64121D5A-F4C5-402A-BC8B-2825AE12D2AA}"/>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21">
              <a:extLst>
                <a:ext uri="{FF2B5EF4-FFF2-40B4-BE49-F238E27FC236}">
                  <a16:creationId xmlns:a16="http://schemas.microsoft.com/office/drawing/2014/main" id="{CDF40E98-5A34-4A12-88C8-C126E9C13E5A}"/>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22">
              <a:extLst>
                <a:ext uri="{FF2B5EF4-FFF2-40B4-BE49-F238E27FC236}">
                  <a16:creationId xmlns:a16="http://schemas.microsoft.com/office/drawing/2014/main" id="{C0CFA986-E960-409A-986F-C28993F50F6A}"/>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23">
              <a:extLst>
                <a:ext uri="{FF2B5EF4-FFF2-40B4-BE49-F238E27FC236}">
                  <a16:creationId xmlns:a16="http://schemas.microsoft.com/office/drawing/2014/main" id="{0700E064-3EB3-4870-ACED-6DCC7DDBB368}"/>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24">
              <a:extLst>
                <a:ext uri="{FF2B5EF4-FFF2-40B4-BE49-F238E27FC236}">
                  <a16:creationId xmlns:a16="http://schemas.microsoft.com/office/drawing/2014/main" id="{C32A5F53-F8B5-42C8-AC61-4135A9DCAFE1}"/>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25">
              <a:extLst>
                <a:ext uri="{FF2B5EF4-FFF2-40B4-BE49-F238E27FC236}">
                  <a16:creationId xmlns:a16="http://schemas.microsoft.com/office/drawing/2014/main" id="{43ADB182-3CFB-4CCC-9FC0-EB72236E7719}"/>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26">
              <a:extLst>
                <a:ext uri="{FF2B5EF4-FFF2-40B4-BE49-F238E27FC236}">
                  <a16:creationId xmlns:a16="http://schemas.microsoft.com/office/drawing/2014/main" id="{E76E40C3-C44C-4598-85A4-CC13C34F97C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27">
              <a:extLst>
                <a:ext uri="{FF2B5EF4-FFF2-40B4-BE49-F238E27FC236}">
                  <a16:creationId xmlns:a16="http://schemas.microsoft.com/office/drawing/2014/main" id="{D80247ED-0140-429B-98F1-AAA6EEE4FFB4}"/>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28">
              <a:extLst>
                <a:ext uri="{FF2B5EF4-FFF2-40B4-BE49-F238E27FC236}">
                  <a16:creationId xmlns:a16="http://schemas.microsoft.com/office/drawing/2014/main" id="{53EFEB52-9A95-4D95-9F12-C73F91E75A43}"/>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29">
              <a:extLst>
                <a:ext uri="{FF2B5EF4-FFF2-40B4-BE49-F238E27FC236}">
                  <a16:creationId xmlns:a16="http://schemas.microsoft.com/office/drawing/2014/main" id="{25083163-B922-4FA3-88E3-9C11F407276E}"/>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8" name="Group 465"/>
          <p:cNvGrpSpPr>
            <a:grpSpLocks/>
          </p:cNvGrpSpPr>
          <p:nvPr/>
        </p:nvGrpSpPr>
        <p:grpSpPr bwMode="auto">
          <a:xfrm>
            <a:off x="2320556" y="4955309"/>
            <a:ext cx="703263" cy="836613"/>
            <a:chOff x="3360" y="816"/>
            <a:chExt cx="443" cy="527"/>
          </a:xfrm>
        </p:grpSpPr>
        <p:grpSp>
          <p:nvGrpSpPr>
            <p:cNvPr id="119" name="Group 466"/>
            <p:cNvGrpSpPr>
              <a:grpSpLocks/>
            </p:cNvGrpSpPr>
            <p:nvPr/>
          </p:nvGrpSpPr>
          <p:grpSpPr bwMode="auto">
            <a:xfrm rot="-1556504">
              <a:off x="3360" y="832"/>
              <a:ext cx="183" cy="336"/>
              <a:chOff x="1058" y="2882"/>
              <a:chExt cx="105" cy="198"/>
            </a:xfrm>
          </p:grpSpPr>
          <p:sp>
            <p:nvSpPr>
              <p:cNvPr id="127" name="Freeform 467"/>
              <p:cNvSpPr>
                <a:spLocks/>
              </p:cNvSpPr>
              <p:nvPr/>
            </p:nvSpPr>
            <p:spPr bwMode="auto">
              <a:xfrm>
                <a:off x="1058" y="2882"/>
                <a:ext cx="105" cy="198"/>
              </a:xfrm>
              <a:custGeom>
                <a:avLst/>
                <a:gdLst>
                  <a:gd name="T0" fmla="*/ 0 w 314"/>
                  <a:gd name="T1" fmla="*/ 0 h 593"/>
                  <a:gd name="T2" fmla="*/ 0 w 314"/>
                  <a:gd name="T3" fmla="*/ 0 h 593"/>
                  <a:gd name="T4" fmla="*/ 0 w 314"/>
                  <a:gd name="T5" fmla="*/ 0 h 593"/>
                  <a:gd name="T6" fmla="*/ 0 w 314"/>
                  <a:gd name="T7" fmla="*/ 0 h 593"/>
                  <a:gd name="T8" fmla="*/ 0 w 314"/>
                  <a:gd name="T9" fmla="*/ 0 h 593"/>
                  <a:gd name="T10" fmla="*/ 0 w 314"/>
                  <a:gd name="T11" fmla="*/ 0 h 593"/>
                  <a:gd name="T12" fmla="*/ 0 w 314"/>
                  <a:gd name="T13" fmla="*/ 0 h 593"/>
                  <a:gd name="T14" fmla="*/ 0 w 314"/>
                  <a:gd name="T15" fmla="*/ 0 h 593"/>
                  <a:gd name="T16" fmla="*/ 0 w 314"/>
                  <a:gd name="T17" fmla="*/ 0 h 593"/>
                  <a:gd name="T18" fmla="*/ 0 w 314"/>
                  <a:gd name="T19" fmla="*/ 0 h 593"/>
                  <a:gd name="T20" fmla="*/ 0 w 314"/>
                  <a:gd name="T21" fmla="*/ 0 h 593"/>
                  <a:gd name="T22" fmla="*/ 0 w 314"/>
                  <a:gd name="T23" fmla="*/ 0 h 593"/>
                  <a:gd name="T24" fmla="*/ 0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CC99"/>
              </a:solidFill>
              <a:ln w="12700" cap="rnd">
                <a:solidFill>
                  <a:schemeClr val="tx1"/>
                </a:solidFill>
                <a:round/>
                <a:headEnd/>
                <a:tailEnd/>
              </a:ln>
            </p:spPr>
            <p:txBody>
              <a:bodyPr/>
              <a:lstStyle/>
              <a:p>
                <a:endParaRPr lang="en-US"/>
              </a:p>
            </p:txBody>
          </p:sp>
          <p:sp>
            <p:nvSpPr>
              <p:cNvPr id="128" name="Freeform 468"/>
              <p:cNvSpPr>
                <a:spLocks/>
              </p:cNvSpPr>
              <p:nvPr/>
            </p:nvSpPr>
            <p:spPr bwMode="auto">
              <a:xfrm>
                <a:off x="1058" y="2882"/>
                <a:ext cx="105" cy="198"/>
              </a:xfrm>
              <a:custGeom>
                <a:avLst/>
                <a:gdLst>
                  <a:gd name="T0" fmla="*/ 0 w 314"/>
                  <a:gd name="T1" fmla="*/ 0 h 593"/>
                  <a:gd name="T2" fmla="*/ 0 w 314"/>
                  <a:gd name="T3" fmla="*/ 0 h 593"/>
                  <a:gd name="T4" fmla="*/ 0 w 314"/>
                  <a:gd name="T5" fmla="*/ 0 h 593"/>
                  <a:gd name="T6" fmla="*/ 0 w 314"/>
                  <a:gd name="T7" fmla="*/ 0 h 593"/>
                  <a:gd name="T8" fmla="*/ 0 w 314"/>
                  <a:gd name="T9" fmla="*/ 0 h 593"/>
                  <a:gd name="T10" fmla="*/ 0 w 314"/>
                  <a:gd name="T11" fmla="*/ 0 h 593"/>
                  <a:gd name="T12" fmla="*/ 0 w 314"/>
                  <a:gd name="T13" fmla="*/ 0 h 593"/>
                  <a:gd name="T14" fmla="*/ 0 w 314"/>
                  <a:gd name="T15" fmla="*/ 0 h 593"/>
                  <a:gd name="T16" fmla="*/ 0 w 314"/>
                  <a:gd name="T17" fmla="*/ 0 h 593"/>
                  <a:gd name="T18" fmla="*/ 0 w 314"/>
                  <a:gd name="T19" fmla="*/ 0 h 593"/>
                  <a:gd name="T20" fmla="*/ 0 w 314"/>
                  <a:gd name="T21" fmla="*/ 0 h 593"/>
                  <a:gd name="T22" fmla="*/ 0 w 314"/>
                  <a:gd name="T23" fmla="*/ 0 h 593"/>
                  <a:gd name="T24" fmla="*/ 0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solidFill>
                <a:srgbClr val="FFCC99"/>
              </a:solidFill>
              <a:ln w="12700" cap="rnd">
                <a:solidFill>
                  <a:schemeClr val="tx1"/>
                </a:solidFill>
                <a:round/>
                <a:headEnd/>
                <a:tailEnd/>
              </a:ln>
            </p:spPr>
            <p:txBody>
              <a:bodyPr/>
              <a:lstStyle/>
              <a:p>
                <a:endParaRPr lang="en-US"/>
              </a:p>
            </p:txBody>
          </p:sp>
        </p:grpSp>
        <p:grpSp>
          <p:nvGrpSpPr>
            <p:cNvPr id="120" name="Group 469"/>
            <p:cNvGrpSpPr>
              <a:grpSpLocks/>
            </p:cNvGrpSpPr>
            <p:nvPr/>
          </p:nvGrpSpPr>
          <p:grpSpPr bwMode="auto">
            <a:xfrm rot="1573174">
              <a:off x="3617" y="824"/>
              <a:ext cx="186" cy="336"/>
              <a:chOff x="1058" y="2882"/>
              <a:chExt cx="105" cy="198"/>
            </a:xfrm>
          </p:grpSpPr>
          <p:sp>
            <p:nvSpPr>
              <p:cNvPr id="125" name="Freeform 470"/>
              <p:cNvSpPr>
                <a:spLocks/>
              </p:cNvSpPr>
              <p:nvPr/>
            </p:nvSpPr>
            <p:spPr bwMode="auto">
              <a:xfrm>
                <a:off x="1058" y="2882"/>
                <a:ext cx="105" cy="198"/>
              </a:xfrm>
              <a:custGeom>
                <a:avLst/>
                <a:gdLst>
                  <a:gd name="T0" fmla="*/ 0 w 314"/>
                  <a:gd name="T1" fmla="*/ 0 h 593"/>
                  <a:gd name="T2" fmla="*/ 0 w 314"/>
                  <a:gd name="T3" fmla="*/ 0 h 593"/>
                  <a:gd name="T4" fmla="*/ 0 w 314"/>
                  <a:gd name="T5" fmla="*/ 0 h 593"/>
                  <a:gd name="T6" fmla="*/ 0 w 314"/>
                  <a:gd name="T7" fmla="*/ 0 h 593"/>
                  <a:gd name="T8" fmla="*/ 0 w 314"/>
                  <a:gd name="T9" fmla="*/ 0 h 593"/>
                  <a:gd name="T10" fmla="*/ 0 w 314"/>
                  <a:gd name="T11" fmla="*/ 0 h 593"/>
                  <a:gd name="T12" fmla="*/ 0 w 314"/>
                  <a:gd name="T13" fmla="*/ 0 h 593"/>
                  <a:gd name="T14" fmla="*/ 0 w 314"/>
                  <a:gd name="T15" fmla="*/ 0 h 593"/>
                  <a:gd name="T16" fmla="*/ 0 w 314"/>
                  <a:gd name="T17" fmla="*/ 0 h 593"/>
                  <a:gd name="T18" fmla="*/ 0 w 314"/>
                  <a:gd name="T19" fmla="*/ 0 h 593"/>
                  <a:gd name="T20" fmla="*/ 0 w 314"/>
                  <a:gd name="T21" fmla="*/ 0 h 593"/>
                  <a:gd name="T22" fmla="*/ 0 w 314"/>
                  <a:gd name="T23" fmla="*/ 0 h 593"/>
                  <a:gd name="T24" fmla="*/ 0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CC99"/>
              </a:solidFill>
              <a:ln w="12700" cap="rnd">
                <a:solidFill>
                  <a:schemeClr val="tx1"/>
                </a:solidFill>
                <a:round/>
                <a:headEnd/>
                <a:tailEnd/>
              </a:ln>
            </p:spPr>
            <p:txBody>
              <a:bodyPr/>
              <a:lstStyle/>
              <a:p>
                <a:endParaRPr lang="en-US"/>
              </a:p>
            </p:txBody>
          </p:sp>
          <p:sp>
            <p:nvSpPr>
              <p:cNvPr id="126" name="Freeform 471"/>
              <p:cNvSpPr>
                <a:spLocks/>
              </p:cNvSpPr>
              <p:nvPr/>
            </p:nvSpPr>
            <p:spPr bwMode="auto">
              <a:xfrm>
                <a:off x="1058" y="2882"/>
                <a:ext cx="105" cy="198"/>
              </a:xfrm>
              <a:custGeom>
                <a:avLst/>
                <a:gdLst>
                  <a:gd name="T0" fmla="*/ 0 w 314"/>
                  <a:gd name="T1" fmla="*/ 0 h 593"/>
                  <a:gd name="T2" fmla="*/ 0 w 314"/>
                  <a:gd name="T3" fmla="*/ 0 h 593"/>
                  <a:gd name="T4" fmla="*/ 0 w 314"/>
                  <a:gd name="T5" fmla="*/ 0 h 593"/>
                  <a:gd name="T6" fmla="*/ 0 w 314"/>
                  <a:gd name="T7" fmla="*/ 0 h 593"/>
                  <a:gd name="T8" fmla="*/ 0 w 314"/>
                  <a:gd name="T9" fmla="*/ 0 h 593"/>
                  <a:gd name="T10" fmla="*/ 0 w 314"/>
                  <a:gd name="T11" fmla="*/ 0 h 593"/>
                  <a:gd name="T12" fmla="*/ 0 w 314"/>
                  <a:gd name="T13" fmla="*/ 0 h 593"/>
                  <a:gd name="T14" fmla="*/ 0 w 314"/>
                  <a:gd name="T15" fmla="*/ 0 h 593"/>
                  <a:gd name="T16" fmla="*/ 0 w 314"/>
                  <a:gd name="T17" fmla="*/ 0 h 593"/>
                  <a:gd name="T18" fmla="*/ 0 w 314"/>
                  <a:gd name="T19" fmla="*/ 0 h 593"/>
                  <a:gd name="T20" fmla="*/ 0 w 314"/>
                  <a:gd name="T21" fmla="*/ 0 h 593"/>
                  <a:gd name="T22" fmla="*/ 0 w 314"/>
                  <a:gd name="T23" fmla="*/ 0 h 593"/>
                  <a:gd name="T24" fmla="*/ 0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solidFill>
                <a:srgbClr val="FFCC99"/>
              </a:solidFill>
              <a:ln w="12700" cap="rnd">
                <a:solidFill>
                  <a:schemeClr val="tx1"/>
                </a:solidFill>
                <a:round/>
                <a:headEnd/>
                <a:tailEnd/>
              </a:ln>
            </p:spPr>
            <p:txBody>
              <a:bodyPr/>
              <a:lstStyle/>
              <a:p>
                <a:endParaRPr lang="en-US"/>
              </a:p>
            </p:txBody>
          </p:sp>
        </p:grpSp>
        <p:grpSp>
          <p:nvGrpSpPr>
            <p:cNvPr id="121" name="Group 472"/>
            <p:cNvGrpSpPr>
              <a:grpSpLocks/>
            </p:cNvGrpSpPr>
            <p:nvPr/>
          </p:nvGrpSpPr>
          <p:grpSpPr bwMode="auto">
            <a:xfrm>
              <a:off x="3492" y="816"/>
              <a:ext cx="188" cy="527"/>
              <a:chOff x="3492" y="816"/>
              <a:chExt cx="188" cy="527"/>
            </a:xfrm>
          </p:grpSpPr>
          <p:sp>
            <p:nvSpPr>
              <p:cNvPr id="122" name="Freeform 473"/>
              <p:cNvSpPr>
                <a:spLocks/>
              </p:cNvSpPr>
              <p:nvPr/>
            </p:nvSpPr>
            <p:spPr bwMode="auto">
              <a:xfrm>
                <a:off x="3663" y="906"/>
                <a:ext cx="15" cy="436"/>
              </a:xfrm>
              <a:custGeom>
                <a:avLst/>
                <a:gdLst>
                  <a:gd name="T0" fmla="*/ 1 w 23"/>
                  <a:gd name="T1" fmla="*/ 1 h 610"/>
                  <a:gd name="T2" fmla="*/ 1 w 23"/>
                  <a:gd name="T3" fmla="*/ 1 h 610"/>
                  <a:gd name="T4" fmla="*/ 1 w 23"/>
                  <a:gd name="T5" fmla="*/ 1 h 610"/>
                  <a:gd name="T6" fmla="*/ 1 w 23"/>
                  <a:gd name="T7" fmla="*/ 1 h 610"/>
                  <a:gd name="T8" fmla="*/ 1 w 23"/>
                  <a:gd name="T9" fmla="*/ 0 h 610"/>
                  <a:gd name="T10" fmla="*/ 1 w 23"/>
                  <a:gd name="T11" fmla="*/ 0 h 610"/>
                  <a:gd name="T12" fmla="*/ 0 w 23"/>
                  <a:gd name="T13" fmla="*/ 1 h 610"/>
                  <a:gd name="T14" fmla="*/ 0 w 23"/>
                  <a:gd name="T15" fmla="*/ 1 h 610"/>
                  <a:gd name="T16" fmla="*/ 1 w 23"/>
                  <a:gd name="T17" fmla="*/ 1 h 610"/>
                  <a:gd name="T18" fmla="*/ 1 w 23"/>
                  <a:gd name="T19" fmla="*/ 1 h 610"/>
                  <a:gd name="T20" fmla="*/ 1 w 23"/>
                  <a:gd name="T21" fmla="*/ 1 h 610"/>
                  <a:gd name="T22" fmla="*/ 1 w 23"/>
                  <a:gd name="T23" fmla="*/ 1 h 610"/>
                  <a:gd name="T24" fmla="*/ 1 w 23"/>
                  <a:gd name="T25" fmla="*/ 1 h 610"/>
                  <a:gd name="T26" fmla="*/ 1 w 23"/>
                  <a:gd name="T27" fmla="*/ 1 h 610"/>
                  <a:gd name="T28" fmla="*/ 1 w 23"/>
                  <a:gd name="T29" fmla="*/ 1 h 610"/>
                  <a:gd name="T30" fmla="*/ 1 w 23"/>
                  <a:gd name="T31" fmla="*/ 1 h 610"/>
                  <a:gd name="T32" fmla="*/ 1 w 23"/>
                  <a:gd name="T33" fmla="*/ 1 h 610"/>
                  <a:gd name="T34" fmla="*/ 1 w 23"/>
                  <a:gd name="T35" fmla="*/ 1 h 610"/>
                  <a:gd name="T36" fmla="*/ 1 w 23"/>
                  <a:gd name="T37" fmla="*/ 1 h 610"/>
                  <a:gd name="T38" fmla="*/ 1 w 23"/>
                  <a:gd name="T39" fmla="*/ 1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474"/>
              <p:cNvSpPr>
                <a:spLocks/>
              </p:cNvSpPr>
              <p:nvPr/>
            </p:nvSpPr>
            <p:spPr bwMode="auto">
              <a:xfrm>
                <a:off x="3493" y="906"/>
                <a:ext cx="16" cy="437"/>
              </a:xfrm>
              <a:custGeom>
                <a:avLst/>
                <a:gdLst>
                  <a:gd name="T0" fmla="*/ 1 w 22"/>
                  <a:gd name="T1" fmla="*/ 1 h 610"/>
                  <a:gd name="T2" fmla="*/ 1 w 22"/>
                  <a:gd name="T3" fmla="*/ 1 h 610"/>
                  <a:gd name="T4" fmla="*/ 1 w 22"/>
                  <a:gd name="T5" fmla="*/ 1 h 610"/>
                  <a:gd name="T6" fmla="*/ 1 w 22"/>
                  <a:gd name="T7" fmla="*/ 1 h 610"/>
                  <a:gd name="T8" fmla="*/ 1 w 22"/>
                  <a:gd name="T9" fmla="*/ 0 h 610"/>
                  <a:gd name="T10" fmla="*/ 1 w 22"/>
                  <a:gd name="T11" fmla="*/ 0 h 610"/>
                  <a:gd name="T12" fmla="*/ 1 w 22"/>
                  <a:gd name="T13" fmla="*/ 1 h 610"/>
                  <a:gd name="T14" fmla="*/ 1 w 22"/>
                  <a:gd name="T15" fmla="*/ 1 h 610"/>
                  <a:gd name="T16" fmla="*/ 0 w 22"/>
                  <a:gd name="T17" fmla="*/ 1 h 610"/>
                  <a:gd name="T18" fmla="*/ 0 w 22"/>
                  <a:gd name="T19" fmla="*/ 1 h 610"/>
                  <a:gd name="T20" fmla="*/ 1 w 22"/>
                  <a:gd name="T21" fmla="*/ 1 h 610"/>
                  <a:gd name="T22" fmla="*/ 1 w 22"/>
                  <a:gd name="T23" fmla="*/ 1 h 610"/>
                  <a:gd name="T24" fmla="*/ 1 w 22"/>
                  <a:gd name="T25" fmla="*/ 1 h 610"/>
                  <a:gd name="T26" fmla="*/ 1 w 22"/>
                  <a:gd name="T27" fmla="*/ 1 h 610"/>
                  <a:gd name="T28" fmla="*/ 1 w 22"/>
                  <a:gd name="T29" fmla="*/ 1 h 610"/>
                  <a:gd name="T30" fmla="*/ 1 w 22"/>
                  <a:gd name="T31" fmla="*/ 1 h 610"/>
                  <a:gd name="T32" fmla="*/ 1 w 22"/>
                  <a:gd name="T33" fmla="*/ 1 h 610"/>
                  <a:gd name="T34" fmla="*/ 1 w 22"/>
                  <a:gd name="T35" fmla="*/ 1 h 610"/>
                  <a:gd name="T36" fmla="*/ 1 w 22"/>
                  <a:gd name="T37" fmla="*/ 1 h 610"/>
                  <a:gd name="T38" fmla="*/ 1 w 22"/>
                  <a:gd name="T39" fmla="*/ 1 h 610"/>
                  <a:gd name="T40" fmla="*/ 1 w 22"/>
                  <a:gd name="T41" fmla="*/ 1 h 610"/>
                  <a:gd name="T42" fmla="*/ 1 w 22"/>
                  <a:gd name="T43" fmla="*/ 1 h 610"/>
                  <a:gd name="T44" fmla="*/ 1 w 22"/>
                  <a:gd name="T45" fmla="*/ 1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475"/>
              <p:cNvSpPr>
                <a:spLocks/>
              </p:cNvSpPr>
              <p:nvPr/>
            </p:nvSpPr>
            <p:spPr bwMode="auto">
              <a:xfrm>
                <a:off x="3492" y="816"/>
                <a:ext cx="188" cy="343"/>
              </a:xfrm>
              <a:custGeom>
                <a:avLst/>
                <a:gdLst>
                  <a:gd name="T0" fmla="*/ 1 w 265"/>
                  <a:gd name="T1" fmla="*/ 0 h 479"/>
                  <a:gd name="T2" fmla="*/ 1 w 265"/>
                  <a:gd name="T3" fmla="*/ 0 h 479"/>
                  <a:gd name="T4" fmla="*/ 1 w 265"/>
                  <a:gd name="T5" fmla="*/ 1 h 479"/>
                  <a:gd name="T6" fmla="*/ 1 w 265"/>
                  <a:gd name="T7" fmla="*/ 1 h 479"/>
                  <a:gd name="T8" fmla="*/ 1 w 265"/>
                  <a:gd name="T9" fmla="*/ 1 h 479"/>
                  <a:gd name="T10" fmla="*/ 1 w 265"/>
                  <a:gd name="T11" fmla="*/ 1 h 479"/>
                  <a:gd name="T12" fmla="*/ 1 w 265"/>
                  <a:gd name="T13" fmla="*/ 1 h 479"/>
                  <a:gd name="T14" fmla="*/ 1 w 265"/>
                  <a:gd name="T15" fmla="*/ 1 h 479"/>
                  <a:gd name="T16" fmla="*/ 0 w 265"/>
                  <a:gd name="T17" fmla="*/ 1 h 479"/>
                  <a:gd name="T18" fmla="*/ 0 w 265"/>
                  <a:gd name="T19" fmla="*/ 1 h 479"/>
                  <a:gd name="T20" fmla="*/ 1 w 265"/>
                  <a:gd name="T21" fmla="*/ 1 h 479"/>
                  <a:gd name="T22" fmla="*/ 1 w 265"/>
                  <a:gd name="T23" fmla="*/ 1 h 479"/>
                  <a:gd name="T24" fmla="*/ 1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chemeClr val="bg1"/>
              </a:solidFill>
              <a:ln w="12700" cap="rnd">
                <a:solidFill>
                  <a:schemeClr val="tx1"/>
                </a:solidFill>
                <a:round/>
                <a:headEnd/>
                <a:tailEnd/>
              </a:ln>
            </p:spPr>
            <p:txBody>
              <a:bodyPr/>
              <a:lstStyle/>
              <a:p>
                <a:endParaRPr lang="en-US"/>
              </a:p>
            </p:txBody>
          </p:sp>
        </p:grpSp>
      </p:grpSp>
      <p:grpSp>
        <p:nvGrpSpPr>
          <p:cNvPr id="129" name="Group 4">
            <a:extLst>
              <a:ext uri="{FF2B5EF4-FFF2-40B4-BE49-F238E27FC236}">
                <a16:creationId xmlns:a16="http://schemas.microsoft.com/office/drawing/2014/main" id="{D5F2E02F-CED1-48B6-B494-DA6357C092BA}"/>
              </a:ext>
            </a:extLst>
          </p:cNvPr>
          <p:cNvGrpSpPr>
            <a:grpSpLocks noChangeAspect="1"/>
          </p:cNvGrpSpPr>
          <p:nvPr/>
        </p:nvGrpSpPr>
        <p:grpSpPr bwMode="auto">
          <a:xfrm>
            <a:off x="2465730" y="4929839"/>
            <a:ext cx="369948" cy="860495"/>
            <a:chOff x="-2155" y="1485"/>
            <a:chExt cx="227" cy="528"/>
          </a:xfrm>
        </p:grpSpPr>
        <p:sp>
          <p:nvSpPr>
            <p:cNvPr id="130" name="AutoShape 3">
              <a:extLst>
                <a:ext uri="{FF2B5EF4-FFF2-40B4-BE49-F238E27FC236}">
                  <a16:creationId xmlns:a16="http://schemas.microsoft.com/office/drawing/2014/main" id="{BEDFC301-BA7F-4B80-B269-092D26856F9F}"/>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5">
              <a:extLst>
                <a:ext uri="{FF2B5EF4-FFF2-40B4-BE49-F238E27FC236}">
                  <a16:creationId xmlns:a16="http://schemas.microsoft.com/office/drawing/2014/main" id="{7E95F027-D8AD-474A-AB85-3B54C95A09FE}"/>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6">
              <a:extLst>
                <a:ext uri="{FF2B5EF4-FFF2-40B4-BE49-F238E27FC236}">
                  <a16:creationId xmlns:a16="http://schemas.microsoft.com/office/drawing/2014/main" id="{BF77FF46-C208-4C1E-83A0-B0C61BFCA5C2}"/>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7">
              <a:extLst>
                <a:ext uri="{FF2B5EF4-FFF2-40B4-BE49-F238E27FC236}">
                  <a16:creationId xmlns:a16="http://schemas.microsoft.com/office/drawing/2014/main" id="{7542F212-A721-4743-B269-16DA105F2C27}"/>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Line 8">
              <a:extLst>
                <a:ext uri="{FF2B5EF4-FFF2-40B4-BE49-F238E27FC236}">
                  <a16:creationId xmlns:a16="http://schemas.microsoft.com/office/drawing/2014/main" id="{2EAC103D-1791-4E40-9CAF-6403B823C934}"/>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9">
              <a:extLst>
                <a:ext uri="{FF2B5EF4-FFF2-40B4-BE49-F238E27FC236}">
                  <a16:creationId xmlns:a16="http://schemas.microsoft.com/office/drawing/2014/main" id="{2CB07869-6999-4DC9-966D-29EC0164446A}"/>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0">
              <a:extLst>
                <a:ext uri="{FF2B5EF4-FFF2-40B4-BE49-F238E27FC236}">
                  <a16:creationId xmlns:a16="http://schemas.microsoft.com/office/drawing/2014/main" id="{7AA69861-E3CB-4C26-AA80-BE184DC26762}"/>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11">
              <a:extLst>
                <a:ext uri="{FF2B5EF4-FFF2-40B4-BE49-F238E27FC236}">
                  <a16:creationId xmlns:a16="http://schemas.microsoft.com/office/drawing/2014/main" id="{3FC80389-F6C8-49A2-AB99-74F12AE59D10}"/>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12">
              <a:extLst>
                <a:ext uri="{FF2B5EF4-FFF2-40B4-BE49-F238E27FC236}">
                  <a16:creationId xmlns:a16="http://schemas.microsoft.com/office/drawing/2014/main" id="{20966524-A160-4642-9F45-74611FB25710}"/>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3">
              <a:extLst>
                <a:ext uri="{FF2B5EF4-FFF2-40B4-BE49-F238E27FC236}">
                  <a16:creationId xmlns:a16="http://schemas.microsoft.com/office/drawing/2014/main" id="{8F336E85-40C5-49D9-A710-743BE925E94B}"/>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4">
              <a:extLst>
                <a:ext uri="{FF2B5EF4-FFF2-40B4-BE49-F238E27FC236}">
                  <a16:creationId xmlns:a16="http://schemas.microsoft.com/office/drawing/2014/main" id="{26E98F4C-D6FE-40EF-BBCE-3AA67B207890}"/>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15">
              <a:extLst>
                <a:ext uri="{FF2B5EF4-FFF2-40B4-BE49-F238E27FC236}">
                  <a16:creationId xmlns:a16="http://schemas.microsoft.com/office/drawing/2014/main" id="{8F9D5E7B-8E83-4411-84B8-12148DCC1CE6}"/>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16">
              <a:extLst>
                <a:ext uri="{FF2B5EF4-FFF2-40B4-BE49-F238E27FC236}">
                  <a16:creationId xmlns:a16="http://schemas.microsoft.com/office/drawing/2014/main" id="{980844EA-F867-43CF-BA00-A1F58254A82D}"/>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7">
              <a:extLst>
                <a:ext uri="{FF2B5EF4-FFF2-40B4-BE49-F238E27FC236}">
                  <a16:creationId xmlns:a16="http://schemas.microsoft.com/office/drawing/2014/main" id="{5F781645-5EEB-4BE6-9AFD-8907CF2D134A}"/>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18">
              <a:extLst>
                <a:ext uri="{FF2B5EF4-FFF2-40B4-BE49-F238E27FC236}">
                  <a16:creationId xmlns:a16="http://schemas.microsoft.com/office/drawing/2014/main" id="{A10E2DD8-01AB-4A23-8089-DE2CD936DBD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19">
              <a:extLst>
                <a:ext uri="{FF2B5EF4-FFF2-40B4-BE49-F238E27FC236}">
                  <a16:creationId xmlns:a16="http://schemas.microsoft.com/office/drawing/2014/main" id="{964E349E-BC9A-47DA-B420-B4B6BB05B0E1}"/>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20">
              <a:extLst>
                <a:ext uri="{FF2B5EF4-FFF2-40B4-BE49-F238E27FC236}">
                  <a16:creationId xmlns:a16="http://schemas.microsoft.com/office/drawing/2014/main" id="{64121D5A-F4C5-402A-BC8B-2825AE12D2AA}"/>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21">
              <a:extLst>
                <a:ext uri="{FF2B5EF4-FFF2-40B4-BE49-F238E27FC236}">
                  <a16:creationId xmlns:a16="http://schemas.microsoft.com/office/drawing/2014/main" id="{CDF40E98-5A34-4A12-88C8-C126E9C13E5A}"/>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22">
              <a:extLst>
                <a:ext uri="{FF2B5EF4-FFF2-40B4-BE49-F238E27FC236}">
                  <a16:creationId xmlns:a16="http://schemas.microsoft.com/office/drawing/2014/main" id="{C0CFA986-E960-409A-986F-C28993F50F6A}"/>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23">
              <a:extLst>
                <a:ext uri="{FF2B5EF4-FFF2-40B4-BE49-F238E27FC236}">
                  <a16:creationId xmlns:a16="http://schemas.microsoft.com/office/drawing/2014/main" id="{0700E064-3EB3-4870-ACED-6DCC7DDBB368}"/>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24">
              <a:extLst>
                <a:ext uri="{FF2B5EF4-FFF2-40B4-BE49-F238E27FC236}">
                  <a16:creationId xmlns:a16="http://schemas.microsoft.com/office/drawing/2014/main" id="{C32A5F53-F8B5-42C8-AC61-4135A9DCAFE1}"/>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25">
              <a:extLst>
                <a:ext uri="{FF2B5EF4-FFF2-40B4-BE49-F238E27FC236}">
                  <a16:creationId xmlns:a16="http://schemas.microsoft.com/office/drawing/2014/main" id="{43ADB182-3CFB-4CCC-9FC0-EB72236E7719}"/>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26">
              <a:extLst>
                <a:ext uri="{FF2B5EF4-FFF2-40B4-BE49-F238E27FC236}">
                  <a16:creationId xmlns:a16="http://schemas.microsoft.com/office/drawing/2014/main" id="{E76E40C3-C44C-4598-85A4-CC13C34F97C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27">
              <a:extLst>
                <a:ext uri="{FF2B5EF4-FFF2-40B4-BE49-F238E27FC236}">
                  <a16:creationId xmlns:a16="http://schemas.microsoft.com/office/drawing/2014/main" id="{D80247ED-0140-429B-98F1-AAA6EEE4FFB4}"/>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28">
              <a:extLst>
                <a:ext uri="{FF2B5EF4-FFF2-40B4-BE49-F238E27FC236}">
                  <a16:creationId xmlns:a16="http://schemas.microsoft.com/office/drawing/2014/main" id="{53EFEB52-9A95-4D95-9F12-C73F91E75A43}"/>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29">
              <a:extLst>
                <a:ext uri="{FF2B5EF4-FFF2-40B4-BE49-F238E27FC236}">
                  <a16:creationId xmlns:a16="http://schemas.microsoft.com/office/drawing/2014/main" id="{25083163-B922-4FA3-88E3-9C11F407276E}"/>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0" name="Freeform 20"/>
          <p:cNvSpPr>
            <a:spLocks/>
          </p:cNvSpPr>
          <p:nvPr/>
        </p:nvSpPr>
        <p:spPr bwMode="auto">
          <a:xfrm>
            <a:off x="2454775" y="4821039"/>
            <a:ext cx="1034178" cy="2258518"/>
          </a:xfrm>
          <a:custGeom>
            <a:avLst/>
            <a:gdLst>
              <a:gd name="T0" fmla="*/ 0 w 240"/>
              <a:gd name="T1" fmla="*/ 2147483647 h 1008"/>
              <a:gd name="T2" fmla="*/ 0 w 240"/>
              <a:gd name="T3" fmla="*/ 0 h 1008"/>
              <a:gd name="T4" fmla="*/ 2147483647 w 240"/>
              <a:gd name="T5" fmla="*/ 2147483647 h 1008"/>
              <a:gd name="T6" fmla="*/ 2147483647 w 240"/>
              <a:gd name="T7" fmla="*/ 2147483647 h 1008"/>
              <a:gd name="T8" fmla="*/ 0 w 240"/>
              <a:gd name="T9" fmla="*/ 2147483647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157" name="Group 170"/>
          <p:cNvGrpSpPr>
            <a:grpSpLocks/>
          </p:cNvGrpSpPr>
          <p:nvPr/>
        </p:nvGrpSpPr>
        <p:grpSpPr bwMode="auto">
          <a:xfrm>
            <a:off x="1335462" y="4742119"/>
            <a:ext cx="288925" cy="787400"/>
            <a:chOff x="1008" y="2592"/>
            <a:chExt cx="182" cy="496"/>
          </a:xfrm>
        </p:grpSpPr>
        <p:sp>
          <p:nvSpPr>
            <p:cNvPr id="158" name="Line 171"/>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9" name="Line 172"/>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60" name="Group 173"/>
            <p:cNvGrpSpPr>
              <a:grpSpLocks/>
            </p:cNvGrpSpPr>
            <p:nvPr/>
          </p:nvGrpSpPr>
          <p:grpSpPr bwMode="auto">
            <a:xfrm>
              <a:off x="1008" y="2592"/>
              <a:ext cx="182" cy="331"/>
              <a:chOff x="1008" y="2592"/>
              <a:chExt cx="182" cy="331"/>
            </a:xfrm>
          </p:grpSpPr>
          <p:sp>
            <p:nvSpPr>
              <p:cNvPr id="161" name="Freeform 174"/>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62"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cxnSp>
        <p:nvCxnSpPr>
          <p:cNvPr id="163" name="Straight Connector 162">
            <a:extLst>
              <a:ext uri="{FF2B5EF4-FFF2-40B4-BE49-F238E27FC236}">
                <a16:creationId xmlns:a16="http://schemas.microsoft.com/office/drawing/2014/main" id="{95B649F2-AE26-4AAF-9C7B-A1C1F3DFC34E}"/>
              </a:ext>
            </a:extLst>
          </p:cNvPr>
          <p:cNvCxnSpPr>
            <a:cxnSpLocks/>
          </p:cNvCxnSpPr>
          <p:nvPr/>
        </p:nvCxnSpPr>
        <p:spPr>
          <a:xfrm flipV="1">
            <a:off x="4368604" y="6800366"/>
            <a:ext cx="14942" cy="74343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95B649F2-AE26-4AAF-9C7B-A1C1F3DFC34E}"/>
              </a:ext>
            </a:extLst>
          </p:cNvPr>
          <p:cNvCxnSpPr>
            <a:cxnSpLocks/>
          </p:cNvCxnSpPr>
          <p:nvPr/>
        </p:nvCxnSpPr>
        <p:spPr>
          <a:xfrm flipV="1">
            <a:off x="2454775" y="7112762"/>
            <a:ext cx="9301" cy="51511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95B649F2-AE26-4AAF-9C7B-A1C1F3DFC34E}"/>
              </a:ext>
            </a:extLst>
          </p:cNvPr>
          <p:cNvCxnSpPr>
            <a:cxnSpLocks/>
          </p:cNvCxnSpPr>
          <p:nvPr/>
        </p:nvCxnSpPr>
        <p:spPr>
          <a:xfrm flipH="1" flipV="1">
            <a:off x="1029372" y="6654115"/>
            <a:ext cx="103892" cy="926799"/>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66" name="Line 205"/>
          <p:cNvSpPr>
            <a:spLocks noChangeShapeType="1"/>
          </p:cNvSpPr>
          <p:nvPr/>
        </p:nvSpPr>
        <p:spPr bwMode="auto">
          <a:xfrm flipH="1">
            <a:off x="6207446" y="8422358"/>
            <a:ext cx="3175" cy="3460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7" name="Line 205"/>
          <p:cNvSpPr>
            <a:spLocks noChangeShapeType="1"/>
          </p:cNvSpPr>
          <p:nvPr/>
        </p:nvSpPr>
        <p:spPr bwMode="auto">
          <a:xfrm flipH="1">
            <a:off x="6509071" y="8500228"/>
            <a:ext cx="3175" cy="3460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9" name="Line 205"/>
          <p:cNvSpPr>
            <a:spLocks noChangeShapeType="1"/>
          </p:cNvSpPr>
          <p:nvPr/>
        </p:nvSpPr>
        <p:spPr bwMode="auto">
          <a:xfrm flipH="1">
            <a:off x="6661270" y="8652628"/>
            <a:ext cx="3374" cy="193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0" name="Line 205"/>
          <p:cNvSpPr>
            <a:spLocks noChangeShapeType="1"/>
          </p:cNvSpPr>
          <p:nvPr/>
        </p:nvSpPr>
        <p:spPr bwMode="auto">
          <a:xfrm flipH="1">
            <a:off x="6346161" y="8652627"/>
            <a:ext cx="13483" cy="16619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71" name="Group 97"/>
          <p:cNvGrpSpPr>
            <a:grpSpLocks/>
          </p:cNvGrpSpPr>
          <p:nvPr/>
        </p:nvGrpSpPr>
        <p:grpSpPr bwMode="auto">
          <a:xfrm>
            <a:off x="6287070" y="7974291"/>
            <a:ext cx="253781" cy="283884"/>
            <a:chOff x="4081" y="3840"/>
            <a:chExt cx="351" cy="313"/>
          </a:xfrm>
        </p:grpSpPr>
        <p:sp>
          <p:nvSpPr>
            <p:cNvPr id="172" name="Freeform 98"/>
            <p:cNvSpPr>
              <a:spLocks noEditPoints="1"/>
            </p:cNvSpPr>
            <p:nvPr/>
          </p:nvSpPr>
          <p:spPr bwMode="auto">
            <a:xfrm>
              <a:off x="4081" y="3840"/>
              <a:ext cx="351" cy="313"/>
            </a:xfrm>
            <a:custGeom>
              <a:avLst/>
              <a:gdLst>
                <a:gd name="T0" fmla="*/ 0 w 2112"/>
                <a:gd name="T1" fmla="*/ 0 h 1878"/>
                <a:gd name="T2" fmla="*/ 0 w 2112"/>
                <a:gd name="T3" fmla="*/ 0 h 1878"/>
                <a:gd name="T4" fmla="*/ 0 w 2112"/>
                <a:gd name="T5" fmla="*/ 0 h 1878"/>
                <a:gd name="T6" fmla="*/ 0 w 2112"/>
                <a:gd name="T7" fmla="*/ 0 h 1878"/>
                <a:gd name="T8" fmla="*/ 0 w 2112"/>
                <a:gd name="T9" fmla="*/ 0 h 1878"/>
                <a:gd name="T10" fmla="*/ 0 w 2112"/>
                <a:gd name="T11" fmla="*/ 0 h 1878"/>
                <a:gd name="T12" fmla="*/ 0 w 2112"/>
                <a:gd name="T13" fmla="*/ 0 h 1878"/>
                <a:gd name="T14" fmla="*/ 0 w 2112"/>
                <a:gd name="T15" fmla="*/ 0 h 1878"/>
                <a:gd name="T16" fmla="*/ 0 w 2112"/>
                <a:gd name="T17" fmla="*/ 0 h 1878"/>
                <a:gd name="T18" fmla="*/ 0 w 2112"/>
                <a:gd name="T19" fmla="*/ 0 h 1878"/>
                <a:gd name="T20" fmla="*/ 0 w 2112"/>
                <a:gd name="T21" fmla="*/ 0 h 1878"/>
                <a:gd name="T22" fmla="*/ 0 w 2112"/>
                <a:gd name="T23" fmla="*/ 0 h 1878"/>
                <a:gd name="T24" fmla="*/ 0 w 2112"/>
                <a:gd name="T25" fmla="*/ 0 h 1878"/>
                <a:gd name="T26" fmla="*/ 0 w 2112"/>
                <a:gd name="T27" fmla="*/ 0 h 1878"/>
                <a:gd name="T28" fmla="*/ 0 w 2112"/>
                <a:gd name="T29" fmla="*/ 0 h 1878"/>
                <a:gd name="T30" fmla="*/ 0 w 2112"/>
                <a:gd name="T31" fmla="*/ 0 h 1878"/>
                <a:gd name="T32" fmla="*/ 0 w 2112"/>
                <a:gd name="T33" fmla="*/ 0 h 1878"/>
                <a:gd name="T34" fmla="*/ 0 w 2112"/>
                <a:gd name="T35" fmla="*/ 0 h 1878"/>
                <a:gd name="T36" fmla="*/ 0 w 2112"/>
                <a:gd name="T37" fmla="*/ 0 h 1878"/>
                <a:gd name="T38" fmla="*/ 0 w 2112"/>
                <a:gd name="T39" fmla="*/ 0 h 1878"/>
                <a:gd name="T40" fmla="*/ 0 w 2112"/>
                <a:gd name="T41" fmla="*/ 0 h 1878"/>
                <a:gd name="T42" fmla="*/ 0 w 2112"/>
                <a:gd name="T43" fmla="*/ 0 h 1878"/>
                <a:gd name="T44" fmla="*/ 0 w 2112"/>
                <a:gd name="T45" fmla="*/ 0 h 1878"/>
                <a:gd name="T46" fmla="*/ 0 w 2112"/>
                <a:gd name="T47" fmla="*/ 0 h 1878"/>
                <a:gd name="T48" fmla="*/ 0 w 2112"/>
                <a:gd name="T49" fmla="*/ 0 h 1878"/>
                <a:gd name="T50" fmla="*/ 0 w 2112"/>
                <a:gd name="T51" fmla="*/ 0 h 1878"/>
                <a:gd name="T52" fmla="*/ 0 w 2112"/>
                <a:gd name="T53" fmla="*/ 0 h 1878"/>
                <a:gd name="T54" fmla="*/ 0 w 2112"/>
                <a:gd name="T55" fmla="*/ 0 h 1878"/>
                <a:gd name="T56" fmla="*/ 0 w 2112"/>
                <a:gd name="T57" fmla="*/ 0 h 1878"/>
                <a:gd name="T58" fmla="*/ 0 w 2112"/>
                <a:gd name="T59" fmla="*/ 0 h 1878"/>
                <a:gd name="T60" fmla="*/ 0 w 2112"/>
                <a:gd name="T61" fmla="*/ 0 h 1878"/>
                <a:gd name="T62" fmla="*/ 0 w 2112"/>
                <a:gd name="T63" fmla="*/ 0 h 1878"/>
                <a:gd name="T64" fmla="*/ 0 w 2112"/>
                <a:gd name="T65" fmla="*/ 0 h 1878"/>
                <a:gd name="T66" fmla="*/ 0 w 2112"/>
                <a:gd name="T67" fmla="*/ 0 h 1878"/>
                <a:gd name="T68" fmla="*/ 0 w 2112"/>
                <a:gd name="T69" fmla="*/ 0 h 1878"/>
                <a:gd name="T70" fmla="*/ 0 w 2112"/>
                <a:gd name="T71" fmla="*/ 0 h 1878"/>
                <a:gd name="T72" fmla="*/ 0 w 2112"/>
                <a:gd name="T73" fmla="*/ 0 h 1878"/>
                <a:gd name="T74" fmla="*/ 0 w 2112"/>
                <a:gd name="T75" fmla="*/ 0 h 1878"/>
                <a:gd name="T76" fmla="*/ 0 w 2112"/>
                <a:gd name="T77" fmla="*/ 0 h 1878"/>
                <a:gd name="T78" fmla="*/ 0 w 2112"/>
                <a:gd name="T79" fmla="*/ 0 h 1878"/>
                <a:gd name="T80" fmla="*/ 0 w 2112"/>
                <a:gd name="T81" fmla="*/ 0 h 1878"/>
                <a:gd name="T82" fmla="*/ 0 w 2112"/>
                <a:gd name="T83" fmla="*/ 0 h 1878"/>
                <a:gd name="T84" fmla="*/ 0 w 2112"/>
                <a:gd name="T85" fmla="*/ 0 h 1878"/>
                <a:gd name="T86" fmla="*/ 0 w 2112"/>
                <a:gd name="T87" fmla="*/ 0 h 1878"/>
                <a:gd name="T88" fmla="*/ 0 w 2112"/>
                <a:gd name="T89" fmla="*/ 0 h 1878"/>
                <a:gd name="T90" fmla="*/ 0 w 2112"/>
                <a:gd name="T91" fmla="*/ 0 h 1878"/>
                <a:gd name="T92" fmla="*/ 0 w 2112"/>
                <a:gd name="T93" fmla="*/ 0 h 1878"/>
                <a:gd name="T94" fmla="*/ 0 w 2112"/>
                <a:gd name="T95" fmla="*/ 0 h 1878"/>
                <a:gd name="T96" fmla="*/ 0 w 2112"/>
                <a:gd name="T97" fmla="*/ 0 h 1878"/>
                <a:gd name="T98" fmla="*/ 0 w 2112"/>
                <a:gd name="T99" fmla="*/ 0 h 1878"/>
                <a:gd name="T100" fmla="*/ 0 w 2112"/>
                <a:gd name="T101" fmla="*/ 0 h 1878"/>
                <a:gd name="T102" fmla="*/ 0 w 2112"/>
                <a:gd name="T103" fmla="*/ 0 h 1878"/>
                <a:gd name="T104" fmla="*/ 0 w 2112"/>
                <a:gd name="T105" fmla="*/ 0 h 1878"/>
                <a:gd name="T106" fmla="*/ 0 w 2112"/>
                <a:gd name="T107" fmla="*/ 0 h 1878"/>
                <a:gd name="T108" fmla="*/ 0 w 2112"/>
                <a:gd name="T109" fmla="*/ 0 h 1878"/>
                <a:gd name="T110" fmla="*/ 0 w 2112"/>
                <a:gd name="T111" fmla="*/ 0 h 1878"/>
                <a:gd name="T112" fmla="*/ 0 w 2112"/>
                <a:gd name="T113" fmla="*/ 0 h 1878"/>
                <a:gd name="T114" fmla="*/ 0 w 2112"/>
                <a:gd name="T115" fmla="*/ 0 h 1878"/>
                <a:gd name="T116" fmla="*/ 0 w 2112"/>
                <a:gd name="T117" fmla="*/ 0 h 1878"/>
                <a:gd name="T118" fmla="*/ 0 w 2112"/>
                <a:gd name="T119" fmla="*/ 0 h 1878"/>
                <a:gd name="T120" fmla="*/ 0 w 2112"/>
                <a:gd name="T121" fmla="*/ 0 h 18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112"/>
                <a:gd name="T184" fmla="*/ 0 h 1878"/>
                <a:gd name="T185" fmla="*/ 2112 w 2112"/>
                <a:gd name="T186" fmla="*/ 1878 h 187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112" h="1878">
                  <a:moveTo>
                    <a:pt x="1238" y="5"/>
                  </a:moveTo>
                  <a:lnTo>
                    <a:pt x="1245" y="8"/>
                  </a:lnTo>
                  <a:lnTo>
                    <a:pt x="1250" y="10"/>
                  </a:lnTo>
                  <a:lnTo>
                    <a:pt x="1256" y="14"/>
                  </a:lnTo>
                  <a:lnTo>
                    <a:pt x="1261" y="17"/>
                  </a:lnTo>
                  <a:lnTo>
                    <a:pt x="1271" y="27"/>
                  </a:lnTo>
                  <a:lnTo>
                    <a:pt x="1280" y="39"/>
                  </a:lnTo>
                  <a:lnTo>
                    <a:pt x="1287" y="52"/>
                  </a:lnTo>
                  <a:lnTo>
                    <a:pt x="1293" y="66"/>
                  </a:lnTo>
                  <a:lnTo>
                    <a:pt x="1298" y="80"/>
                  </a:lnTo>
                  <a:lnTo>
                    <a:pt x="1302" y="95"/>
                  </a:lnTo>
                  <a:lnTo>
                    <a:pt x="1307" y="98"/>
                  </a:lnTo>
                  <a:lnTo>
                    <a:pt x="1311" y="99"/>
                  </a:lnTo>
                  <a:lnTo>
                    <a:pt x="1316" y="101"/>
                  </a:lnTo>
                  <a:lnTo>
                    <a:pt x="1320" y="99"/>
                  </a:lnTo>
                  <a:lnTo>
                    <a:pt x="1325" y="98"/>
                  </a:lnTo>
                  <a:lnTo>
                    <a:pt x="1330" y="98"/>
                  </a:lnTo>
                  <a:lnTo>
                    <a:pt x="1335" y="97"/>
                  </a:lnTo>
                  <a:lnTo>
                    <a:pt x="1341" y="96"/>
                  </a:lnTo>
                  <a:lnTo>
                    <a:pt x="1345" y="96"/>
                  </a:lnTo>
                  <a:lnTo>
                    <a:pt x="1350" y="96"/>
                  </a:lnTo>
                  <a:lnTo>
                    <a:pt x="1355" y="97"/>
                  </a:lnTo>
                  <a:lnTo>
                    <a:pt x="1361" y="97"/>
                  </a:lnTo>
                  <a:lnTo>
                    <a:pt x="1366" y="97"/>
                  </a:lnTo>
                  <a:lnTo>
                    <a:pt x="1371" y="96"/>
                  </a:lnTo>
                  <a:lnTo>
                    <a:pt x="1376" y="95"/>
                  </a:lnTo>
                  <a:lnTo>
                    <a:pt x="1381" y="91"/>
                  </a:lnTo>
                  <a:lnTo>
                    <a:pt x="1391" y="91"/>
                  </a:lnTo>
                  <a:lnTo>
                    <a:pt x="1401" y="91"/>
                  </a:lnTo>
                  <a:lnTo>
                    <a:pt x="1412" y="91"/>
                  </a:lnTo>
                  <a:lnTo>
                    <a:pt x="1422" y="91"/>
                  </a:lnTo>
                  <a:lnTo>
                    <a:pt x="1431" y="92"/>
                  </a:lnTo>
                  <a:lnTo>
                    <a:pt x="1442" y="92"/>
                  </a:lnTo>
                  <a:lnTo>
                    <a:pt x="1452" y="92"/>
                  </a:lnTo>
                  <a:lnTo>
                    <a:pt x="1462" y="92"/>
                  </a:lnTo>
                  <a:lnTo>
                    <a:pt x="1468" y="91"/>
                  </a:lnTo>
                  <a:lnTo>
                    <a:pt x="1473" y="90"/>
                  </a:lnTo>
                  <a:lnTo>
                    <a:pt x="1479" y="89"/>
                  </a:lnTo>
                  <a:lnTo>
                    <a:pt x="1484" y="87"/>
                  </a:lnTo>
                  <a:lnTo>
                    <a:pt x="1490" y="85"/>
                  </a:lnTo>
                  <a:lnTo>
                    <a:pt x="1494" y="83"/>
                  </a:lnTo>
                  <a:lnTo>
                    <a:pt x="1499" y="79"/>
                  </a:lnTo>
                  <a:lnTo>
                    <a:pt x="1503" y="74"/>
                  </a:lnTo>
                  <a:lnTo>
                    <a:pt x="1511" y="73"/>
                  </a:lnTo>
                  <a:lnTo>
                    <a:pt x="1519" y="71"/>
                  </a:lnTo>
                  <a:lnTo>
                    <a:pt x="1525" y="68"/>
                  </a:lnTo>
                  <a:lnTo>
                    <a:pt x="1533" y="67"/>
                  </a:lnTo>
                  <a:lnTo>
                    <a:pt x="1540" y="66"/>
                  </a:lnTo>
                  <a:lnTo>
                    <a:pt x="1546" y="66"/>
                  </a:lnTo>
                  <a:lnTo>
                    <a:pt x="1554" y="68"/>
                  </a:lnTo>
                  <a:lnTo>
                    <a:pt x="1562" y="72"/>
                  </a:lnTo>
                  <a:lnTo>
                    <a:pt x="1569" y="74"/>
                  </a:lnTo>
                  <a:lnTo>
                    <a:pt x="1577" y="77"/>
                  </a:lnTo>
                  <a:lnTo>
                    <a:pt x="1585" y="78"/>
                  </a:lnTo>
                  <a:lnTo>
                    <a:pt x="1594" y="80"/>
                  </a:lnTo>
                  <a:lnTo>
                    <a:pt x="1602" y="82"/>
                  </a:lnTo>
                  <a:lnTo>
                    <a:pt x="1609" y="82"/>
                  </a:lnTo>
                  <a:lnTo>
                    <a:pt x="1618" y="82"/>
                  </a:lnTo>
                  <a:lnTo>
                    <a:pt x="1627" y="79"/>
                  </a:lnTo>
                  <a:lnTo>
                    <a:pt x="1629" y="80"/>
                  </a:lnTo>
                  <a:lnTo>
                    <a:pt x="1632" y="82"/>
                  </a:lnTo>
                  <a:lnTo>
                    <a:pt x="1636" y="82"/>
                  </a:lnTo>
                  <a:lnTo>
                    <a:pt x="1640" y="83"/>
                  </a:lnTo>
                  <a:lnTo>
                    <a:pt x="1643" y="83"/>
                  </a:lnTo>
                  <a:lnTo>
                    <a:pt x="1647" y="84"/>
                  </a:lnTo>
                  <a:lnTo>
                    <a:pt x="1650" y="86"/>
                  </a:lnTo>
                  <a:lnTo>
                    <a:pt x="1653" y="89"/>
                  </a:lnTo>
                  <a:lnTo>
                    <a:pt x="1671" y="89"/>
                  </a:lnTo>
                  <a:lnTo>
                    <a:pt x="1687" y="89"/>
                  </a:lnTo>
                  <a:lnTo>
                    <a:pt x="1702" y="90"/>
                  </a:lnTo>
                  <a:lnTo>
                    <a:pt x="1717" y="91"/>
                  </a:lnTo>
                  <a:lnTo>
                    <a:pt x="1733" y="92"/>
                  </a:lnTo>
                  <a:lnTo>
                    <a:pt x="1748" y="93"/>
                  </a:lnTo>
                  <a:lnTo>
                    <a:pt x="1766" y="96"/>
                  </a:lnTo>
                  <a:lnTo>
                    <a:pt x="1784" y="96"/>
                  </a:lnTo>
                  <a:lnTo>
                    <a:pt x="1788" y="98"/>
                  </a:lnTo>
                  <a:lnTo>
                    <a:pt x="1794" y="99"/>
                  </a:lnTo>
                  <a:lnTo>
                    <a:pt x="1798" y="101"/>
                  </a:lnTo>
                  <a:lnTo>
                    <a:pt x="1802" y="102"/>
                  </a:lnTo>
                  <a:lnTo>
                    <a:pt x="1808" y="104"/>
                  </a:lnTo>
                  <a:lnTo>
                    <a:pt x="1812" y="105"/>
                  </a:lnTo>
                  <a:lnTo>
                    <a:pt x="1817" y="108"/>
                  </a:lnTo>
                  <a:lnTo>
                    <a:pt x="1821" y="111"/>
                  </a:lnTo>
                  <a:lnTo>
                    <a:pt x="1825" y="113"/>
                  </a:lnTo>
                  <a:lnTo>
                    <a:pt x="1827" y="114"/>
                  </a:lnTo>
                  <a:lnTo>
                    <a:pt x="1830" y="116"/>
                  </a:lnTo>
                  <a:lnTo>
                    <a:pt x="1832" y="119"/>
                  </a:lnTo>
                  <a:lnTo>
                    <a:pt x="1836" y="121"/>
                  </a:lnTo>
                  <a:lnTo>
                    <a:pt x="1839" y="122"/>
                  </a:lnTo>
                  <a:lnTo>
                    <a:pt x="1842" y="123"/>
                  </a:lnTo>
                  <a:lnTo>
                    <a:pt x="1847" y="123"/>
                  </a:lnTo>
                  <a:lnTo>
                    <a:pt x="1853" y="130"/>
                  </a:lnTo>
                  <a:lnTo>
                    <a:pt x="1861" y="136"/>
                  </a:lnTo>
                  <a:lnTo>
                    <a:pt x="1870" y="141"/>
                  </a:lnTo>
                  <a:lnTo>
                    <a:pt x="1878" y="146"/>
                  </a:lnTo>
                  <a:lnTo>
                    <a:pt x="1885" y="152"/>
                  </a:lnTo>
                  <a:lnTo>
                    <a:pt x="1894" y="157"/>
                  </a:lnTo>
                  <a:lnTo>
                    <a:pt x="1901" y="164"/>
                  </a:lnTo>
                  <a:lnTo>
                    <a:pt x="1907" y="171"/>
                  </a:lnTo>
                  <a:lnTo>
                    <a:pt x="1913" y="172"/>
                  </a:lnTo>
                  <a:lnTo>
                    <a:pt x="1918" y="175"/>
                  </a:lnTo>
                  <a:lnTo>
                    <a:pt x="1923" y="178"/>
                  </a:lnTo>
                  <a:lnTo>
                    <a:pt x="1927" y="181"/>
                  </a:lnTo>
                  <a:lnTo>
                    <a:pt x="1932" y="183"/>
                  </a:lnTo>
                  <a:lnTo>
                    <a:pt x="1937" y="187"/>
                  </a:lnTo>
                  <a:lnTo>
                    <a:pt x="1942" y="188"/>
                  </a:lnTo>
                  <a:lnTo>
                    <a:pt x="1948" y="190"/>
                  </a:lnTo>
                  <a:lnTo>
                    <a:pt x="1953" y="197"/>
                  </a:lnTo>
                  <a:lnTo>
                    <a:pt x="1958" y="203"/>
                  </a:lnTo>
                  <a:lnTo>
                    <a:pt x="1965" y="209"/>
                  </a:lnTo>
                  <a:lnTo>
                    <a:pt x="1971" y="214"/>
                  </a:lnTo>
                  <a:lnTo>
                    <a:pt x="1978" y="220"/>
                  </a:lnTo>
                  <a:lnTo>
                    <a:pt x="1985" y="225"/>
                  </a:lnTo>
                  <a:lnTo>
                    <a:pt x="1991" y="231"/>
                  </a:lnTo>
                  <a:lnTo>
                    <a:pt x="1997" y="238"/>
                  </a:lnTo>
                  <a:lnTo>
                    <a:pt x="2008" y="244"/>
                  </a:lnTo>
                  <a:lnTo>
                    <a:pt x="2017" y="252"/>
                  </a:lnTo>
                  <a:lnTo>
                    <a:pt x="2026" y="260"/>
                  </a:lnTo>
                  <a:lnTo>
                    <a:pt x="2033" y="270"/>
                  </a:lnTo>
                  <a:lnTo>
                    <a:pt x="2041" y="280"/>
                  </a:lnTo>
                  <a:lnTo>
                    <a:pt x="2048" y="290"/>
                  </a:lnTo>
                  <a:lnTo>
                    <a:pt x="2054" y="301"/>
                  </a:lnTo>
                  <a:lnTo>
                    <a:pt x="2061" y="312"/>
                  </a:lnTo>
                  <a:lnTo>
                    <a:pt x="2064" y="314"/>
                  </a:lnTo>
                  <a:lnTo>
                    <a:pt x="2068" y="318"/>
                  </a:lnTo>
                  <a:lnTo>
                    <a:pt x="2069" y="321"/>
                  </a:lnTo>
                  <a:lnTo>
                    <a:pt x="2070" y="326"/>
                  </a:lnTo>
                  <a:lnTo>
                    <a:pt x="2070" y="330"/>
                  </a:lnTo>
                  <a:lnTo>
                    <a:pt x="2071" y="334"/>
                  </a:lnTo>
                  <a:lnTo>
                    <a:pt x="2072" y="339"/>
                  </a:lnTo>
                  <a:lnTo>
                    <a:pt x="2075" y="343"/>
                  </a:lnTo>
                  <a:lnTo>
                    <a:pt x="2079" y="349"/>
                  </a:lnTo>
                  <a:lnTo>
                    <a:pt x="2082" y="356"/>
                  </a:lnTo>
                  <a:lnTo>
                    <a:pt x="2084" y="363"/>
                  </a:lnTo>
                  <a:lnTo>
                    <a:pt x="2086" y="370"/>
                  </a:lnTo>
                  <a:lnTo>
                    <a:pt x="2088" y="379"/>
                  </a:lnTo>
                  <a:lnTo>
                    <a:pt x="2091" y="386"/>
                  </a:lnTo>
                  <a:lnTo>
                    <a:pt x="2093" y="393"/>
                  </a:lnTo>
                  <a:lnTo>
                    <a:pt x="2096" y="400"/>
                  </a:lnTo>
                  <a:lnTo>
                    <a:pt x="2098" y="418"/>
                  </a:lnTo>
                  <a:lnTo>
                    <a:pt x="2101" y="437"/>
                  </a:lnTo>
                  <a:lnTo>
                    <a:pt x="2102" y="455"/>
                  </a:lnTo>
                  <a:lnTo>
                    <a:pt x="2103" y="474"/>
                  </a:lnTo>
                  <a:lnTo>
                    <a:pt x="2105" y="492"/>
                  </a:lnTo>
                  <a:lnTo>
                    <a:pt x="2106" y="510"/>
                  </a:lnTo>
                  <a:lnTo>
                    <a:pt x="2107" y="528"/>
                  </a:lnTo>
                  <a:lnTo>
                    <a:pt x="2108" y="544"/>
                  </a:lnTo>
                  <a:lnTo>
                    <a:pt x="2108" y="568"/>
                  </a:lnTo>
                  <a:lnTo>
                    <a:pt x="2109" y="593"/>
                  </a:lnTo>
                  <a:lnTo>
                    <a:pt x="2111" y="617"/>
                  </a:lnTo>
                  <a:lnTo>
                    <a:pt x="2112" y="642"/>
                  </a:lnTo>
                  <a:lnTo>
                    <a:pt x="2112" y="667"/>
                  </a:lnTo>
                  <a:lnTo>
                    <a:pt x="2112" y="692"/>
                  </a:lnTo>
                  <a:lnTo>
                    <a:pt x="2112" y="717"/>
                  </a:lnTo>
                  <a:lnTo>
                    <a:pt x="2111" y="743"/>
                  </a:lnTo>
                  <a:lnTo>
                    <a:pt x="2107" y="758"/>
                  </a:lnTo>
                  <a:lnTo>
                    <a:pt x="2108" y="805"/>
                  </a:lnTo>
                  <a:lnTo>
                    <a:pt x="2109" y="850"/>
                  </a:lnTo>
                  <a:lnTo>
                    <a:pt x="2108" y="894"/>
                  </a:lnTo>
                  <a:lnTo>
                    <a:pt x="2105" y="937"/>
                  </a:lnTo>
                  <a:lnTo>
                    <a:pt x="2103" y="981"/>
                  </a:lnTo>
                  <a:lnTo>
                    <a:pt x="2100" y="1024"/>
                  </a:lnTo>
                  <a:lnTo>
                    <a:pt x="2095" y="1069"/>
                  </a:lnTo>
                  <a:lnTo>
                    <a:pt x="2093" y="1115"/>
                  </a:lnTo>
                  <a:lnTo>
                    <a:pt x="2094" y="1124"/>
                  </a:lnTo>
                  <a:lnTo>
                    <a:pt x="2094" y="1134"/>
                  </a:lnTo>
                  <a:lnTo>
                    <a:pt x="2092" y="1142"/>
                  </a:lnTo>
                  <a:lnTo>
                    <a:pt x="2090" y="1152"/>
                  </a:lnTo>
                  <a:lnTo>
                    <a:pt x="2086" y="1160"/>
                  </a:lnTo>
                  <a:lnTo>
                    <a:pt x="2084" y="1170"/>
                  </a:lnTo>
                  <a:lnTo>
                    <a:pt x="2083" y="1178"/>
                  </a:lnTo>
                  <a:lnTo>
                    <a:pt x="2084" y="1188"/>
                  </a:lnTo>
                  <a:lnTo>
                    <a:pt x="2084" y="1198"/>
                  </a:lnTo>
                  <a:lnTo>
                    <a:pt x="2083" y="1209"/>
                  </a:lnTo>
                  <a:lnTo>
                    <a:pt x="2082" y="1220"/>
                  </a:lnTo>
                  <a:lnTo>
                    <a:pt x="2080" y="1231"/>
                  </a:lnTo>
                  <a:lnTo>
                    <a:pt x="2077" y="1240"/>
                  </a:lnTo>
                  <a:lnTo>
                    <a:pt x="2075" y="1251"/>
                  </a:lnTo>
                  <a:lnTo>
                    <a:pt x="2075" y="1260"/>
                  </a:lnTo>
                  <a:lnTo>
                    <a:pt x="2075" y="1271"/>
                  </a:lnTo>
                  <a:lnTo>
                    <a:pt x="2073" y="1271"/>
                  </a:lnTo>
                  <a:lnTo>
                    <a:pt x="2074" y="1277"/>
                  </a:lnTo>
                  <a:lnTo>
                    <a:pt x="2074" y="1282"/>
                  </a:lnTo>
                  <a:lnTo>
                    <a:pt x="2073" y="1288"/>
                  </a:lnTo>
                  <a:lnTo>
                    <a:pt x="2071" y="1294"/>
                  </a:lnTo>
                  <a:lnTo>
                    <a:pt x="2069" y="1300"/>
                  </a:lnTo>
                  <a:lnTo>
                    <a:pt x="2068" y="1306"/>
                  </a:lnTo>
                  <a:lnTo>
                    <a:pt x="2068" y="1312"/>
                  </a:lnTo>
                  <a:lnTo>
                    <a:pt x="2068" y="1318"/>
                  </a:lnTo>
                  <a:lnTo>
                    <a:pt x="2065" y="1322"/>
                  </a:lnTo>
                  <a:lnTo>
                    <a:pt x="2062" y="1327"/>
                  </a:lnTo>
                  <a:lnTo>
                    <a:pt x="2061" y="1332"/>
                  </a:lnTo>
                  <a:lnTo>
                    <a:pt x="2059" y="1337"/>
                  </a:lnTo>
                  <a:lnTo>
                    <a:pt x="2058" y="1346"/>
                  </a:lnTo>
                  <a:lnTo>
                    <a:pt x="2056" y="1357"/>
                  </a:lnTo>
                  <a:lnTo>
                    <a:pt x="2054" y="1368"/>
                  </a:lnTo>
                  <a:lnTo>
                    <a:pt x="2052" y="1377"/>
                  </a:lnTo>
                  <a:lnTo>
                    <a:pt x="2050" y="1382"/>
                  </a:lnTo>
                  <a:lnTo>
                    <a:pt x="2048" y="1387"/>
                  </a:lnTo>
                  <a:lnTo>
                    <a:pt x="2044" y="1390"/>
                  </a:lnTo>
                  <a:lnTo>
                    <a:pt x="2040" y="1395"/>
                  </a:lnTo>
                  <a:lnTo>
                    <a:pt x="2038" y="1400"/>
                  </a:lnTo>
                  <a:lnTo>
                    <a:pt x="2035" y="1406"/>
                  </a:lnTo>
                  <a:lnTo>
                    <a:pt x="2033" y="1411"/>
                  </a:lnTo>
                  <a:lnTo>
                    <a:pt x="2031" y="1417"/>
                  </a:lnTo>
                  <a:lnTo>
                    <a:pt x="2028" y="1421"/>
                  </a:lnTo>
                  <a:lnTo>
                    <a:pt x="2026" y="1426"/>
                  </a:lnTo>
                  <a:lnTo>
                    <a:pt x="2021" y="1430"/>
                  </a:lnTo>
                  <a:lnTo>
                    <a:pt x="2017" y="1431"/>
                  </a:lnTo>
                  <a:lnTo>
                    <a:pt x="2010" y="1445"/>
                  </a:lnTo>
                  <a:lnTo>
                    <a:pt x="2002" y="1458"/>
                  </a:lnTo>
                  <a:lnTo>
                    <a:pt x="1994" y="1470"/>
                  </a:lnTo>
                  <a:lnTo>
                    <a:pt x="1984" y="1481"/>
                  </a:lnTo>
                  <a:lnTo>
                    <a:pt x="1974" y="1491"/>
                  </a:lnTo>
                  <a:lnTo>
                    <a:pt x="1963" y="1499"/>
                  </a:lnTo>
                  <a:lnTo>
                    <a:pt x="1950" y="1507"/>
                  </a:lnTo>
                  <a:lnTo>
                    <a:pt x="1938" y="1515"/>
                  </a:lnTo>
                  <a:lnTo>
                    <a:pt x="1913" y="1526"/>
                  </a:lnTo>
                  <a:lnTo>
                    <a:pt x="1888" y="1536"/>
                  </a:lnTo>
                  <a:lnTo>
                    <a:pt x="1861" y="1546"/>
                  </a:lnTo>
                  <a:lnTo>
                    <a:pt x="1835" y="1554"/>
                  </a:lnTo>
                  <a:lnTo>
                    <a:pt x="1829" y="1551"/>
                  </a:lnTo>
                  <a:lnTo>
                    <a:pt x="1825" y="1551"/>
                  </a:lnTo>
                  <a:lnTo>
                    <a:pt x="1819" y="1551"/>
                  </a:lnTo>
                  <a:lnTo>
                    <a:pt x="1815" y="1553"/>
                  </a:lnTo>
                  <a:lnTo>
                    <a:pt x="1806" y="1556"/>
                  </a:lnTo>
                  <a:lnTo>
                    <a:pt x="1797" y="1562"/>
                  </a:lnTo>
                  <a:lnTo>
                    <a:pt x="1788" y="1568"/>
                  </a:lnTo>
                  <a:lnTo>
                    <a:pt x="1779" y="1574"/>
                  </a:lnTo>
                  <a:lnTo>
                    <a:pt x="1775" y="1577"/>
                  </a:lnTo>
                  <a:lnTo>
                    <a:pt x="1770" y="1578"/>
                  </a:lnTo>
                  <a:lnTo>
                    <a:pt x="1766" y="1579"/>
                  </a:lnTo>
                  <a:lnTo>
                    <a:pt x="1761" y="1580"/>
                  </a:lnTo>
                  <a:lnTo>
                    <a:pt x="1753" y="1583"/>
                  </a:lnTo>
                  <a:lnTo>
                    <a:pt x="1744" y="1585"/>
                  </a:lnTo>
                  <a:lnTo>
                    <a:pt x="1736" y="1586"/>
                  </a:lnTo>
                  <a:lnTo>
                    <a:pt x="1729" y="1586"/>
                  </a:lnTo>
                  <a:lnTo>
                    <a:pt x="1713" y="1586"/>
                  </a:lnTo>
                  <a:lnTo>
                    <a:pt x="1698" y="1585"/>
                  </a:lnTo>
                  <a:lnTo>
                    <a:pt x="1682" y="1585"/>
                  </a:lnTo>
                  <a:lnTo>
                    <a:pt x="1668" y="1586"/>
                  </a:lnTo>
                  <a:lnTo>
                    <a:pt x="1660" y="1588"/>
                  </a:lnTo>
                  <a:lnTo>
                    <a:pt x="1653" y="1591"/>
                  </a:lnTo>
                  <a:lnTo>
                    <a:pt x="1646" y="1596"/>
                  </a:lnTo>
                  <a:lnTo>
                    <a:pt x="1639" y="1602"/>
                  </a:lnTo>
                  <a:lnTo>
                    <a:pt x="1617" y="1606"/>
                  </a:lnTo>
                  <a:lnTo>
                    <a:pt x="1595" y="1611"/>
                  </a:lnTo>
                  <a:lnTo>
                    <a:pt x="1573" y="1617"/>
                  </a:lnTo>
                  <a:lnTo>
                    <a:pt x="1551" y="1622"/>
                  </a:lnTo>
                  <a:lnTo>
                    <a:pt x="1530" y="1628"/>
                  </a:lnTo>
                  <a:lnTo>
                    <a:pt x="1508" y="1634"/>
                  </a:lnTo>
                  <a:lnTo>
                    <a:pt x="1486" y="1640"/>
                  </a:lnTo>
                  <a:lnTo>
                    <a:pt x="1465" y="1645"/>
                  </a:lnTo>
                  <a:lnTo>
                    <a:pt x="1461" y="1643"/>
                  </a:lnTo>
                  <a:lnTo>
                    <a:pt x="1459" y="1643"/>
                  </a:lnTo>
                  <a:lnTo>
                    <a:pt x="1456" y="1643"/>
                  </a:lnTo>
                  <a:lnTo>
                    <a:pt x="1452" y="1643"/>
                  </a:lnTo>
                  <a:lnTo>
                    <a:pt x="1450" y="1645"/>
                  </a:lnTo>
                  <a:lnTo>
                    <a:pt x="1447" y="1646"/>
                  </a:lnTo>
                  <a:lnTo>
                    <a:pt x="1445" y="1648"/>
                  </a:lnTo>
                  <a:lnTo>
                    <a:pt x="1442" y="1651"/>
                  </a:lnTo>
                  <a:lnTo>
                    <a:pt x="1425" y="1656"/>
                  </a:lnTo>
                  <a:lnTo>
                    <a:pt x="1405" y="1661"/>
                  </a:lnTo>
                  <a:lnTo>
                    <a:pt x="1386" y="1665"/>
                  </a:lnTo>
                  <a:lnTo>
                    <a:pt x="1366" y="1668"/>
                  </a:lnTo>
                  <a:lnTo>
                    <a:pt x="1346" y="1672"/>
                  </a:lnTo>
                  <a:lnTo>
                    <a:pt x="1328" y="1677"/>
                  </a:lnTo>
                  <a:lnTo>
                    <a:pt x="1309" y="1680"/>
                  </a:lnTo>
                  <a:lnTo>
                    <a:pt x="1291" y="1686"/>
                  </a:lnTo>
                  <a:lnTo>
                    <a:pt x="1289" y="1688"/>
                  </a:lnTo>
                  <a:lnTo>
                    <a:pt x="1287" y="1686"/>
                  </a:lnTo>
                  <a:lnTo>
                    <a:pt x="1285" y="1686"/>
                  </a:lnTo>
                  <a:lnTo>
                    <a:pt x="1283" y="1686"/>
                  </a:lnTo>
                  <a:lnTo>
                    <a:pt x="1281" y="1686"/>
                  </a:lnTo>
                  <a:lnTo>
                    <a:pt x="1280" y="1688"/>
                  </a:lnTo>
                  <a:lnTo>
                    <a:pt x="1279" y="1689"/>
                  </a:lnTo>
                  <a:lnTo>
                    <a:pt x="1277" y="1691"/>
                  </a:lnTo>
                  <a:lnTo>
                    <a:pt x="1256" y="1692"/>
                  </a:lnTo>
                  <a:lnTo>
                    <a:pt x="1235" y="1697"/>
                  </a:lnTo>
                  <a:lnTo>
                    <a:pt x="1215" y="1702"/>
                  </a:lnTo>
                  <a:lnTo>
                    <a:pt x="1195" y="1709"/>
                  </a:lnTo>
                  <a:lnTo>
                    <a:pt x="1175" y="1715"/>
                  </a:lnTo>
                  <a:lnTo>
                    <a:pt x="1155" y="1722"/>
                  </a:lnTo>
                  <a:lnTo>
                    <a:pt x="1136" y="1727"/>
                  </a:lnTo>
                  <a:lnTo>
                    <a:pt x="1115" y="1730"/>
                  </a:lnTo>
                  <a:lnTo>
                    <a:pt x="1099" y="1734"/>
                  </a:lnTo>
                  <a:lnTo>
                    <a:pt x="1084" y="1738"/>
                  </a:lnTo>
                  <a:lnTo>
                    <a:pt x="1068" y="1742"/>
                  </a:lnTo>
                  <a:lnTo>
                    <a:pt x="1053" y="1746"/>
                  </a:lnTo>
                  <a:lnTo>
                    <a:pt x="1037" y="1750"/>
                  </a:lnTo>
                  <a:lnTo>
                    <a:pt x="1022" y="1753"/>
                  </a:lnTo>
                  <a:lnTo>
                    <a:pt x="1005" y="1757"/>
                  </a:lnTo>
                  <a:lnTo>
                    <a:pt x="990" y="1758"/>
                  </a:lnTo>
                  <a:lnTo>
                    <a:pt x="985" y="1759"/>
                  </a:lnTo>
                  <a:lnTo>
                    <a:pt x="981" y="1760"/>
                  </a:lnTo>
                  <a:lnTo>
                    <a:pt x="976" y="1763"/>
                  </a:lnTo>
                  <a:lnTo>
                    <a:pt x="973" y="1764"/>
                  </a:lnTo>
                  <a:lnTo>
                    <a:pt x="969" y="1765"/>
                  </a:lnTo>
                  <a:lnTo>
                    <a:pt x="964" y="1766"/>
                  </a:lnTo>
                  <a:lnTo>
                    <a:pt x="960" y="1766"/>
                  </a:lnTo>
                  <a:lnTo>
                    <a:pt x="956" y="1767"/>
                  </a:lnTo>
                  <a:lnTo>
                    <a:pt x="930" y="1772"/>
                  </a:lnTo>
                  <a:lnTo>
                    <a:pt x="905" y="1778"/>
                  </a:lnTo>
                  <a:lnTo>
                    <a:pt x="879" y="1784"/>
                  </a:lnTo>
                  <a:lnTo>
                    <a:pt x="854" y="1791"/>
                  </a:lnTo>
                  <a:lnTo>
                    <a:pt x="829" y="1798"/>
                  </a:lnTo>
                  <a:lnTo>
                    <a:pt x="803" y="1806"/>
                  </a:lnTo>
                  <a:lnTo>
                    <a:pt x="779" y="1810"/>
                  </a:lnTo>
                  <a:lnTo>
                    <a:pt x="753" y="1815"/>
                  </a:lnTo>
                  <a:lnTo>
                    <a:pt x="746" y="1820"/>
                  </a:lnTo>
                  <a:lnTo>
                    <a:pt x="737" y="1825"/>
                  </a:lnTo>
                  <a:lnTo>
                    <a:pt x="728" y="1827"/>
                  </a:lnTo>
                  <a:lnTo>
                    <a:pt x="718" y="1830"/>
                  </a:lnTo>
                  <a:lnTo>
                    <a:pt x="708" y="1832"/>
                  </a:lnTo>
                  <a:lnTo>
                    <a:pt x="698" y="1833"/>
                  </a:lnTo>
                  <a:lnTo>
                    <a:pt x="689" y="1835"/>
                  </a:lnTo>
                  <a:lnTo>
                    <a:pt x="681" y="1839"/>
                  </a:lnTo>
                  <a:lnTo>
                    <a:pt x="673" y="1839"/>
                  </a:lnTo>
                  <a:lnTo>
                    <a:pt x="665" y="1839"/>
                  </a:lnTo>
                  <a:lnTo>
                    <a:pt x="657" y="1840"/>
                  </a:lnTo>
                  <a:lnTo>
                    <a:pt x="651" y="1840"/>
                  </a:lnTo>
                  <a:lnTo>
                    <a:pt x="643" y="1839"/>
                  </a:lnTo>
                  <a:lnTo>
                    <a:pt x="636" y="1838"/>
                  </a:lnTo>
                  <a:lnTo>
                    <a:pt x="630" y="1834"/>
                  </a:lnTo>
                  <a:lnTo>
                    <a:pt x="624" y="1830"/>
                  </a:lnTo>
                  <a:lnTo>
                    <a:pt x="623" y="1831"/>
                  </a:lnTo>
                  <a:lnTo>
                    <a:pt x="621" y="1832"/>
                  </a:lnTo>
                  <a:lnTo>
                    <a:pt x="620" y="1832"/>
                  </a:lnTo>
                  <a:lnTo>
                    <a:pt x="619" y="1833"/>
                  </a:lnTo>
                  <a:lnTo>
                    <a:pt x="618" y="1834"/>
                  </a:lnTo>
                  <a:lnTo>
                    <a:pt x="615" y="1835"/>
                  </a:lnTo>
                  <a:lnTo>
                    <a:pt x="614" y="1837"/>
                  </a:lnTo>
                  <a:lnTo>
                    <a:pt x="613" y="1838"/>
                  </a:lnTo>
                  <a:lnTo>
                    <a:pt x="613" y="1841"/>
                  </a:lnTo>
                  <a:lnTo>
                    <a:pt x="611" y="1841"/>
                  </a:lnTo>
                  <a:lnTo>
                    <a:pt x="609" y="1843"/>
                  </a:lnTo>
                  <a:lnTo>
                    <a:pt x="605" y="1844"/>
                  </a:lnTo>
                  <a:lnTo>
                    <a:pt x="603" y="1845"/>
                  </a:lnTo>
                  <a:lnTo>
                    <a:pt x="600" y="1846"/>
                  </a:lnTo>
                  <a:lnTo>
                    <a:pt x="598" y="1849"/>
                  </a:lnTo>
                  <a:lnTo>
                    <a:pt x="594" y="1851"/>
                  </a:lnTo>
                  <a:lnTo>
                    <a:pt x="592" y="1853"/>
                  </a:lnTo>
                  <a:lnTo>
                    <a:pt x="573" y="1856"/>
                  </a:lnTo>
                  <a:lnTo>
                    <a:pt x="555" y="1859"/>
                  </a:lnTo>
                  <a:lnTo>
                    <a:pt x="536" y="1864"/>
                  </a:lnTo>
                  <a:lnTo>
                    <a:pt x="517" y="1869"/>
                  </a:lnTo>
                  <a:lnTo>
                    <a:pt x="497" y="1872"/>
                  </a:lnTo>
                  <a:lnTo>
                    <a:pt x="478" y="1876"/>
                  </a:lnTo>
                  <a:lnTo>
                    <a:pt x="460" y="1878"/>
                  </a:lnTo>
                  <a:lnTo>
                    <a:pt x="441" y="1878"/>
                  </a:lnTo>
                  <a:lnTo>
                    <a:pt x="425" y="1876"/>
                  </a:lnTo>
                  <a:lnTo>
                    <a:pt x="411" y="1872"/>
                  </a:lnTo>
                  <a:lnTo>
                    <a:pt x="398" y="1869"/>
                  </a:lnTo>
                  <a:lnTo>
                    <a:pt x="383" y="1863"/>
                  </a:lnTo>
                  <a:lnTo>
                    <a:pt x="370" y="1857"/>
                  </a:lnTo>
                  <a:lnTo>
                    <a:pt x="357" y="1850"/>
                  </a:lnTo>
                  <a:lnTo>
                    <a:pt x="345" y="1841"/>
                  </a:lnTo>
                  <a:lnTo>
                    <a:pt x="333" y="1832"/>
                  </a:lnTo>
                  <a:lnTo>
                    <a:pt x="328" y="1839"/>
                  </a:lnTo>
                  <a:lnTo>
                    <a:pt x="324" y="1844"/>
                  </a:lnTo>
                  <a:lnTo>
                    <a:pt x="318" y="1849"/>
                  </a:lnTo>
                  <a:lnTo>
                    <a:pt x="312" y="1851"/>
                  </a:lnTo>
                  <a:lnTo>
                    <a:pt x="305" y="1853"/>
                  </a:lnTo>
                  <a:lnTo>
                    <a:pt x="298" y="1855"/>
                  </a:lnTo>
                  <a:lnTo>
                    <a:pt x="292" y="1856"/>
                  </a:lnTo>
                  <a:lnTo>
                    <a:pt x="285" y="1857"/>
                  </a:lnTo>
                  <a:lnTo>
                    <a:pt x="275" y="1855"/>
                  </a:lnTo>
                  <a:lnTo>
                    <a:pt x="265" y="1851"/>
                  </a:lnTo>
                  <a:lnTo>
                    <a:pt x="255" y="1847"/>
                  </a:lnTo>
                  <a:lnTo>
                    <a:pt x="245" y="1843"/>
                  </a:lnTo>
                  <a:lnTo>
                    <a:pt x="237" y="1838"/>
                  </a:lnTo>
                  <a:lnTo>
                    <a:pt x="229" y="1832"/>
                  </a:lnTo>
                  <a:lnTo>
                    <a:pt x="220" y="1825"/>
                  </a:lnTo>
                  <a:lnTo>
                    <a:pt x="212" y="1816"/>
                  </a:lnTo>
                  <a:lnTo>
                    <a:pt x="209" y="1807"/>
                  </a:lnTo>
                  <a:lnTo>
                    <a:pt x="206" y="1796"/>
                  </a:lnTo>
                  <a:lnTo>
                    <a:pt x="203" y="1784"/>
                  </a:lnTo>
                  <a:lnTo>
                    <a:pt x="201" y="1773"/>
                  </a:lnTo>
                  <a:lnTo>
                    <a:pt x="200" y="1761"/>
                  </a:lnTo>
                  <a:lnTo>
                    <a:pt x="200" y="1750"/>
                  </a:lnTo>
                  <a:lnTo>
                    <a:pt x="201" y="1739"/>
                  </a:lnTo>
                  <a:lnTo>
                    <a:pt x="203" y="1727"/>
                  </a:lnTo>
                  <a:lnTo>
                    <a:pt x="199" y="1725"/>
                  </a:lnTo>
                  <a:lnTo>
                    <a:pt x="195" y="1722"/>
                  </a:lnTo>
                  <a:lnTo>
                    <a:pt x="190" y="1717"/>
                  </a:lnTo>
                  <a:lnTo>
                    <a:pt x="186" y="1713"/>
                  </a:lnTo>
                  <a:lnTo>
                    <a:pt x="176" y="1703"/>
                  </a:lnTo>
                  <a:lnTo>
                    <a:pt x="167" y="1692"/>
                  </a:lnTo>
                  <a:lnTo>
                    <a:pt x="163" y="1689"/>
                  </a:lnTo>
                  <a:lnTo>
                    <a:pt x="158" y="1685"/>
                  </a:lnTo>
                  <a:lnTo>
                    <a:pt x="154" y="1683"/>
                  </a:lnTo>
                  <a:lnTo>
                    <a:pt x="149" y="1683"/>
                  </a:lnTo>
                  <a:lnTo>
                    <a:pt x="145" y="1684"/>
                  </a:lnTo>
                  <a:lnTo>
                    <a:pt x="141" y="1686"/>
                  </a:lnTo>
                  <a:lnTo>
                    <a:pt x="136" y="1692"/>
                  </a:lnTo>
                  <a:lnTo>
                    <a:pt x="132" y="1701"/>
                  </a:lnTo>
                  <a:lnTo>
                    <a:pt x="125" y="1704"/>
                  </a:lnTo>
                  <a:lnTo>
                    <a:pt x="118" y="1707"/>
                  </a:lnTo>
                  <a:lnTo>
                    <a:pt x="112" y="1708"/>
                  </a:lnTo>
                  <a:lnTo>
                    <a:pt x="105" y="1709"/>
                  </a:lnTo>
                  <a:lnTo>
                    <a:pt x="99" y="1708"/>
                  </a:lnTo>
                  <a:lnTo>
                    <a:pt x="92" y="1708"/>
                  </a:lnTo>
                  <a:lnTo>
                    <a:pt x="84" y="1707"/>
                  </a:lnTo>
                  <a:lnTo>
                    <a:pt x="77" y="1705"/>
                  </a:lnTo>
                  <a:lnTo>
                    <a:pt x="67" y="1701"/>
                  </a:lnTo>
                  <a:lnTo>
                    <a:pt x="57" y="1695"/>
                  </a:lnTo>
                  <a:lnTo>
                    <a:pt x="47" y="1688"/>
                  </a:lnTo>
                  <a:lnTo>
                    <a:pt x="38" y="1679"/>
                  </a:lnTo>
                  <a:lnTo>
                    <a:pt x="30" y="1671"/>
                  </a:lnTo>
                  <a:lnTo>
                    <a:pt x="25" y="1660"/>
                  </a:lnTo>
                  <a:lnTo>
                    <a:pt x="22" y="1654"/>
                  </a:lnTo>
                  <a:lnTo>
                    <a:pt x="20" y="1648"/>
                  </a:lnTo>
                  <a:lnTo>
                    <a:pt x="19" y="1642"/>
                  </a:lnTo>
                  <a:lnTo>
                    <a:pt x="19" y="1635"/>
                  </a:lnTo>
                  <a:lnTo>
                    <a:pt x="19" y="1628"/>
                  </a:lnTo>
                  <a:lnTo>
                    <a:pt x="19" y="1621"/>
                  </a:lnTo>
                  <a:lnTo>
                    <a:pt x="18" y="1614"/>
                  </a:lnTo>
                  <a:lnTo>
                    <a:pt x="18" y="1606"/>
                  </a:lnTo>
                  <a:lnTo>
                    <a:pt x="18" y="1599"/>
                  </a:lnTo>
                  <a:lnTo>
                    <a:pt x="19" y="1592"/>
                  </a:lnTo>
                  <a:lnTo>
                    <a:pt x="21" y="1585"/>
                  </a:lnTo>
                  <a:lnTo>
                    <a:pt x="24" y="1579"/>
                  </a:lnTo>
                  <a:lnTo>
                    <a:pt x="21" y="1573"/>
                  </a:lnTo>
                  <a:lnTo>
                    <a:pt x="18" y="1568"/>
                  </a:lnTo>
                  <a:lnTo>
                    <a:pt x="15" y="1563"/>
                  </a:lnTo>
                  <a:lnTo>
                    <a:pt x="10" y="1560"/>
                  </a:lnTo>
                  <a:lnTo>
                    <a:pt x="7" y="1555"/>
                  </a:lnTo>
                  <a:lnTo>
                    <a:pt x="5" y="1550"/>
                  </a:lnTo>
                  <a:lnTo>
                    <a:pt x="3" y="1544"/>
                  </a:lnTo>
                  <a:lnTo>
                    <a:pt x="3" y="1538"/>
                  </a:lnTo>
                  <a:lnTo>
                    <a:pt x="1" y="1532"/>
                  </a:lnTo>
                  <a:lnTo>
                    <a:pt x="3" y="1525"/>
                  </a:lnTo>
                  <a:lnTo>
                    <a:pt x="4" y="1519"/>
                  </a:lnTo>
                  <a:lnTo>
                    <a:pt x="5" y="1512"/>
                  </a:lnTo>
                  <a:lnTo>
                    <a:pt x="6" y="1506"/>
                  </a:lnTo>
                  <a:lnTo>
                    <a:pt x="6" y="1499"/>
                  </a:lnTo>
                  <a:lnTo>
                    <a:pt x="5" y="1493"/>
                  </a:lnTo>
                  <a:lnTo>
                    <a:pt x="0" y="1487"/>
                  </a:lnTo>
                  <a:lnTo>
                    <a:pt x="3" y="1464"/>
                  </a:lnTo>
                  <a:lnTo>
                    <a:pt x="4" y="1442"/>
                  </a:lnTo>
                  <a:lnTo>
                    <a:pt x="4" y="1419"/>
                  </a:lnTo>
                  <a:lnTo>
                    <a:pt x="5" y="1396"/>
                  </a:lnTo>
                  <a:lnTo>
                    <a:pt x="6" y="1374"/>
                  </a:lnTo>
                  <a:lnTo>
                    <a:pt x="7" y="1351"/>
                  </a:lnTo>
                  <a:lnTo>
                    <a:pt x="8" y="1330"/>
                  </a:lnTo>
                  <a:lnTo>
                    <a:pt x="10" y="1308"/>
                  </a:lnTo>
                  <a:lnTo>
                    <a:pt x="8" y="1296"/>
                  </a:lnTo>
                  <a:lnTo>
                    <a:pt x="7" y="1284"/>
                  </a:lnTo>
                  <a:lnTo>
                    <a:pt x="6" y="1271"/>
                  </a:lnTo>
                  <a:lnTo>
                    <a:pt x="5" y="1259"/>
                  </a:lnTo>
                  <a:lnTo>
                    <a:pt x="5" y="1246"/>
                  </a:lnTo>
                  <a:lnTo>
                    <a:pt x="5" y="1234"/>
                  </a:lnTo>
                  <a:lnTo>
                    <a:pt x="6" y="1221"/>
                  </a:lnTo>
                  <a:lnTo>
                    <a:pt x="8" y="1210"/>
                  </a:lnTo>
                  <a:lnTo>
                    <a:pt x="7" y="1165"/>
                  </a:lnTo>
                  <a:lnTo>
                    <a:pt x="8" y="1120"/>
                  </a:lnTo>
                  <a:lnTo>
                    <a:pt x="10" y="1074"/>
                  </a:lnTo>
                  <a:lnTo>
                    <a:pt x="14" y="1029"/>
                  </a:lnTo>
                  <a:lnTo>
                    <a:pt x="16" y="982"/>
                  </a:lnTo>
                  <a:lnTo>
                    <a:pt x="18" y="937"/>
                  </a:lnTo>
                  <a:lnTo>
                    <a:pt x="19" y="893"/>
                  </a:lnTo>
                  <a:lnTo>
                    <a:pt x="19" y="848"/>
                  </a:lnTo>
                  <a:lnTo>
                    <a:pt x="21" y="822"/>
                  </a:lnTo>
                  <a:lnTo>
                    <a:pt x="22" y="796"/>
                  </a:lnTo>
                  <a:lnTo>
                    <a:pt x="25" y="771"/>
                  </a:lnTo>
                  <a:lnTo>
                    <a:pt x="25" y="745"/>
                  </a:lnTo>
                  <a:lnTo>
                    <a:pt x="26" y="720"/>
                  </a:lnTo>
                  <a:lnTo>
                    <a:pt x="26" y="694"/>
                  </a:lnTo>
                  <a:lnTo>
                    <a:pt x="26" y="667"/>
                  </a:lnTo>
                  <a:lnTo>
                    <a:pt x="26" y="640"/>
                  </a:lnTo>
                  <a:lnTo>
                    <a:pt x="28" y="618"/>
                  </a:lnTo>
                  <a:lnTo>
                    <a:pt x="30" y="597"/>
                  </a:lnTo>
                  <a:lnTo>
                    <a:pt x="33" y="575"/>
                  </a:lnTo>
                  <a:lnTo>
                    <a:pt x="38" y="555"/>
                  </a:lnTo>
                  <a:lnTo>
                    <a:pt x="44" y="535"/>
                  </a:lnTo>
                  <a:lnTo>
                    <a:pt x="51" y="516"/>
                  </a:lnTo>
                  <a:lnTo>
                    <a:pt x="56" y="506"/>
                  </a:lnTo>
                  <a:lnTo>
                    <a:pt x="61" y="497"/>
                  </a:lnTo>
                  <a:lnTo>
                    <a:pt x="67" y="488"/>
                  </a:lnTo>
                  <a:lnTo>
                    <a:pt x="73" y="480"/>
                  </a:lnTo>
                  <a:lnTo>
                    <a:pt x="83" y="465"/>
                  </a:lnTo>
                  <a:lnTo>
                    <a:pt x="95" y="448"/>
                  </a:lnTo>
                  <a:lnTo>
                    <a:pt x="107" y="434"/>
                  </a:lnTo>
                  <a:lnTo>
                    <a:pt x="121" y="418"/>
                  </a:lnTo>
                  <a:lnTo>
                    <a:pt x="135" y="405"/>
                  </a:lnTo>
                  <a:lnTo>
                    <a:pt x="149" y="393"/>
                  </a:lnTo>
                  <a:lnTo>
                    <a:pt x="165" y="382"/>
                  </a:lnTo>
                  <a:lnTo>
                    <a:pt x="181" y="373"/>
                  </a:lnTo>
                  <a:lnTo>
                    <a:pt x="194" y="364"/>
                  </a:lnTo>
                  <a:lnTo>
                    <a:pt x="207" y="357"/>
                  </a:lnTo>
                  <a:lnTo>
                    <a:pt x="220" y="350"/>
                  </a:lnTo>
                  <a:lnTo>
                    <a:pt x="233" y="344"/>
                  </a:lnTo>
                  <a:lnTo>
                    <a:pt x="248" y="338"/>
                  </a:lnTo>
                  <a:lnTo>
                    <a:pt x="261" y="332"/>
                  </a:lnTo>
                  <a:lnTo>
                    <a:pt x="275" y="326"/>
                  </a:lnTo>
                  <a:lnTo>
                    <a:pt x="289" y="320"/>
                  </a:lnTo>
                  <a:lnTo>
                    <a:pt x="292" y="311"/>
                  </a:lnTo>
                  <a:lnTo>
                    <a:pt x="296" y="303"/>
                  </a:lnTo>
                  <a:lnTo>
                    <a:pt x="302" y="297"/>
                  </a:lnTo>
                  <a:lnTo>
                    <a:pt x="308" y="293"/>
                  </a:lnTo>
                  <a:lnTo>
                    <a:pt x="316" y="289"/>
                  </a:lnTo>
                  <a:lnTo>
                    <a:pt x="325" y="284"/>
                  </a:lnTo>
                  <a:lnTo>
                    <a:pt x="333" y="282"/>
                  </a:lnTo>
                  <a:lnTo>
                    <a:pt x="339" y="278"/>
                  </a:lnTo>
                  <a:lnTo>
                    <a:pt x="346" y="277"/>
                  </a:lnTo>
                  <a:lnTo>
                    <a:pt x="353" y="278"/>
                  </a:lnTo>
                  <a:lnTo>
                    <a:pt x="359" y="280"/>
                  </a:lnTo>
                  <a:lnTo>
                    <a:pt x="365" y="281"/>
                  </a:lnTo>
                  <a:lnTo>
                    <a:pt x="370" y="281"/>
                  </a:lnTo>
                  <a:lnTo>
                    <a:pt x="376" y="278"/>
                  </a:lnTo>
                  <a:lnTo>
                    <a:pt x="378" y="276"/>
                  </a:lnTo>
                  <a:lnTo>
                    <a:pt x="379" y="274"/>
                  </a:lnTo>
                  <a:lnTo>
                    <a:pt x="381" y="270"/>
                  </a:lnTo>
                  <a:lnTo>
                    <a:pt x="382" y="266"/>
                  </a:lnTo>
                  <a:lnTo>
                    <a:pt x="391" y="260"/>
                  </a:lnTo>
                  <a:lnTo>
                    <a:pt x="400" y="256"/>
                  </a:lnTo>
                  <a:lnTo>
                    <a:pt x="409" y="251"/>
                  </a:lnTo>
                  <a:lnTo>
                    <a:pt x="418" y="246"/>
                  </a:lnTo>
                  <a:lnTo>
                    <a:pt x="428" y="243"/>
                  </a:lnTo>
                  <a:lnTo>
                    <a:pt x="438" y="239"/>
                  </a:lnTo>
                  <a:lnTo>
                    <a:pt x="448" y="238"/>
                  </a:lnTo>
                  <a:lnTo>
                    <a:pt x="457" y="235"/>
                  </a:lnTo>
                  <a:lnTo>
                    <a:pt x="465" y="234"/>
                  </a:lnTo>
                  <a:lnTo>
                    <a:pt x="474" y="235"/>
                  </a:lnTo>
                  <a:lnTo>
                    <a:pt x="483" y="237"/>
                  </a:lnTo>
                  <a:lnTo>
                    <a:pt x="492" y="238"/>
                  </a:lnTo>
                  <a:lnTo>
                    <a:pt x="501" y="238"/>
                  </a:lnTo>
                  <a:lnTo>
                    <a:pt x="509" y="237"/>
                  </a:lnTo>
                  <a:lnTo>
                    <a:pt x="514" y="235"/>
                  </a:lnTo>
                  <a:lnTo>
                    <a:pt x="518" y="234"/>
                  </a:lnTo>
                  <a:lnTo>
                    <a:pt x="522" y="232"/>
                  </a:lnTo>
                  <a:lnTo>
                    <a:pt x="525" y="228"/>
                  </a:lnTo>
                  <a:lnTo>
                    <a:pt x="547" y="229"/>
                  </a:lnTo>
                  <a:lnTo>
                    <a:pt x="567" y="229"/>
                  </a:lnTo>
                  <a:lnTo>
                    <a:pt x="588" y="227"/>
                  </a:lnTo>
                  <a:lnTo>
                    <a:pt x="608" y="225"/>
                  </a:lnTo>
                  <a:lnTo>
                    <a:pt x="628" y="220"/>
                  </a:lnTo>
                  <a:lnTo>
                    <a:pt x="647" y="215"/>
                  </a:lnTo>
                  <a:lnTo>
                    <a:pt x="667" y="210"/>
                  </a:lnTo>
                  <a:lnTo>
                    <a:pt x="687" y="206"/>
                  </a:lnTo>
                  <a:lnTo>
                    <a:pt x="703" y="198"/>
                  </a:lnTo>
                  <a:lnTo>
                    <a:pt x="718" y="195"/>
                  </a:lnTo>
                  <a:lnTo>
                    <a:pt x="735" y="191"/>
                  </a:lnTo>
                  <a:lnTo>
                    <a:pt x="750" y="188"/>
                  </a:lnTo>
                  <a:lnTo>
                    <a:pt x="766" y="185"/>
                  </a:lnTo>
                  <a:lnTo>
                    <a:pt x="781" y="182"/>
                  </a:lnTo>
                  <a:lnTo>
                    <a:pt x="798" y="178"/>
                  </a:lnTo>
                  <a:lnTo>
                    <a:pt x="813" y="172"/>
                  </a:lnTo>
                  <a:lnTo>
                    <a:pt x="816" y="164"/>
                  </a:lnTo>
                  <a:lnTo>
                    <a:pt x="817" y="154"/>
                  </a:lnTo>
                  <a:lnTo>
                    <a:pt x="819" y="145"/>
                  </a:lnTo>
                  <a:lnTo>
                    <a:pt x="819" y="135"/>
                  </a:lnTo>
                  <a:lnTo>
                    <a:pt x="820" y="126"/>
                  </a:lnTo>
                  <a:lnTo>
                    <a:pt x="821" y="116"/>
                  </a:lnTo>
                  <a:lnTo>
                    <a:pt x="824" y="107"/>
                  </a:lnTo>
                  <a:lnTo>
                    <a:pt x="829" y="98"/>
                  </a:lnTo>
                  <a:lnTo>
                    <a:pt x="830" y="90"/>
                  </a:lnTo>
                  <a:lnTo>
                    <a:pt x="832" y="83"/>
                  </a:lnTo>
                  <a:lnTo>
                    <a:pt x="835" y="76"/>
                  </a:lnTo>
                  <a:lnTo>
                    <a:pt x="838" y="70"/>
                  </a:lnTo>
                  <a:lnTo>
                    <a:pt x="843" y="65"/>
                  </a:lnTo>
                  <a:lnTo>
                    <a:pt x="848" y="61"/>
                  </a:lnTo>
                  <a:lnTo>
                    <a:pt x="854" y="58"/>
                  </a:lnTo>
                  <a:lnTo>
                    <a:pt x="861" y="54"/>
                  </a:lnTo>
                  <a:lnTo>
                    <a:pt x="874" y="49"/>
                  </a:lnTo>
                  <a:lnTo>
                    <a:pt x="888" y="45"/>
                  </a:lnTo>
                  <a:lnTo>
                    <a:pt x="901" y="40"/>
                  </a:lnTo>
                  <a:lnTo>
                    <a:pt x="914" y="34"/>
                  </a:lnTo>
                  <a:lnTo>
                    <a:pt x="932" y="27"/>
                  </a:lnTo>
                  <a:lnTo>
                    <a:pt x="953" y="23"/>
                  </a:lnTo>
                  <a:lnTo>
                    <a:pt x="974" y="19"/>
                  </a:lnTo>
                  <a:lnTo>
                    <a:pt x="996" y="17"/>
                  </a:lnTo>
                  <a:lnTo>
                    <a:pt x="1017" y="15"/>
                  </a:lnTo>
                  <a:lnTo>
                    <a:pt x="1039" y="14"/>
                  </a:lnTo>
                  <a:lnTo>
                    <a:pt x="1060" y="11"/>
                  </a:lnTo>
                  <a:lnTo>
                    <a:pt x="1079" y="8"/>
                  </a:lnTo>
                  <a:lnTo>
                    <a:pt x="1089" y="8"/>
                  </a:lnTo>
                  <a:lnTo>
                    <a:pt x="1099" y="8"/>
                  </a:lnTo>
                  <a:lnTo>
                    <a:pt x="1109" y="6"/>
                  </a:lnTo>
                  <a:lnTo>
                    <a:pt x="1118" y="5"/>
                  </a:lnTo>
                  <a:lnTo>
                    <a:pt x="1128" y="4"/>
                  </a:lnTo>
                  <a:lnTo>
                    <a:pt x="1138" y="3"/>
                  </a:lnTo>
                  <a:lnTo>
                    <a:pt x="1148" y="2"/>
                  </a:lnTo>
                  <a:lnTo>
                    <a:pt x="1158" y="3"/>
                  </a:lnTo>
                  <a:lnTo>
                    <a:pt x="1159" y="2"/>
                  </a:lnTo>
                  <a:lnTo>
                    <a:pt x="1161" y="0"/>
                  </a:lnTo>
                  <a:lnTo>
                    <a:pt x="1163" y="0"/>
                  </a:lnTo>
                  <a:lnTo>
                    <a:pt x="1165" y="2"/>
                  </a:lnTo>
                  <a:lnTo>
                    <a:pt x="1168" y="2"/>
                  </a:lnTo>
                  <a:lnTo>
                    <a:pt x="1170" y="3"/>
                  </a:lnTo>
                  <a:lnTo>
                    <a:pt x="1173" y="3"/>
                  </a:lnTo>
                  <a:lnTo>
                    <a:pt x="1175" y="3"/>
                  </a:lnTo>
                  <a:lnTo>
                    <a:pt x="1182" y="3"/>
                  </a:lnTo>
                  <a:lnTo>
                    <a:pt x="1191" y="3"/>
                  </a:lnTo>
                  <a:lnTo>
                    <a:pt x="1198" y="3"/>
                  </a:lnTo>
                  <a:lnTo>
                    <a:pt x="1207" y="3"/>
                  </a:lnTo>
                  <a:lnTo>
                    <a:pt x="1215" y="3"/>
                  </a:lnTo>
                  <a:lnTo>
                    <a:pt x="1224" y="4"/>
                  </a:lnTo>
                  <a:lnTo>
                    <a:pt x="1232" y="4"/>
                  </a:lnTo>
                  <a:lnTo>
                    <a:pt x="1238" y="5"/>
                  </a:lnTo>
                  <a:close/>
                  <a:moveTo>
                    <a:pt x="1214" y="98"/>
                  </a:moveTo>
                  <a:lnTo>
                    <a:pt x="1216" y="99"/>
                  </a:lnTo>
                  <a:lnTo>
                    <a:pt x="1217" y="99"/>
                  </a:lnTo>
                  <a:lnTo>
                    <a:pt x="1217" y="101"/>
                  </a:lnTo>
                  <a:lnTo>
                    <a:pt x="1216" y="102"/>
                  </a:lnTo>
                  <a:lnTo>
                    <a:pt x="1212" y="103"/>
                  </a:lnTo>
                  <a:lnTo>
                    <a:pt x="1205" y="104"/>
                  </a:lnTo>
                  <a:lnTo>
                    <a:pt x="1197" y="105"/>
                  </a:lnTo>
                  <a:lnTo>
                    <a:pt x="1189" y="105"/>
                  </a:lnTo>
                  <a:lnTo>
                    <a:pt x="1181" y="107"/>
                  </a:lnTo>
                  <a:lnTo>
                    <a:pt x="1175" y="108"/>
                  </a:lnTo>
                  <a:lnTo>
                    <a:pt x="1163" y="110"/>
                  </a:lnTo>
                  <a:lnTo>
                    <a:pt x="1151" y="113"/>
                  </a:lnTo>
                  <a:lnTo>
                    <a:pt x="1139" y="115"/>
                  </a:lnTo>
                  <a:lnTo>
                    <a:pt x="1126" y="116"/>
                  </a:lnTo>
                  <a:lnTo>
                    <a:pt x="1113" y="119"/>
                  </a:lnTo>
                  <a:lnTo>
                    <a:pt x="1100" y="121"/>
                  </a:lnTo>
                  <a:lnTo>
                    <a:pt x="1088" y="122"/>
                  </a:lnTo>
                  <a:lnTo>
                    <a:pt x="1076" y="126"/>
                  </a:lnTo>
                  <a:lnTo>
                    <a:pt x="1069" y="127"/>
                  </a:lnTo>
                  <a:lnTo>
                    <a:pt x="1063" y="127"/>
                  </a:lnTo>
                  <a:lnTo>
                    <a:pt x="1056" y="128"/>
                  </a:lnTo>
                  <a:lnTo>
                    <a:pt x="1049" y="128"/>
                  </a:lnTo>
                  <a:lnTo>
                    <a:pt x="1043" y="128"/>
                  </a:lnTo>
                  <a:lnTo>
                    <a:pt x="1036" y="129"/>
                  </a:lnTo>
                  <a:lnTo>
                    <a:pt x="1029" y="129"/>
                  </a:lnTo>
                  <a:lnTo>
                    <a:pt x="1023" y="132"/>
                  </a:lnTo>
                  <a:lnTo>
                    <a:pt x="1006" y="134"/>
                  </a:lnTo>
                  <a:lnTo>
                    <a:pt x="991" y="136"/>
                  </a:lnTo>
                  <a:lnTo>
                    <a:pt x="974" y="139"/>
                  </a:lnTo>
                  <a:lnTo>
                    <a:pt x="959" y="141"/>
                  </a:lnTo>
                  <a:lnTo>
                    <a:pt x="943" y="144"/>
                  </a:lnTo>
                  <a:lnTo>
                    <a:pt x="928" y="146"/>
                  </a:lnTo>
                  <a:lnTo>
                    <a:pt x="911" y="150"/>
                  </a:lnTo>
                  <a:lnTo>
                    <a:pt x="896" y="154"/>
                  </a:lnTo>
                  <a:lnTo>
                    <a:pt x="897" y="148"/>
                  </a:lnTo>
                  <a:lnTo>
                    <a:pt x="898" y="144"/>
                  </a:lnTo>
                  <a:lnTo>
                    <a:pt x="900" y="139"/>
                  </a:lnTo>
                  <a:lnTo>
                    <a:pt x="903" y="134"/>
                  </a:lnTo>
                  <a:lnTo>
                    <a:pt x="910" y="128"/>
                  </a:lnTo>
                  <a:lnTo>
                    <a:pt x="919" y="123"/>
                  </a:lnTo>
                  <a:lnTo>
                    <a:pt x="929" y="119"/>
                  </a:lnTo>
                  <a:lnTo>
                    <a:pt x="940" y="116"/>
                  </a:lnTo>
                  <a:lnTo>
                    <a:pt x="950" y="113"/>
                  </a:lnTo>
                  <a:lnTo>
                    <a:pt x="960" y="110"/>
                  </a:lnTo>
                  <a:lnTo>
                    <a:pt x="964" y="108"/>
                  </a:lnTo>
                  <a:lnTo>
                    <a:pt x="970" y="107"/>
                  </a:lnTo>
                  <a:lnTo>
                    <a:pt x="975" y="105"/>
                  </a:lnTo>
                  <a:lnTo>
                    <a:pt x="981" y="104"/>
                  </a:lnTo>
                  <a:lnTo>
                    <a:pt x="986" y="103"/>
                  </a:lnTo>
                  <a:lnTo>
                    <a:pt x="992" y="102"/>
                  </a:lnTo>
                  <a:lnTo>
                    <a:pt x="997" y="102"/>
                  </a:lnTo>
                  <a:lnTo>
                    <a:pt x="1003" y="102"/>
                  </a:lnTo>
                  <a:lnTo>
                    <a:pt x="1016" y="98"/>
                  </a:lnTo>
                  <a:lnTo>
                    <a:pt x="1031" y="95"/>
                  </a:lnTo>
                  <a:lnTo>
                    <a:pt x="1044" y="92"/>
                  </a:lnTo>
                  <a:lnTo>
                    <a:pt x="1058" y="90"/>
                  </a:lnTo>
                  <a:lnTo>
                    <a:pt x="1073" y="87"/>
                  </a:lnTo>
                  <a:lnTo>
                    <a:pt x="1087" y="86"/>
                  </a:lnTo>
                  <a:lnTo>
                    <a:pt x="1101" y="84"/>
                  </a:lnTo>
                  <a:lnTo>
                    <a:pt x="1115" y="82"/>
                  </a:lnTo>
                  <a:lnTo>
                    <a:pt x="1127" y="84"/>
                  </a:lnTo>
                  <a:lnTo>
                    <a:pt x="1140" y="85"/>
                  </a:lnTo>
                  <a:lnTo>
                    <a:pt x="1152" y="85"/>
                  </a:lnTo>
                  <a:lnTo>
                    <a:pt x="1164" y="84"/>
                  </a:lnTo>
                  <a:lnTo>
                    <a:pt x="1176" y="85"/>
                  </a:lnTo>
                  <a:lnTo>
                    <a:pt x="1189" y="86"/>
                  </a:lnTo>
                  <a:lnTo>
                    <a:pt x="1194" y="87"/>
                  </a:lnTo>
                  <a:lnTo>
                    <a:pt x="1200" y="90"/>
                  </a:lnTo>
                  <a:lnTo>
                    <a:pt x="1205" y="93"/>
                  </a:lnTo>
                  <a:lnTo>
                    <a:pt x="1209" y="96"/>
                  </a:lnTo>
                  <a:lnTo>
                    <a:pt x="121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99"/>
            <p:cNvSpPr>
              <a:spLocks/>
            </p:cNvSpPr>
            <p:nvPr/>
          </p:nvSpPr>
          <p:spPr bwMode="auto">
            <a:xfrm>
              <a:off x="4208" y="3843"/>
              <a:ext cx="97" cy="47"/>
            </a:xfrm>
            <a:custGeom>
              <a:avLst/>
              <a:gdLst>
                <a:gd name="T0" fmla="*/ 0 w 580"/>
                <a:gd name="T1" fmla="*/ 0 h 283"/>
                <a:gd name="T2" fmla="*/ 0 w 580"/>
                <a:gd name="T3" fmla="*/ 0 h 283"/>
                <a:gd name="T4" fmla="*/ 0 w 580"/>
                <a:gd name="T5" fmla="*/ 0 h 283"/>
                <a:gd name="T6" fmla="*/ 0 w 580"/>
                <a:gd name="T7" fmla="*/ 0 h 283"/>
                <a:gd name="T8" fmla="*/ 0 w 580"/>
                <a:gd name="T9" fmla="*/ 0 h 283"/>
                <a:gd name="T10" fmla="*/ 0 w 580"/>
                <a:gd name="T11" fmla="*/ 0 h 283"/>
                <a:gd name="T12" fmla="*/ 0 w 580"/>
                <a:gd name="T13" fmla="*/ 0 h 283"/>
                <a:gd name="T14" fmla="*/ 0 w 580"/>
                <a:gd name="T15" fmla="*/ 0 h 283"/>
                <a:gd name="T16" fmla="*/ 0 w 580"/>
                <a:gd name="T17" fmla="*/ 0 h 283"/>
                <a:gd name="T18" fmla="*/ 0 w 580"/>
                <a:gd name="T19" fmla="*/ 0 h 283"/>
                <a:gd name="T20" fmla="*/ 0 w 580"/>
                <a:gd name="T21" fmla="*/ 0 h 283"/>
                <a:gd name="T22" fmla="*/ 0 w 580"/>
                <a:gd name="T23" fmla="*/ 0 h 283"/>
                <a:gd name="T24" fmla="*/ 0 w 580"/>
                <a:gd name="T25" fmla="*/ 0 h 283"/>
                <a:gd name="T26" fmla="*/ 0 w 580"/>
                <a:gd name="T27" fmla="*/ 0 h 283"/>
                <a:gd name="T28" fmla="*/ 0 w 580"/>
                <a:gd name="T29" fmla="*/ 0 h 283"/>
                <a:gd name="T30" fmla="*/ 0 w 580"/>
                <a:gd name="T31" fmla="*/ 0 h 283"/>
                <a:gd name="T32" fmla="*/ 0 w 580"/>
                <a:gd name="T33" fmla="*/ 0 h 283"/>
                <a:gd name="T34" fmla="*/ 0 w 580"/>
                <a:gd name="T35" fmla="*/ 0 h 283"/>
                <a:gd name="T36" fmla="*/ 0 w 580"/>
                <a:gd name="T37" fmla="*/ 0 h 283"/>
                <a:gd name="T38" fmla="*/ 0 w 580"/>
                <a:gd name="T39" fmla="*/ 0 h 283"/>
                <a:gd name="T40" fmla="*/ 0 w 580"/>
                <a:gd name="T41" fmla="*/ 0 h 283"/>
                <a:gd name="T42" fmla="*/ 0 w 580"/>
                <a:gd name="T43" fmla="*/ 0 h 283"/>
                <a:gd name="T44" fmla="*/ 0 w 580"/>
                <a:gd name="T45" fmla="*/ 0 h 283"/>
                <a:gd name="T46" fmla="*/ 0 w 580"/>
                <a:gd name="T47" fmla="*/ 0 h 283"/>
                <a:gd name="T48" fmla="*/ 0 w 580"/>
                <a:gd name="T49" fmla="*/ 0 h 283"/>
                <a:gd name="T50" fmla="*/ 0 w 580"/>
                <a:gd name="T51" fmla="*/ 0 h 283"/>
                <a:gd name="T52" fmla="*/ 0 w 580"/>
                <a:gd name="T53" fmla="*/ 0 h 283"/>
                <a:gd name="T54" fmla="*/ 0 w 580"/>
                <a:gd name="T55" fmla="*/ 0 h 283"/>
                <a:gd name="T56" fmla="*/ 0 w 580"/>
                <a:gd name="T57" fmla="*/ 0 h 283"/>
                <a:gd name="T58" fmla="*/ 0 w 580"/>
                <a:gd name="T59" fmla="*/ 0 h 283"/>
                <a:gd name="T60" fmla="*/ 0 w 580"/>
                <a:gd name="T61" fmla="*/ 0 h 283"/>
                <a:gd name="T62" fmla="*/ 0 w 580"/>
                <a:gd name="T63" fmla="*/ 0 h 283"/>
                <a:gd name="T64" fmla="*/ 0 w 580"/>
                <a:gd name="T65" fmla="*/ 0 h 283"/>
                <a:gd name="T66" fmla="*/ 0 w 580"/>
                <a:gd name="T67" fmla="*/ 0 h 283"/>
                <a:gd name="T68" fmla="*/ 0 w 580"/>
                <a:gd name="T69" fmla="*/ 0 h 283"/>
                <a:gd name="T70" fmla="*/ 0 w 580"/>
                <a:gd name="T71" fmla="*/ 0 h 283"/>
                <a:gd name="T72" fmla="*/ 0 w 580"/>
                <a:gd name="T73" fmla="*/ 0 h 283"/>
                <a:gd name="T74" fmla="*/ 0 w 580"/>
                <a:gd name="T75" fmla="*/ 0 h 283"/>
                <a:gd name="T76" fmla="*/ 0 w 580"/>
                <a:gd name="T77" fmla="*/ 0 h 283"/>
                <a:gd name="T78" fmla="*/ 0 w 580"/>
                <a:gd name="T79" fmla="*/ 0 h 283"/>
                <a:gd name="T80" fmla="*/ 0 w 580"/>
                <a:gd name="T81" fmla="*/ 0 h 283"/>
                <a:gd name="T82" fmla="*/ 0 w 580"/>
                <a:gd name="T83" fmla="*/ 0 h 283"/>
                <a:gd name="T84" fmla="*/ 0 w 580"/>
                <a:gd name="T85" fmla="*/ 0 h 283"/>
                <a:gd name="T86" fmla="*/ 0 w 580"/>
                <a:gd name="T87" fmla="*/ 0 h 283"/>
                <a:gd name="T88" fmla="*/ 0 w 580"/>
                <a:gd name="T89" fmla="*/ 0 h 283"/>
                <a:gd name="T90" fmla="*/ 0 w 580"/>
                <a:gd name="T91" fmla="*/ 0 h 283"/>
                <a:gd name="T92" fmla="*/ 0 w 580"/>
                <a:gd name="T93" fmla="*/ 0 h 283"/>
                <a:gd name="T94" fmla="*/ 0 w 580"/>
                <a:gd name="T95" fmla="*/ 0 h 283"/>
                <a:gd name="T96" fmla="*/ 0 w 580"/>
                <a:gd name="T97" fmla="*/ 0 h 283"/>
                <a:gd name="T98" fmla="*/ 0 w 580"/>
                <a:gd name="T99" fmla="*/ 0 h 283"/>
                <a:gd name="T100" fmla="*/ 0 w 580"/>
                <a:gd name="T101" fmla="*/ 0 h 2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80"/>
                <a:gd name="T154" fmla="*/ 0 h 283"/>
                <a:gd name="T155" fmla="*/ 580 w 580"/>
                <a:gd name="T156" fmla="*/ 283 h 28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80" h="283">
                  <a:moveTo>
                    <a:pt x="473" y="2"/>
                  </a:moveTo>
                  <a:lnTo>
                    <a:pt x="473" y="3"/>
                  </a:lnTo>
                  <a:lnTo>
                    <a:pt x="473" y="4"/>
                  </a:lnTo>
                  <a:lnTo>
                    <a:pt x="472" y="4"/>
                  </a:lnTo>
                  <a:lnTo>
                    <a:pt x="472" y="5"/>
                  </a:lnTo>
                  <a:lnTo>
                    <a:pt x="471" y="5"/>
                  </a:lnTo>
                  <a:lnTo>
                    <a:pt x="471" y="7"/>
                  </a:lnTo>
                  <a:lnTo>
                    <a:pt x="478" y="9"/>
                  </a:lnTo>
                  <a:lnTo>
                    <a:pt x="484" y="14"/>
                  </a:lnTo>
                  <a:lnTo>
                    <a:pt x="491" y="17"/>
                  </a:lnTo>
                  <a:lnTo>
                    <a:pt x="496" y="22"/>
                  </a:lnTo>
                  <a:lnTo>
                    <a:pt x="502" y="28"/>
                  </a:lnTo>
                  <a:lnTo>
                    <a:pt x="506" y="34"/>
                  </a:lnTo>
                  <a:lnTo>
                    <a:pt x="511" y="40"/>
                  </a:lnTo>
                  <a:lnTo>
                    <a:pt x="514" y="47"/>
                  </a:lnTo>
                  <a:lnTo>
                    <a:pt x="521" y="62"/>
                  </a:lnTo>
                  <a:lnTo>
                    <a:pt x="525" y="77"/>
                  </a:lnTo>
                  <a:lnTo>
                    <a:pt x="528" y="93"/>
                  </a:lnTo>
                  <a:lnTo>
                    <a:pt x="531" y="107"/>
                  </a:lnTo>
                  <a:lnTo>
                    <a:pt x="534" y="116"/>
                  </a:lnTo>
                  <a:lnTo>
                    <a:pt x="539" y="125"/>
                  </a:lnTo>
                  <a:lnTo>
                    <a:pt x="545" y="132"/>
                  </a:lnTo>
                  <a:lnTo>
                    <a:pt x="552" y="139"/>
                  </a:lnTo>
                  <a:lnTo>
                    <a:pt x="559" y="145"/>
                  </a:lnTo>
                  <a:lnTo>
                    <a:pt x="567" y="151"/>
                  </a:lnTo>
                  <a:lnTo>
                    <a:pt x="574" y="157"/>
                  </a:lnTo>
                  <a:lnTo>
                    <a:pt x="580" y="163"/>
                  </a:lnTo>
                  <a:lnTo>
                    <a:pt x="580" y="169"/>
                  </a:lnTo>
                  <a:lnTo>
                    <a:pt x="580" y="175"/>
                  </a:lnTo>
                  <a:lnTo>
                    <a:pt x="578" y="180"/>
                  </a:lnTo>
                  <a:lnTo>
                    <a:pt x="575" y="182"/>
                  </a:lnTo>
                  <a:lnTo>
                    <a:pt x="570" y="184"/>
                  </a:lnTo>
                  <a:lnTo>
                    <a:pt x="566" y="187"/>
                  </a:lnTo>
                  <a:lnTo>
                    <a:pt x="560" y="188"/>
                  </a:lnTo>
                  <a:lnTo>
                    <a:pt x="555" y="189"/>
                  </a:lnTo>
                  <a:lnTo>
                    <a:pt x="548" y="192"/>
                  </a:lnTo>
                  <a:lnTo>
                    <a:pt x="540" y="193"/>
                  </a:lnTo>
                  <a:lnTo>
                    <a:pt x="533" y="193"/>
                  </a:lnTo>
                  <a:lnTo>
                    <a:pt x="525" y="193"/>
                  </a:lnTo>
                  <a:lnTo>
                    <a:pt x="516" y="193"/>
                  </a:lnTo>
                  <a:lnTo>
                    <a:pt x="508" y="193"/>
                  </a:lnTo>
                  <a:lnTo>
                    <a:pt x="501" y="194"/>
                  </a:lnTo>
                  <a:lnTo>
                    <a:pt x="492" y="195"/>
                  </a:lnTo>
                  <a:lnTo>
                    <a:pt x="489" y="198"/>
                  </a:lnTo>
                  <a:lnTo>
                    <a:pt x="484" y="199"/>
                  </a:lnTo>
                  <a:lnTo>
                    <a:pt x="480" y="199"/>
                  </a:lnTo>
                  <a:lnTo>
                    <a:pt x="475" y="199"/>
                  </a:lnTo>
                  <a:lnTo>
                    <a:pt x="471" y="199"/>
                  </a:lnTo>
                  <a:lnTo>
                    <a:pt x="466" y="199"/>
                  </a:lnTo>
                  <a:lnTo>
                    <a:pt x="462" y="199"/>
                  </a:lnTo>
                  <a:lnTo>
                    <a:pt x="459" y="199"/>
                  </a:lnTo>
                  <a:lnTo>
                    <a:pt x="458" y="193"/>
                  </a:lnTo>
                  <a:lnTo>
                    <a:pt x="459" y="188"/>
                  </a:lnTo>
                  <a:lnTo>
                    <a:pt x="461" y="182"/>
                  </a:lnTo>
                  <a:lnTo>
                    <a:pt x="463" y="177"/>
                  </a:lnTo>
                  <a:lnTo>
                    <a:pt x="466" y="173"/>
                  </a:lnTo>
                  <a:lnTo>
                    <a:pt x="470" y="168"/>
                  </a:lnTo>
                  <a:lnTo>
                    <a:pt x="473" y="163"/>
                  </a:lnTo>
                  <a:lnTo>
                    <a:pt x="476" y="158"/>
                  </a:lnTo>
                  <a:lnTo>
                    <a:pt x="476" y="151"/>
                  </a:lnTo>
                  <a:lnTo>
                    <a:pt x="476" y="143"/>
                  </a:lnTo>
                  <a:lnTo>
                    <a:pt x="476" y="133"/>
                  </a:lnTo>
                  <a:lnTo>
                    <a:pt x="476" y="124"/>
                  </a:lnTo>
                  <a:lnTo>
                    <a:pt x="475" y="114"/>
                  </a:lnTo>
                  <a:lnTo>
                    <a:pt x="472" y="106"/>
                  </a:lnTo>
                  <a:lnTo>
                    <a:pt x="471" y="101"/>
                  </a:lnTo>
                  <a:lnTo>
                    <a:pt x="468" y="97"/>
                  </a:lnTo>
                  <a:lnTo>
                    <a:pt x="465" y="94"/>
                  </a:lnTo>
                  <a:lnTo>
                    <a:pt x="462" y="90"/>
                  </a:lnTo>
                  <a:lnTo>
                    <a:pt x="464" y="88"/>
                  </a:lnTo>
                  <a:lnTo>
                    <a:pt x="460" y="85"/>
                  </a:lnTo>
                  <a:lnTo>
                    <a:pt x="457" y="82"/>
                  </a:lnTo>
                  <a:lnTo>
                    <a:pt x="453" y="77"/>
                  </a:lnTo>
                  <a:lnTo>
                    <a:pt x="451" y="72"/>
                  </a:lnTo>
                  <a:lnTo>
                    <a:pt x="448" y="69"/>
                  </a:lnTo>
                  <a:lnTo>
                    <a:pt x="443" y="66"/>
                  </a:lnTo>
                  <a:lnTo>
                    <a:pt x="439" y="64"/>
                  </a:lnTo>
                  <a:lnTo>
                    <a:pt x="433" y="65"/>
                  </a:lnTo>
                  <a:lnTo>
                    <a:pt x="430" y="63"/>
                  </a:lnTo>
                  <a:lnTo>
                    <a:pt x="427" y="60"/>
                  </a:lnTo>
                  <a:lnTo>
                    <a:pt x="422" y="58"/>
                  </a:lnTo>
                  <a:lnTo>
                    <a:pt x="419" y="57"/>
                  </a:lnTo>
                  <a:lnTo>
                    <a:pt x="415" y="57"/>
                  </a:lnTo>
                  <a:lnTo>
                    <a:pt x="410" y="56"/>
                  </a:lnTo>
                  <a:lnTo>
                    <a:pt x="406" y="57"/>
                  </a:lnTo>
                  <a:lnTo>
                    <a:pt x="402" y="58"/>
                  </a:lnTo>
                  <a:lnTo>
                    <a:pt x="399" y="59"/>
                  </a:lnTo>
                  <a:lnTo>
                    <a:pt x="397" y="60"/>
                  </a:lnTo>
                  <a:lnTo>
                    <a:pt x="394" y="59"/>
                  </a:lnTo>
                  <a:lnTo>
                    <a:pt x="391" y="58"/>
                  </a:lnTo>
                  <a:lnTo>
                    <a:pt x="389" y="57"/>
                  </a:lnTo>
                  <a:lnTo>
                    <a:pt x="386" y="54"/>
                  </a:lnTo>
                  <a:lnTo>
                    <a:pt x="384" y="54"/>
                  </a:lnTo>
                  <a:lnTo>
                    <a:pt x="380" y="54"/>
                  </a:lnTo>
                  <a:lnTo>
                    <a:pt x="310" y="62"/>
                  </a:lnTo>
                  <a:lnTo>
                    <a:pt x="304" y="60"/>
                  </a:lnTo>
                  <a:lnTo>
                    <a:pt x="299" y="59"/>
                  </a:lnTo>
                  <a:lnTo>
                    <a:pt x="293" y="60"/>
                  </a:lnTo>
                  <a:lnTo>
                    <a:pt x="286" y="62"/>
                  </a:lnTo>
                  <a:lnTo>
                    <a:pt x="281" y="63"/>
                  </a:lnTo>
                  <a:lnTo>
                    <a:pt x="275" y="64"/>
                  </a:lnTo>
                  <a:lnTo>
                    <a:pt x="269" y="65"/>
                  </a:lnTo>
                  <a:lnTo>
                    <a:pt x="262" y="65"/>
                  </a:lnTo>
                  <a:lnTo>
                    <a:pt x="250" y="68"/>
                  </a:lnTo>
                  <a:lnTo>
                    <a:pt x="238" y="70"/>
                  </a:lnTo>
                  <a:lnTo>
                    <a:pt x="226" y="73"/>
                  </a:lnTo>
                  <a:lnTo>
                    <a:pt x="214" y="77"/>
                  </a:lnTo>
                  <a:lnTo>
                    <a:pt x="201" y="81"/>
                  </a:lnTo>
                  <a:lnTo>
                    <a:pt x="189" y="84"/>
                  </a:lnTo>
                  <a:lnTo>
                    <a:pt x="177" y="88"/>
                  </a:lnTo>
                  <a:lnTo>
                    <a:pt x="165" y="90"/>
                  </a:lnTo>
                  <a:lnTo>
                    <a:pt x="159" y="93"/>
                  </a:lnTo>
                  <a:lnTo>
                    <a:pt x="153" y="95"/>
                  </a:lnTo>
                  <a:lnTo>
                    <a:pt x="146" y="97"/>
                  </a:lnTo>
                  <a:lnTo>
                    <a:pt x="141" y="100"/>
                  </a:lnTo>
                  <a:lnTo>
                    <a:pt x="134" y="102"/>
                  </a:lnTo>
                  <a:lnTo>
                    <a:pt x="129" y="105"/>
                  </a:lnTo>
                  <a:lnTo>
                    <a:pt x="124" y="109"/>
                  </a:lnTo>
                  <a:lnTo>
                    <a:pt x="120" y="115"/>
                  </a:lnTo>
                  <a:lnTo>
                    <a:pt x="118" y="124"/>
                  </a:lnTo>
                  <a:lnTo>
                    <a:pt x="115" y="133"/>
                  </a:lnTo>
                  <a:lnTo>
                    <a:pt x="113" y="143"/>
                  </a:lnTo>
                  <a:lnTo>
                    <a:pt x="112" y="152"/>
                  </a:lnTo>
                  <a:lnTo>
                    <a:pt x="111" y="162"/>
                  </a:lnTo>
                  <a:lnTo>
                    <a:pt x="111" y="171"/>
                  </a:lnTo>
                  <a:lnTo>
                    <a:pt x="112" y="181"/>
                  </a:lnTo>
                  <a:lnTo>
                    <a:pt x="114" y="189"/>
                  </a:lnTo>
                  <a:lnTo>
                    <a:pt x="113" y="194"/>
                  </a:lnTo>
                  <a:lnTo>
                    <a:pt x="112" y="200"/>
                  </a:lnTo>
                  <a:lnTo>
                    <a:pt x="112" y="205"/>
                  </a:lnTo>
                  <a:lnTo>
                    <a:pt x="113" y="211"/>
                  </a:lnTo>
                  <a:lnTo>
                    <a:pt x="113" y="215"/>
                  </a:lnTo>
                  <a:lnTo>
                    <a:pt x="115" y="220"/>
                  </a:lnTo>
                  <a:lnTo>
                    <a:pt x="118" y="225"/>
                  </a:lnTo>
                  <a:lnTo>
                    <a:pt x="121" y="230"/>
                  </a:lnTo>
                  <a:lnTo>
                    <a:pt x="126" y="230"/>
                  </a:lnTo>
                  <a:lnTo>
                    <a:pt x="132" y="231"/>
                  </a:lnTo>
                  <a:lnTo>
                    <a:pt x="136" y="232"/>
                  </a:lnTo>
                  <a:lnTo>
                    <a:pt x="141" y="233"/>
                  </a:lnTo>
                  <a:lnTo>
                    <a:pt x="145" y="236"/>
                  </a:lnTo>
                  <a:lnTo>
                    <a:pt x="148" y="239"/>
                  </a:lnTo>
                  <a:lnTo>
                    <a:pt x="152" y="243"/>
                  </a:lnTo>
                  <a:lnTo>
                    <a:pt x="155" y="249"/>
                  </a:lnTo>
                  <a:lnTo>
                    <a:pt x="153" y="258"/>
                  </a:lnTo>
                  <a:lnTo>
                    <a:pt x="144" y="262"/>
                  </a:lnTo>
                  <a:lnTo>
                    <a:pt x="135" y="266"/>
                  </a:lnTo>
                  <a:lnTo>
                    <a:pt x="126" y="268"/>
                  </a:lnTo>
                  <a:lnTo>
                    <a:pt x="116" y="270"/>
                  </a:lnTo>
                  <a:lnTo>
                    <a:pt x="106" y="273"/>
                  </a:lnTo>
                  <a:lnTo>
                    <a:pt x="98" y="275"/>
                  </a:lnTo>
                  <a:lnTo>
                    <a:pt x="88" y="278"/>
                  </a:lnTo>
                  <a:lnTo>
                    <a:pt x="79" y="281"/>
                  </a:lnTo>
                  <a:lnTo>
                    <a:pt x="70" y="280"/>
                  </a:lnTo>
                  <a:lnTo>
                    <a:pt x="61" y="280"/>
                  </a:lnTo>
                  <a:lnTo>
                    <a:pt x="52" y="280"/>
                  </a:lnTo>
                  <a:lnTo>
                    <a:pt x="42" y="281"/>
                  </a:lnTo>
                  <a:lnTo>
                    <a:pt x="34" y="282"/>
                  </a:lnTo>
                  <a:lnTo>
                    <a:pt x="24" y="283"/>
                  </a:lnTo>
                  <a:lnTo>
                    <a:pt x="14" y="282"/>
                  </a:lnTo>
                  <a:lnTo>
                    <a:pt x="3" y="281"/>
                  </a:lnTo>
                  <a:lnTo>
                    <a:pt x="0" y="275"/>
                  </a:lnTo>
                  <a:lnTo>
                    <a:pt x="0" y="270"/>
                  </a:lnTo>
                  <a:lnTo>
                    <a:pt x="3" y="266"/>
                  </a:lnTo>
                  <a:lnTo>
                    <a:pt x="5" y="262"/>
                  </a:lnTo>
                  <a:lnTo>
                    <a:pt x="9" y="257"/>
                  </a:lnTo>
                  <a:lnTo>
                    <a:pt x="13" y="254"/>
                  </a:lnTo>
                  <a:lnTo>
                    <a:pt x="15" y="250"/>
                  </a:lnTo>
                  <a:lnTo>
                    <a:pt x="17" y="244"/>
                  </a:lnTo>
                  <a:lnTo>
                    <a:pt x="44" y="225"/>
                  </a:lnTo>
                  <a:lnTo>
                    <a:pt x="41" y="224"/>
                  </a:lnTo>
                  <a:lnTo>
                    <a:pt x="44" y="225"/>
                  </a:lnTo>
                  <a:lnTo>
                    <a:pt x="50" y="219"/>
                  </a:lnTo>
                  <a:lnTo>
                    <a:pt x="55" y="211"/>
                  </a:lnTo>
                  <a:lnTo>
                    <a:pt x="58" y="202"/>
                  </a:lnTo>
                  <a:lnTo>
                    <a:pt x="60" y="194"/>
                  </a:lnTo>
                  <a:lnTo>
                    <a:pt x="61" y="184"/>
                  </a:lnTo>
                  <a:lnTo>
                    <a:pt x="61" y="175"/>
                  </a:lnTo>
                  <a:lnTo>
                    <a:pt x="62" y="165"/>
                  </a:lnTo>
                  <a:lnTo>
                    <a:pt x="65" y="155"/>
                  </a:lnTo>
                  <a:lnTo>
                    <a:pt x="65" y="144"/>
                  </a:lnTo>
                  <a:lnTo>
                    <a:pt x="66" y="132"/>
                  </a:lnTo>
                  <a:lnTo>
                    <a:pt x="67" y="121"/>
                  </a:lnTo>
                  <a:lnTo>
                    <a:pt x="69" y="109"/>
                  </a:lnTo>
                  <a:lnTo>
                    <a:pt x="71" y="99"/>
                  </a:lnTo>
                  <a:lnTo>
                    <a:pt x="74" y="88"/>
                  </a:lnTo>
                  <a:lnTo>
                    <a:pt x="78" y="76"/>
                  </a:lnTo>
                  <a:lnTo>
                    <a:pt x="82" y="65"/>
                  </a:lnTo>
                  <a:lnTo>
                    <a:pt x="91" y="59"/>
                  </a:lnTo>
                  <a:lnTo>
                    <a:pt x="100" y="54"/>
                  </a:lnTo>
                  <a:lnTo>
                    <a:pt x="109" y="51"/>
                  </a:lnTo>
                  <a:lnTo>
                    <a:pt x="118" y="47"/>
                  </a:lnTo>
                  <a:lnTo>
                    <a:pt x="127" y="44"/>
                  </a:lnTo>
                  <a:lnTo>
                    <a:pt x="136" y="40"/>
                  </a:lnTo>
                  <a:lnTo>
                    <a:pt x="146" y="35"/>
                  </a:lnTo>
                  <a:lnTo>
                    <a:pt x="155" y="32"/>
                  </a:lnTo>
                  <a:lnTo>
                    <a:pt x="193" y="25"/>
                  </a:lnTo>
                  <a:lnTo>
                    <a:pt x="231" y="17"/>
                  </a:lnTo>
                  <a:lnTo>
                    <a:pt x="269" y="13"/>
                  </a:lnTo>
                  <a:lnTo>
                    <a:pt x="307" y="8"/>
                  </a:lnTo>
                  <a:lnTo>
                    <a:pt x="346" y="3"/>
                  </a:lnTo>
                  <a:lnTo>
                    <a:pt x="385" y="1"/>
                  </a:lnTo>
                  <a:lnTo>
                    <a:pt x="422" y="0"/>
                  </a:lnTo>
                  <a:lnTo>
                    <a:pt x="460" y="1"/>
                  </a:lnTo>
                  <a:lnTo>
                    <a:pt x="473"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100"/>
            <p:cNvSpPr>
              <a:spLocks/>
            </p:cNvSpPr>
            <p:nvPr/>
          </p:nvSpPr>
          <p:spPr bwMode="auto">
            <a:xfrm>
              <a:off x="4331" y="3854"/>
              <a:ext cx="16" cy="8"/>
            </a:xfrm>
            <a:custGeom>
              <a:avLst/>
              <a:gdLst>
                <a:gd name="T0" fmla="*/ 0 w 101"/>
                <a:gd name="T1" fmla="*/ 0 h 54"/>
                <a:gd name="T2" fmla="*/ 0 w 101"/>
                <a:gd name="T3" fmla="*/ 0 h 54"/>
                <a:gd name="T4" fmla="*/ 0 w 101"/>
                <a:gd name="T5" fmla="*/ 0 h 54"/>
                <a:gd name="T6" fmla="*/ 0 w 101"/>
                <a:gd name="T7" fmla="*/ 0 h 54"/>
                <a:gd name="T8" fmla="*/ 0 w 101"/>
                <a:gd name="T9" fmla="*/ 0 h 54"/>
                <a:gd name="T10" fmla="*/ 0 w 101"/>
                <a:gd name="T11" fmla="*/ 0 h 54"/>
                <a:gd name="T12" fmla="*/ 0 w 101"/>
                <a:gd name="T13" fmla="*/ 0 h 54"/>
                <a:gd name="T14" fmla="*/ 0 w 101"/>
                <a:gd name="T15" fmla="*/ 0 h 54"/>
                <a:gd name="T16" fmla="*/ 0 w 101"/>
                <a:gd name="T17" fmla="*/ 0 h 54"/>
                <a:gd name="T18" fmla="*/ 0 w 101"/>
                <a:gd name="T19" fmla="*/ 0 h 54"/>
                <a:gd name="T20" fmla="*/ 0 w 101"/>
                <a:gd name="T21" fmla="*/ 0 h 54"/>
                <a:gd name="T22" fmla="*/ 0 w 101"/>
                <a:gd name="T23" fmla="*/ 0 h 54"/>
                <a:gd name="T24" fmla="*/ 0 w 101"/>
                <a:gd name="T25" fmla="*/ 0 h 54"/>
                <a:gd name="T26" fmla="*/ 0 w 101"/>
                <a:gd name="T27" fmla="*/ 0 h 54"/>
                <a:gd name="T28" fmla="*/ 0 w 101"/>
                <a:gd name="T29" fmla="*/ 0 h 54"/>
                <a:gd name="T30" fmla="*/ 0 w 101"/>
                <a:gd name="T31" fmla="*/ 0 h 54"/>
                <a:gd name="T32" fmla="*/ 0 w 101"/>
                <a:gd name="T33" fmla="*/ 0 h 54"/>
                <a:gd name="T34" fmla="*/ 0 w 101"/>
                <a:gd name="T35" fmla="*/ 0 h 54"/>
                <a:gd name="T36" fmla="*/ 0 w 101"/>
                <a:gd name="T37" fmla="*/ 0 h 54"/>
                <a:gd name="T38" fmla="*/ 0 w 101"/>
                <a:gd name="T39" fmla="*/ 0 h 54"/>
                <a:gd name="T40" fmla="*/ 0 w 101"/>
                <a:gd name="T41" fmla="*/ 0 h 54"/>
                <a:gd name="T42" fmla="*/ 0 w 101"/>
                <a:gd name="T43" fmla="*/ 0 h 54"/>
                <a:gd name="T44" fmla="*/ 0 w 101"/>
                <a:gd name="T45" fmla="*/ 0 h 54"/>
                <a:gd name="T46" fmla="*/ 0 w 101"/>
                <a:gd name="T47" fmla="*/ 0 h 54"/>
                <a:gd name="T48" fmla="*/ 0 w 101"/>
                <a:gd name="T49" fmla="*/ 0 h 54"/>
                <a:gd name="T50" fmla="*/ 0 w 101"/>
                <a:gd name="T51" fmla="*/ 0 h 54"/>
                <a:gd name="T52" fmla="*/ 0 w 101"/>
                <a:gd name="T53" fmla="*/ 0 h 54"/>
                <a:gd name="T54" fmla="*/ 0 w 101"/>
                <a:gd name="T55" fmla="*/ 0 h 54"/>
                <a:gd name="T56" fmla="*/ 0 w 101"/>
                <a:gd name="T57" fmla="*/ 0 h 54"/>
                <a:gd name="T58" fmla="*/ 0 w 101"/>
                <a:gd name="T59" fmla="*/ 0 h 54"/>
                <a:gd name="T60" fmla="*/ 0 w 101"/>
                <a:gd name="T61" fmla="*/ 0 h 54"/>
                <a:gd name="T62" fmla="*/ 0 w 101"/>
                <a:gd name="T63" fmla="*/ 0 h 54"/>
                <a:gd name="T64" fmla="*/ 0 w 101"/>
                <a:gd name="T65" fmla="*/ 0 h 54"/>
                <a:gd name="T66" fmla="*/ 0 w 101"/>
                <a:gd name="T67" fmla="*/ 0 h 54"/>
                <a:gd name="T68" fmla="*/ 0 w 101"/>
                <a:gd name="T69" fmla="*/ 0 h 54"/>
                <a:gd name="T70" fmla="*/ 0 w 101"/>
                <a:gd name="T71" fmla="*/ 0 h 54"/>
                <a:gd name="T72" fmla="*/ 0 w 101"/>
                <a:gd name="T73" fmla="*/ 0 h 54"/>
                <a:gd name="T74" fmla="*/ 0 w 101"/>
                <a:gd name="T75" fmla="*/ 0 h 54"/>
                <a:gd name="T76" fmla="*/ 0 w 101"/>
                <a:gd name="T77" fmla="*/ 0 h 54"/>
                <a:gd name="T78" fmla="*/ 0 w 101"/>
                <a:gd name="T79" fmla="*/ 0 h 54"/>
                <a:gd name="T80" fmla="*/ 0 w 101"/>
                <a:gd name="T81" fmla="*/ 0 h 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1"/>
                <a:gd name="T124" fmla="*/ 0 h 54"/>
                <a:gd name="T125" fmla="*/ 101 w 101"/>
                <a:gd name="T126" fmla="*/ 54 h 5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1" h="54">
                  <a:moveTo>
                    <a:pt x="83" y="17"/>
                  </a:moveTo>
                  <a:lnTo>
                    <a:pt x="85" y="19"/>
                  </a:lnTo>
                  <a:lnTo>
                    <a:pt x="87" y="22"/>
                  </a:lnTo>
                  <a:lnTo>
                    <a:pt x="89" y="23"/>
                  </a:lnTo>
                  <a:lnTo>
                    <a:pt x="92" y="24"/>
                  </a:lnTo>
                  <a:lnTo>
                    <a:pt x="94" y="26"/>
                  </a:lnTo>
                  <a:lnTo>
                    <a:pt x="97" y="29"/>
                  </a:lnTo>
                  <a:lnTo>
                    <a:pt x="98" y="30"/>
                  </a:lnTo>
                  <a:lnTo>
                    <a:pt x="101" y="32"/>
                  </a:lnTo>
                  <a:lnTo>
                    <a:pt x="94" y="32"/>
                  </a:lnTo>
                  <a:lnTo>
                    <a:pt x="87" y="34"/>
                  </a:lnTo>
                  <a:lnTo>
                    <a:pt x="81" y="36"/>
                  </a:lnTo>
                  <a:lnTo>
                    <a:pt x="74" y="40"/>
                  </a:lnTo>
                  <a:lnTo>
                    <a:pt x="68" y="43"/>
                  </a:lnTo>
                  <a:lnTo>
                    <a:pt x="62" y="47"/>
                  </a:lnTo>
                  <a:lnTo>
                    <a:pt x="56" y="50"/>
                  </a:lnTo>
                  <a:lnTo>
                    <a:pt x="50" y="54"/>
                  </a:lnTo>
                  <a:lnTo>
                    <a:pt x="43" y="49"/>
                  </a:lnTo>
                  <a:lnTo>
                    <a:pt x="36" y="45"/>
                  </a:lnTo>
                  <a:lnTo>
                    <a:pt x="31" y="40"/>
                  </a:lnTo>
                  <a:lnTo>
                    <a:pt x="25" y="35"/>
                  </a:lnTo>
                  <a:lnTo>
                    <a:pt x="20" y="30"/>
                  </a:lnTo>
                  <a:lnTo>
                    <a:pt x="13" y="26"/>
                  </a:lnTo>
                  <a:lnTo>
                    <a:pt x="8" y="23"/>
                  </a:lnTo>
                  <a:lnTo>
                    <a:pt x="0" y="19"/>
                  </a:lnTo>
                  <a:lnTo>
                    <a:pt x="6" y="13"/>
                  </a:lnTo>
                  <a:lnTo>
                    <a:pt x="11" y="8"/>
                  </a:lnTo>
                  <a:lnTo>
                    <a:pt x="18" y="5"/>
                  </a:lnTo>
                  <a:lnTo>
                    <a:pt x="24" y="3"/>
                  </a:lnTo>
                  <a:lnTo>
                    <a:pt x="32" y="1"/>
                  </a:lnTo>
                  <a:lnTo>
                    <a:pt x="39" y="0"/>
                  </a:lnTo>
                  <a:lnTo>
                    <a:pt x="46" y="0"/>
                  </a:lnTo>
                  <a:lnTo>
                    <a:pt x="53" y="0"/>
                  </a:lnTo>
                  <a:lnTo>
                    <a:pt x="56" y="4"/>
                  </a:lnTo>
                  <a:lnTo>
                    <a:pt x="60" y="6"/>
                  </a:lnTo>
                  <a:lnTo>
                    <a:pt x="64" y="8"/>
                  </a:lnTo>
                  <a:lnTo>
                    <a:pt x="67" y="11"/>
                  </a:lnTo>
                  <a:lnTo>
                    <a:pt x="71" y="13"/>
                  </a:lnTo>
                  <a:lnTo>
                    <a:pt x="75" y="14"/>
                  </a:lnTo>
                  <a:lnTo>
                    <a:pt x="80" y="16"/>
                  </a:lnTo>
                  <a:lnTo>
                    <a:pt x="83" y="17"/>
                  </a:lnTo>
                  <a:close/>
                </a:path>
              </a:pathLst>
            </a:custGeom>
            <a:solidFill>
              <a:srgbClr val="66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101"/>
            <p:cNvSpPr>
              <a:spLocks/>
            </p:cNvSpPr>
            <p:nvPr/>
          </p:nvSpPr>
          <p:spPr bwMode="auto">
            <a:xfrm>
              <a:off x="4348" y="3856"/>
              <a:ext cx="44" cy="135"/>
            </a:xfrm>
            <a:custGeom>
              <a:avLst/>
              <a:gdLst>
                <a:gd name="T0" fmla="*/ 0 w 265"/>
                <a:gd name="T1" fmla="*/ 0 h 809"/>
                <a:gd name="T2" fmla="*/ 0 w 265"/>
                <a:gd name="T3" fmla="*/ 0 h 809"/>
                <a:gd name="T4" fmla="*/ 0 w 265"/>
                <a:gd name="T5" fmla="*/ 0 h 809"/>
                <a:gd name="T6" fmla="*/ 0 w 265"/>
                <a:gd name="T7" fmla="*/ 0 h 809"/>
                <a:gd name="T8" fmla="*/ 0 w 265"/>
                <a:gd name="T9" fmla="*/ 0 h 809"/>
                <a:gd name="T10" fmla="*/ 0 w 265"/>
                <a:gd name="T11" fmla="*/ 0 h 809"/>
                <a:gd name="T12" fmla="*/ 0 w 265"/>
                <a:gd name="T13" fmla="*/ 0 h 809"/>
                <a:gd name="T14" fmla="*/ 0 w 265"/>
                <a:gd name="T15" fmla="*/ 0 h 809"/>
                <a:gd name="T16" fmla="*/ 0 w 265"/>
                <a:gd name="T17" fmla="*/ 0 h 809"/>
                <a:gd name="T18" fmla="*/ 0 w 265"/>
                <a:gd name="T19" fmla="*/ 0 h 809"/>
                <a:gd name="T20" fmla="*/ 0 w 265"/>
                <a:gd name="T21" fmla="*/ 0 h 809"/>
                <a:gd name="T22" fmla="*/ 0 w 265"/>
                <a:gd name="T23" fmla="*/ 0 h 809"/>
                <a:gd name="T24" fmla="*/ 0 w 265"/>
                <a:gd name="T25" fmla="*/ 0 h 809"/>
                <a:gd name="T26" fmla="*/ 0 w 265"/>
                <a:gd name="T27" fmla="*/ 0 h 809"/>
                <a:gd name="T28" fmla="*/ 0 w 265"/>
                <a:gd name="T29" fmla="*/ 0 h 809"/>
                <a:gd name="T30" fmla="*/ 0 w 265"/>
                <a:gd name="T31" fmla="*/ 0 h 809"/>
                <a:gd name="T32" fmla="*/ 0 w 265"/>
                <a:gd name="T33" fmla="*/ 0 h 809"/>
                <a:gd name="T34" fmla="*/ 0 w 265"/>
                <a:gd name="T35" fmla="*/ 0 h 809"/>
                <a:gd name="T36" fmla="*/ 0 w 265"/>
                <a:gd name="T37" fmla="*/ 0 h 809"/>
                <a:gd name="T38" fmla="*/ 0 w 265"/>
                <a:gd name="T39" fmla="*/ 0 h 809"/>
                <a:gd name="T40" fmla="*/ 0 w 265"/>
                <a:gd name="T41" fmla="*/ 0 h 809"/>
                <a:gd name="T42" fmla="*/ 0 w 265"/>
                <a:gd name="T43" fmla="*/ 0 h 809"/>
                <a:gd name="T44" fmla="*/ 0 w 265"/>
                <a:gd name="T45" fmla="*/ 0 h 809"/>
                <a:gd name="T46" fmla="*/ 0 w 265"/>
                <a:gd name="T47" fmla="*/ 0 h 809"/>
                <a:gd name="T48" fmla="*/ 0 w 265"/>
                <a:gd name="T49" fmla="*/ 0 h 809"/>
                <a:gd name="T50" fmla="*/ 0 w 265"/>
                <a:gd name="T51" fmla="*/ 0 h 809"/>
                <a:gd name="T52" fmla="*/ 0 w 265"/>
                <a:gd name="T53" fmla="*/ 0 h 809"/>
                <a:gd name="T54" fmla="*/ 0 w 265"/>
                <a:gd name="T55" fmla="*/ 0 h 809"/>
                <a:gd name="T56" fmla="*/ 0 w 265"/>
                <a:gd name="T57" fmla="*/ 0 h 809"/>
                <a:gd name="T58" fmla="*/ 0 w 265"/>
                <a:gd name="T59" fmla="*/ 0 h 809"/>
                <a:gd name="T60" fmla="*/ 0 w 265"/>
                <a:gd name="T61" fmla="*/ 0 h 809"/>
                <a:gd name="T62" fmla="*/ 0 w 265"/>
                <a:gd name="T63" fmla="*/ 0 h 809"/>
                <a:gd name="T64" fmla="*/ 0 w 265"/>
                <a:gd name="T65" fmla="*/ 0 h 809"/>
                <a:gd name="T66" fmla="*/ 0 w 265"/>
                <a:gd name="T67" fmla="*/ 0 h 809"/>
                <a:gd name="T68" fmla="*/ 0 w 265"/>
                <a:gd name="T69" fmla="*/ 0 h 809"/>
                <a:gd name="T70" fmla="*/ 0 w 265"/>
                <a:gd name="T71" fmla="*/ 0 h 809"/>
                <a:gd name="T72" fmla="*/ 0 w 265"/>
                <a:gd name="T73" fmla="*/ 0 h 809"/>
                <a:gd name="T74" fmla="*/ 0 w 265"/>
                <a:gd name="T75" fmla="*/ 0 h 809"/>
                <a:gd name="T76" fmla="*/ 0 w 265"/>
                <a:gd name="T77" fmla="*/ 0 h 809"/>
                <a:gd name="T78" fmla="*/ 0 w 265"/>
                <a:gd name="T79" fmla="*/ 0 h 809"/>
                <a:gd name="T80" fmla="*/ 0 w 265"/>
                <a:gd name="T81" fmla="*/ 0 h 809"/>
                <a:gd name="T82" fmla="*/ 0 w 265"/>
                <a:gd name="T83" fmla="*/ 0 h 809"/>
                <a:gd name="T84" fmla="*/ 0 w 265"/>
                <a:gd name="T85" fmla="*/ 0 h 809"/>
                <a:gd name="T86" fmla="*/ 0 w 265"/>
                <a:gd name="T87" fmla="*/ 0 h 809"/>
                <a:gd name="T88" fmla="*/ 0 w 265"/>
                <a:gd name="T89" fmla="*/ 0 h 80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65"/>
                <a:gd name="T136" fmla="*/ 0 h 809"/>
                <a:gd name="T137" fmla="*/ 265 w 265"/>
                <a:gd name="T138" fmla="*/ 809 h 80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65" h="809">
                  <a:moveTo>
                    <a:pt x="127" y="75"/>
                  </a:moveTo>
                  <a:lnTo>
                    <a:pt x="134" y="79"/>
                  </a:lnTo>
                  <a:lnTo>
                    <a:pt x="139" y="85"/>
                  </a:lnTo>
                  <a:lnTo>
                    <a:pt x="145" y="92"/>
                  </a:lnTo>
                  <a:lnTo>
                    <a:pt x="150" y="98"/>
                  </a:lnTo>
                  <a:lnTo>
                    <a:pt x="156" y="105"/>
                  </a:lnTo>
                  <a:lnTo>
                    <a:pt x="162" y="112"/>
                  </a:lnTo>
                  <a:lnTo>
                    <a:pt x="169" y="118"/>
                  </a:lnTo>
                  <a:lnTo>
                    <a:pt x="176" y="123"/>
                  </a:lnTo>
                  <a:lnTo>
                    <a:pt x="187" y="135"/>
                  </a:lnTo>
                  <a:lnTo>
                    <a:pt x="196" y="148"/>
                  </a:lnTo>
                  <a:lnTo>
                    <a:pt x="205" y="161"/>
                  </a:lnTo>
                  <a:lnTo>
                    <a:pt x="214" y="176"/>
                  </a:lnTo>
                  <a:lnTo>
                    <a:pt x="223" y="189"/>
                  </a:lnTo>
                  <a:lnTo>
                    <a:pt x="231" y="203"/>
                  </a:lnTo>
                  <a:lnTo>
                    <a:pt x="240" y="216"/>
                  </a:lnTo>
                  <a:lnTo>
                    <a:pt x="248" y="229"/>
                  </a:lnTo>
                  <a:lnTo>
                    <a:pt x="252" y="252"/>
                  </a:lnTo>
                  <a:lnTo>
                    <a:pt x="255" y="273"/>
                  </a:lnTo>
                  <a:lnTo>
                    <a:pt x="258" y="297"/>
                  </a:lnTo>
                  <a:lnTo>
                    <a:pt x="262" y="320"/>
                  </a:lnTo>
                  <a:lnTo>
                    <a:pt x="264" y="343"/>
                  </a:lnTo>
                  <a:lnTo>
                    <a:pt x="265" y="367"/>
                  </a:lnTo>
                  <a:lnTo>
                    <a:pt x="265" y="378"/>
                  </a:lnTo>
                  <a:lnTo>
                    <a:pt x="264" y="389"/>
                  </a:lnTo>
                  <a:lnTo>
                    <a:pt x="263" y="401"/>
                  </a:lnTo>
                  <a:lnTo>
                    <a:pt x="261" y="413"/>
                  </a:lnTo>
                  <a:lnTo>
                    <a:pt x="261" y="433"/>
                  </a:lnTo>
                  <a:lnTo>
                    <a:pt x="262" y="454"/>
                  </a:lnTo>
                  <a:lnTo>
                    <a:pt x="263" y="474"/>
                  </a:lnTo>
                  <a:lnTo>
                    <a:pt x="264" y="494"/>
                  </a:lnTo>
                  <a:lnTo>
                    <a:pt x="265" y="513"/>
                  </a:lnTo>
                  <a:lnTo>
                    <a:pt x="265" y="534"/>
                  </a:lnTo>
                  <a:lnTo>
                    <a:pt x="263" y="554"/>
                  </a:lnTo>
                  <a:lnTo>
                    <a:pt x="258" y="573"/>
                  </a:lnTo>
                  <a:lnTo>
                    <a:pt x="259" y="594"/>
                  </a:lnTo>
                  <a:lnTo>
                    <a:pt x="259" y="615"/>
                  </a:lnTo>
                  <a:lnTo>
                    <a:pt x="261" y="636"/>
                  </a:lnTo>
                  <a:lnTo>
                    <a:pt x="262" y="656"/>
                  </a:lnTo>
                  <a:lnTo>
                    <a:pt x="263" y="677"/>
                  </a:lnTo>
                  <a:lnTo>
                    <a:pt x="263" y="697"/>
                  </a:lnTo>
                  <a:lnTo>
                    <a:pt x="262" y="719"/>
                  </a:lnTo>
                  <a:lnTo>
                    <a:pt x="258" y="739"/>
                  </a:lnTo>
                  <a:lnTo>
                    <a:pt x="257" y="742"/>
                  </a:lnTo>
                  <a:lnTo>
                    <a:pt x="257" y="746"/>
                  </a:lnTo>
                  <a:lnTo>
                    <a:pt x="257" y="750"/>
                  </a:lnTo>
                  <a:lnTo>
                    <a:pt x="257" y="752"/>
                  </a:lnTo>
                  <a:lnTo>
                    <a:pt x="257" y="756"/>
                  </a:lnTo>
                  <a:lnTo>
                    <a:pt x="257" y="759"/>
                  </a:lnTo>
                  <a:lnTo>
                    <a:pt x="256" y="761"/>
                  </a:lnTo>
                  <a:lnTo>
                    <a:pt x="255" y="765"/>
                  </a:lnTo>
                  <a:lnTo>
                    <a:pt x="252" y="771"/>
                  </a:lnTo>
                  <a:lnTo>
                    <a:pt x="249" y="778"/>
                  </a:lnTo>
                  <a:lnTo>
                    <a:pt x="246" y="784"/>
                  </a:lnTo>
                  <a:lnTo>
                    <a:pt x="243" y="790"/>
                  </a:lnTo>
                  <a:lnTo>
                    <a:pt x="240" y="796"/>
                  </a:lnTo>
                  <a:lnTo>
                    <a:pt x="236" y="801"/>
                  </a:lnTo>
                  <a:lnTo>
                    <a:pt x="231" y="806"/>
                  </a:lnTo>
                  <a:lnTo>
                    <a:pt x="225" y="809"/>
                  </a:lnTo>
                  <a:lnTo>
                    <a:pt x="227" y="750"/>
                  </a:lnTo>
                  <a:lnTo>
                    <a:pt x="229" y="689"/>
                  </a:lnTo>
                  <a:lnTo>
                    <a:pt x="229" y="627"/>
                  </a:lnTo>
                  <a:lnTo>
                    <a:pt x="229" y="565"/>
                  </a:lnTo>
                  <a:lnTo>
                    <a:pt x="227" y="501"/>
                  </a:lnTo>
                  <a:lnTo>
                    <a:pt x="226" y="439"/>
                  </a:lnTo>
                  <a:lnTo>
                    <a:pt x="226" y="378"/>
                  </a:lnTo>
                  <a:lnTo>
                    <a:pt x="227" y="318"/>
                  </a:lnTo>
                  <a:lnTo>
                    <a:pt x="230" y="303"/>
                  </a:lnTo>
                  <a:lnTo>
                    <a:pt x="230" y="288"/>
                  </a:lnTo>
                  <a:lnTo>
                    <a:pt x="229" y="272"/>
                  </a:lnTo>
                  <a:lnTo>
                    <a:pt x="225" y="257"/>
                  </a:lnTo>
                  <a:lnTo>
                    <a:pt x="221" y="241"/>
                  </a:lnTo>
                  <a:lnTo>
                    <a:pt x="214" y="227"/>
                  </a:lnTo>
                  <a:lnTo>
                    <a:pt x="210" y="221"/>
                  </a:lnTo>
                  <a:lnTo>
                    <a:pt x="205" y="215"/>
                  </a:lnTo>
                  <a:lnTo>
                    <a:pt x="201" y="209"/>
                  </a:lnTo>
                  <a:lnTo>
                    <a:pt x="195" y="204"/>
                  </a:lnTo>
                  <a:lnTo>
                    <a:pt x="160" y="172"/>
                  </a:lnTo>
                  <a:lnTo>
                    <a:pt x="161" y="166"/>
                  </a:lnTo>
                  <a:lnTo>
                    <a:pt x="161" y="161"/>
                  </a:lnTo>
                  <a:lnTo>
                    <a:pt x="161" y="155"/>
                  </a:lnTo>
                  <a:lnTo>
                    <a:pt x="160" y="151"/>
                  </a:lnTo>
                  <a:lnTo>
                    <a:pt x="156" y="141"/>
                  </a:lnTo>
                  <a:lnTo>
                    <a:pt x="149" y="134"/>
                  </a:lnTo>
                  <a:lnTo>
                    <a:pt x="141" y="127"/>
                  </a:lnTo>
                  <a:lnTo>
                    <a:pt x="132" y="120"/>
                  </a:lnTo>
                  <a:lnTo>
                    <a:pt x="125" y="114"/>
                  </a:lnTo>
                  <a:lnTo>
                    <a:pt x="117" y="108"/>
                  </a:lnTo>
                  <a:lnTo>
                    <a:pt x="116" y="106"/>
                  </a:lnTo>
                  <a:lnTo>
                    <a:pt x="115" y="106"/>
                  </a:lnTo>
                  <a:lnTo>
                    <a:pt x="113" y="108"/>
                  </a:lnTo>
                  <a:lnTo>
                    <a:pt x="111" y="109"/>
                  </a:lnTo>
                  <a:lnTo>
                    <a:pt x="109" y="110"/>
                  </a:lnTo>
                  <a:lnTo>
                    <a:pt x="108" y="111"/>
                  </a:lnTo>
                  <a:lnTo>
                    <a:pt x="106" y="112"/>
                  </a:lnTo>
                  <a:lnTo>
                    <a:pt x="104" y="111"/>
                  </a:lnTo>
                  <a:lnTo>
                    <a:pt x="98" y="103"/>
                  </a:lnTo>
                  <a:lnTo>
                    <a:pt x="92" y="97"/>
                  </a:lnTo>
                  <a:lnTo>
                    <a:pt x="85" y="91"/>
                  </a:lnTo>
                  <a:lnTo>
                    <a:pt x="77" y="86"/>
                  </a:lnTo>
                  <a:lnTo>
                    <a:pt x="69" y="81"/>
                  </a:lnTo>
                  <a:lnTo>
                    <a:pt x="64" y="74"/>
                  </a:lnTo>
                  <a:lnTo>
                    <a:pt x="61" y="71"/>
                  </a:lnTo>
                  <a:lnTo>
                    <a:pt x="58" y="67"/>
                  </a:lnTo>
                  <a:lnTo>
                    <a:pt x="57" y="62"/>
                  </a:lnTo>
                  <a:lnTo>
                    <a:pt x="56" y="58"/>
                  </a:lnTo>
                  <a:lnTo>
                    <a:pt x="52" y="53"/>
                  </a:lnTo>
                  <a:lnTo>
                    <a:pt x="47" y="48"/>
                  </a:lnTo>
                  <a:lnTo>
                    <a:pt x="43" y="44"/>
                  </a:lnTo>
                  <a:lnTo>
                    <a:pt x="39" y="40"/>
                  </a:lnTo>
                  <a:lnTo>
                    <a:pt x="34" y="36"/>
                  </a:lnTo>
                  <a:lnTo>
                    <a:pt x="30" y="32"/>
                  </a:lnTo>
                  <a:lnTo>
                    <a:pt x="26" y="28"/>
                  </a:lnTo>
                  <a:lnTo>
                    <a:pt x="22" y="24"/>
                  </a:lnTo>
                  <a:lnTo>
                    <a:pt x="19" y="21"/>
                  </a:lnTo>
                  <a:lnTo>
                    <a:pt x="15" y="18"/>
                  </a:lnTo>
                  <a:lnTo>
                    <a:pt x="11" y="16"/>
                  </a:lnTo>
                  <a:lnTo>
                    <a:pt x="8" y="13"/>
                  </a:lnTo>
                  <a:lnTo>
                    <a:pt x="3" y="11"/>
                  </a:lnTo>
                  <a:lnTo>
                    <a:pt x="1" y="9"/>
                  </a:lnTo>
                  <a:lnTo>
                    <a:pt x="0" y="5"/>
                  </a:lnTo>
                  <a:lnTo>
                    <a:pt x="0" y="0"/>
                  </a:lnTo>
                  <a:lnTo>
                    <a:pt x="10" y="0"/>
                  </a:lnTo>
                  <a:lnTo>
                    <a:pt x="19" y="0"/>
                  </a:lnTo>
                  <a:lnTo>
                    <a:pt x="29" y="1"/>
                  </a:lnTo>
                  <a:lnTo>
                    <a:pt x="36" y="5"/>
                  </a:lnTo>
                  <a:lnTo>
                    <a:pt x="45" y="9"/>
                  </a:lnTo>
                  <a:lnTo>
                    <a:pt x="53" y="13"/>
                  </a:lnTo>
                  <a:lnTo>
                    <a:pt x="60" y="19"/>
                  </a:lnTo>
                  <a:lnTo>
                    <a:pt x="67" y="25"/>
                  </a:lnTo>
                  <a:lnTo>
                    <a:pt x="82" y="38"/>
                  </a:lnTo>
                  <a:lnTo>
                    <a:pt x="95" y="52"/>
                  </a:lnTo>
                  <a:lnTo>
                    <a:pt x="103" y="59"/>
                  </a:lnTo>
                  <a:lnTo>
                    <a:pt x="110" y="65"/>
                  </a:lnTo>
                  <a:lnTo>
                    <a:pt x="118" y="71"/>
                  </a:lnTo>
                  <a:lnTo>
                    <a:pt x="127" y="75"/>
                  </a:lnTo>
                  <a:close/>
                </a:path>
              </a:pathLst>
            </a:custGeom>
            <a:solidFill>
              <a:srgbClr val="66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102"/>
            <p:cNvSpPr>
              <a:spLocks/>
            </p:cNvSpPr>
            <p:nvPr/>
          </p:nvSpPr>
          <p:spPr bwMode="auto">
            <a:xfrm>
              <a:off x="4360" y="3857"/>
              <a:ext cx="35" cy="14"/>
            </a:xfrm>
            <a:custGeom>
              <a:avLst/>
              <a:gdLst>
                <a:gd name="T0" fmla="*/ 0 w 204"/>
                <a:gd name="T1" fmla="*/ 0 h 82"/>
                <a:gd name="T2" fmla="*/ 0 w 204"/>
                <a:gd name="T3" fmla="*/ 0 h 82"/>
                <a:gd name="T4" fmla="*/ 0 w 204"/>
                <a:gd name="T5" fmla="*/ 0 h 82"/>
                <a:gd name="T6" fmla="*/ 0 w 204"/>
                <a:gd name="T7" fmla="*/ 0 h 82"/>
                <a:gd name="T8" fmla="*/ 0 w 204"/>
                <a:gd name="T9" fmla="*/ 0 h 82"/>
                <a:gd name="T10" fmla="*/ 0 w 204"/>
                <a:gd name="T11" fmla="*/ 0 h 82"/>
                <a:gd name="T12" fmla="*/ 0 w 204"/>
                <a:gd name="T13" fmla="*/ 0 h 82"/>
                <a:gd name="T14" fmla="*/ 0 w 204"/>
                <a:gd name="T15" fmla="*/ 0 h 82"/>
                <a:gd name="T16" fmla="*/ 0 w 204"/>
                <a:gd name="T17" fmla="*/ 0 h 82"/>
                <a:gd name="T18" fmla="*/ 0 w 204"/>
                <a:gd name="T19" fmla="*/ 0 h 82"/>
                <a:gd name="T20" fmla="*/ 0 w 204"/>
                <a:gd name="T21" fmla="*/ 0 h 82"/>
                <a:gd name="T22" fmla="*/ 0 w 204"/>
                <a:gd name="T23" fmla="*/ 0 h 82"/>
                <a:gd name="T24" fmla="*/ 0 w 204"/>
                <a:gd name="T25" fmla="*/ 0 h 82"/>
                <a:gd name="T26" fmla="*/ 0 w 204"/>
                <a:gd name="T27" fmla="*/ 0 h 82"/>
                <a:gd name="T28" fmla="*/ 0 w 204"/>
                <a:gd name="T29" fmla="*/ 0 h 82"/>
                <a:gd name="T30" fmla="*/ 0 w 204"/>
                <a:gd name="T31" fmla="*/ 0 h 82"/>
                <a:gd name="T32" fmla="*/ 0 w 204"/>
                <a:gd name="T33" fmla="*/ 0 h 82"/>
                <a:gd name="T34" fmla="*/ 0 w 204"/>
                <a:gd name="T35" fmla="*/ 0 h 82"/>
                <a:gd name="T36" fmla="*/ 0 w 204"/>
                <a:gd name="T37" fmla="*/ 0 h 82"/>
                <a:gd name="T38" fmla="*/ 0 w 204"/>
                <a:gd name="T39" fmla="*/ 0 h 82"/>
                <a:gd name="T40" fmla="*/ 0 w 204"/>
                <a:gd name="T41" fmla="*/ 0 h 82"/>
                <a:gd name="T42" fmla="*/ 0 w 204"/>
                <a:gd name="T43" fmla="*/ 0 h 82"/>
                <a:gd name="T44" fmla="*/ 0 w 204"/>
                <a:gd name="T45" fmla="*/ 0 h 82"/>
                <a:gd name="T46" fmla="*/ 0 w 204"/>
                <a:gd name="T47" fmla="*/ 0 h 82"/>
                <a:gd name="T48" fmla="*/ 0 w 204"/>
                <a:gd name="T49" fmla="*/ 0 h 82"/>
                <a:gd name="T50" fmla="*/ 0 w 204"/>
                <a:gd name="T51" fmla="*/ 0 h 82"/>
                <a:gd name="T52" fmla="*/ 0 w 204"/>
                <a:gd name="T53" fmla="*/ 0 h 82"/>
                <a:gd name="T54" fmla="*/ 0 w 204"/>
                <a:gd name="T55" fmla="*/ 0 h 82"/>
                <a:gd name="T56" fmla="*/ 0 w 204"/>
                <a:gd name="T57" fmla="*/ 0 h 82"/>
                <a:gd name="T58" fmla="*/ 0 w 204"/>
                <a:gd name="T59" fmla="*/ 0 h 82"/>
                <a:gd name="T60" fmla="*/ 0 w 204"/>
                <a:gd name="T61" fmla="*/ 0 h 82"/>
                <a:gd name="T62" fmla="*/ 0 w 204"/>
                <a:gd name="T63" fmla="*/ 0 h 82"/>
                <a:gd name="T64" fmla="*/ 0 w 204"/>
                <a:gd name="T65" fmla="*/ 0 h 82"/>
                <a:gd name="T66" fmla="*/ 0 w 204"/>
                <a:gd name="T67" fmla="*/ 0 h 82"/>
                <a:gd name="T68" fmla="*/ 0 w 204"/>
                <a:gd name="T69" fmla="*/ 0 h 82"/>
                <a:gd name="T70" fmla="*/ 0 w 204"/>
                <a:gd name="T71" fmla="*/ 0 h 82"/>
                <a:gd name="T72" fmla="*/ 0 w 204"/>
                <a:gd name="T73" fmla="*/ 0 h 82"/>
                <a:gd name="T74" fmla="*/ 0 w 204"/>
                <a:gd name="T75" fmla="*/ 0 h 82"/>
                <a:gd name="T76" fmla="*/ 0 w 204"/>
                <a:gd name="T77" fmla="*/ 0 h 82"/>
                <a:gd name="T78" fmla="*/ 0 w 204"/>
                <a:gd name="T79" fmla="*/ 0 h 82"/>
                <a:gd name="T80" fmla="*/ 0 w 204"/>
                <a:gd name="T81" fmla="*/ 0 h 82"/>
                <a:gd name="T82" fmla="*/ 0 w 204"/>
                <a:gd name="T83" fmla="*/ 0 h 82"/>
                <a:gd name="T84" fmla="*/ 0 w 204"/>
                <a:gd name="T85" fmla="*/ 0 h 82"/>
                <a:gd name="T86" fmla="*/ 0 w 204"/>
                <a:gd name="T87" fmla="*/ 0 h 82"/>
                <a:gd name="T88" fmla="*/ 0 w 204"/>
                <a:gd name="T89" fmla="*/ 0 h 82"/>
                <a:gd name="T90" fmla="*/ 0 w 204"/>
                <a:gd name="T91" fmla="*/ 0 h 82"/>
                <a:gd name="T92" fmla="*/ 0 w 204"/>
                <a:gd name="T93" fmla="*/ 0 h 82"/>
                <a:gd name="T94" fmla="*/ 0 w 204"/>
                <a:gd name="T95" fmla="*/ 0 h 82"/>
                <a:gd name="T96" fmla="*/ 0 w 204"/>
                <a:gd name="T97" fmla="*/ 0 h 82"/>
                <a:gd name="T98" fmla="*/ 0 w 204"/>
                <a:gd name="T99" fmla="*/ 0 h 82"/>
                <a:gd name="T100" fmla="*/ 0 w 204"/>
                <a:gd name="T101" fmla="*/ 0 h 82"/>
                <a:gd name="T102" fmla="*/ 0 w 204"/>
                <a:gd name="T103" fmla="*/ 0 h 82"/>
                <a:gd name="T104" fmla="*/ 0 w 204"/>
                <a:gd name="T105" fmla="*/ 0 h 82"/>
                <a:gd name="T106" fmla="*/ 0 w 204"/>
                <a:gd name="T107" fmla="*/ 0 h 82"/>
                <a:gd name="T108" fmla="*/ 0 w 204"/>
                <a:gd name="T109" fmla="*/ 0 h 82"/>
                <a:gd name="T110" fmla="*/ 0 w 204"/>
                <a:gd name="T111" fmla="*/ 0 h 82"/>
                <a:gd name="T112" fmla="*/ 0 w 204"/>
                <a:gd name="T113" fmla="*/ 0 h 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4"/>
                <a:gd name="T172" fmla="*/ 0 h 82"/>
                <a:gd name="T173" fmla="*/ 204 w 204"/>
                <a:gd name="T174" fmla="*/ 82 h 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4" h="82">
                  <a:moveTo>
                    <a:pt x="162" y="34"/>
                  </a:moveTo>
                  <a:lnTo>
                    <a:pt x="167" y="37"/>
                  </a:lnTo>
                  <a:lnTo>
                    <a:pt x="171" y="41"/>
                  </a:lnTo>
                  <a:lnTo>
                    <a:pt x="174" y="45"/>
                  </a:lnTo>
                  <a:lnTo>
                    <a:pt x="178" y="50"/>
                  </a:lnTo>
                  <a:lnTo>
                    <a:pt x="182" y="53"/>
                  </a:lnTo>
                  <a:lnTo>
                    <a:pt x="185" y="57"/>
                  </a:lnTo>
                  <a:lnTo>
                    <a:pt x="190" y="59"/>
                  </a:lnTo>
                  <a:lnTo>
                    <a:pt x="195" y="60"/>
                  </a:lnTo>
                  <a:lnTo>
                    <a:pt x="196" y="62"/>
                  </a:lnTo>
                  <a:lnTo>
                    <a:pt x="198" y="63"/>
                  </a:lnTo>
                  <a:lnTo>
                    <a:pt x="199" y="64"/>
                  </a:lnTo>
                  <a:lnTo>
                    <a:pt x="200" y="65"/>
                  </a:lnTo>
                  <a:lnTo>
                    <a:pt x="201" y="66"/>
                  </a:lnTo>
                  <a:lnTo>
                    <a:pt x="202" y="66"/>
                  </a:lnTo>
                  <a:lnTo>
                    <a:pt x="203" y="68"/>
                  </a:lnTo>
                  <a:lnTo>
                    <a:pt x="204" y="68"/>
                  </a:lnTo>
                  <a:lnTo>
                    <a:pt x="204" y="71"/>
                  </a:lnTo>
                  <a:lnTo>
                    <a:pt x="191" y="72"/>
                  </a:lnTo>
                  <a:lnTo>
                    <a:pt x="178" y="71"/>
                  </a:lnTo>
                  <a:lnTo>
                    <a:pt x="166" y="72"/>
                  </a:lnTo>
                  <a:lnTo>
                    <a:pt x="152" y="72"/>
                  </a:lnTo>
                  <a:lnTo>
                    <a:pt x="139" y="74"/>
                  </a:lnTo>
                  <a:lnTo>
                    <a:pt x="127" y="75"/>
                  </a:lnTo>
                  <a:lnTo>
                    <a:pt x="115" y="77"/>
                  </a:lnTo>
                  <a:lnTo>
                    <a:pt x="102" y="82"/>
                  </a:lnTo>
                  <a:lnTo>
                    <a:pt x="97" y="81"/>
                  </a:lnTo>
                  <a:lnTo>
                    <a:pt x="94" y="81"/>
                  </a:lnTo>
                  <a:lnTo>
                    <a:pt x="89" y="78"/>
                  </a:lnTo>
                  <a:lnTo>
                    <a:pt x="86" y="77"/>
                  </a:lnTo>
                  <a:lnTo>
                    <a:pt x="79" y="71"/>
                  </a:lnTo>
                  <a:lnTo>
                    <a:pt x="74" y="64"/>
                  </a:lnTo>
                  <a:lnTo>
                    <a:pt x="67" y="58"/>
                  </a:lnTo>
                  <a:lnTo>
                    <a:pt x="62" y="52"/>
                  </a:lnTo>
                  <a:lnTo>
                    <a:pt x="57" y="49"/>
                  </a:lnTo>
                  <a:lnTo>
                    <a:pt x="54" y="47"/>
                  </a:lnTo>
                  <a:lnTo>
                    <a:pt x="50" y="46"/>
                  </a:lnTo>
                  <a:lnTo>
                    <a:pt x="45" y="45"/>
                  </a:lnTo>
                  <a:lnTo>
                    <a:pt x="40" y="40"/>
                  </a:lnTo>
                  <a:lnTo>
                    <a:pt x="34" y="35"/>
                  </a:lnTo>
                  <a:lnTo>
                    <a:pt x="28" y="29"/>
                  </a:lnTo>
                  <a:lnTo>
                    <a:pt x="22" y="25"/>
                  </a:lnTo>
                  <a:lnTo>
                    <a:pt x="16" y="19"/>
                  </a:lnTo>
                  <a:lnTo>
                    <a:pt x="11" y="14"/>
                  </a:lnTo>
                  <a:lnTo>
                    <a:pt x="5" y="8"/>
                  </a:lnTo>
                  <a:lnTo>
                    <a:pt x="0" y="1"/>
                  </a:lnTo>
                  <a:lnTo>
                    <a:pt x="1" y="0"/>
                  </a:lnTo>
                  <a:lnTo>
                    <a:pt x="22" y="1"/>
                  </a:lnTo>
                  <a:lnTo>
                    <a:pt x="44" y="2"/>
                  </a:lnTo>
                  <a:lnTo>
                    <a:pt x="65" y="4"/>
                  </a:lnTo>
                  <a:lnTo>
                    <a:pt x="86" y="6"/>
                  </a:lnTo>
                  <a:lnTo>
                    <a:pt x="106" y="9"/>
                  </a:lnTo>
                  <a:lnTo>
                    <a:pt x="126" y="15"/>
                  </a:lnTo>
                  <a:lnTo>
                    <a:pt x="136" y="19"/>
                  </a:lnTo>
                  <a:lnTo>
                    <a:pt x="145" y="22"/>
                  </a:lnTo>
                  <a:lnTo>
                    <a:pt x="153" y="28"/>
                  </a:lnTo>
                  <a:lnTo>
                    <a:pt x="162" y="34"/>
                  </a:lnTo>
                  <a:close/>
                </a:path>
              </a:pathLst>
            </a:custGeom>
            <a:solidFill>
              <a:srgbClr val="82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103"/>
            <p:cNvSpPr>
              <a:spLocks/>
            </p:cNvSpPr>
            <p:nvPr/>
          </p:nvSpPr>
          <p:spPr bwMode="auto">
            <a:xfrm>
              <a:off x="4318" y="3858"/>
              <a:ext cx="48" cy="134"/>
            </a:xfrm>
            <a:custGeom>
              <a:avLst/>
              <a:gdLst>
                <a:gd name="T0" fmla="*/ 0 w 288"/>
                <a:gd name="T1" fmla="*/ 0 h 804"/>
                <a:gd name="T2" fmla="*/ 0 w 288"/>
                <a:gd name="T3" fmla="*/ 0 h 804"/>
                <a:gd name="T4" fmla="*/ 0 w 288"/>
                <a:gd name="T5" fmla="*/ 0 h 804"/>
                <a:gd name="T6" fmla="*/ 0 w 288"/>
                <a:gd name="T7" fmla="*/ 0 h 804"/>
                <a:gd name="T8" fmla="*/ 0 w 288"/>
                <a:gd name="T9" fmla="*/ 0 h 804"/>
                <a:gd name="T10" fmla="*/ 0 w 288"/>
                <a:gd name="T11" fmla="*/ 0 h 804"/>
                <a:gd name="T12" fmla="*/ 0 w 288"/>
                <a:gd name="T13" fmla="*/ 0 h 804"/>
                <a:gd name="T14" fmla="*/ 0 w 288"/>
                <a:gd name="T15" fmla="*/ 0 h 804"/>
                <a:gd name="T16" fmla="*/ 0 w 288"/>
                <a:gd name="T17" fmla="*/ 0 h 804"/>
                <a:gd name="T18" fmla="*/ 0 w 288"/>
                <a:gd name="T19" fmla="*/ 0 h 804"/>
                <a:gd name="T20" fmla="*/ 0 w 288"/>
                <a:gd name="T21" fmla="*/ 0 h 804"/>
                <a:gd name="T22" fmla="*/ 0 w 288"/>
                <a:gd name="T23" fmla="*/ 0 h 804"/>
                <a:gd name="T24" fmla="*/ 0 w 288"/>
                <a:gd name="T25" fmla="*/ 0 h 804"/>
                <a:gd name="T26" fmla="*/ 0 w 288"/>
                <a:gd name="T27" fmla="*/ 0 h 804"/>
                <a:gd name="T28" fmla="*/ 0 w 288"/>
                <a:gd name="T29" fmla="*/ 0 h 804"/>
                <a:gd name="T30" fmla="*/ 0 w 288"/>
                <a:gd name="T31" fmla="*/ 0 h 804"/>
                <a:gd name="T32" fmla="*/ 0 w 288"/>
                <a:gd name="T33" fmla="*/ 0 h 804"/>
                <a:gd name="T34" fmla="*/ 0 w 288"/>
                <a:gd name="T35" fmla="*/ 0 h 804"/>
                <a:gd name="T36" fmla="*/ 0 w 288"/>
                <a:gd name="T37" fmla="*/ 0 h 804"/>
                <a:gd name="T38" fmla="*/ 0 w 288"/>
                <a:gd name="T39" fmla="*/ 0 h 804"/>
                <a:gd name="T40" fmla="*/ 0 w 288"/>
                <a:gd name="T41" fmla="*/ 0 h 804"/>
                <a:gd name="T42" fmla="*/ 0 w 288"/>
                <a:gd name="T43" fmla="*/ 0 h 804"/>
                <a:gd name="T44" fmla="*/ 0 w 288"/>
                <a:gd name="T45" fmla="*/ 0 h 804"/>
                <a:gd name="T46" fmla="*/ 0 w 288"/>
                <a:gd name="T47" fmla="*/ 0 h 804"/>
                <a:gd name="T48" fmla="*/ 0 w 288"/>
                <a:gd name="T49" fmla="*/ 0 h 804"/>
                <a:gd name="T50" fmla="*/ 0 w 288"/>
                <a:gd name="T51" fmla="*/ 0 h 804"/>
                <a:gd name="T52" fmla="*/ 0 w 288"/>
                <a:gd name="T53" fmla="*/ 0 h 804"/>
                <a:gd name="T54" fmla="*/ 0 w 288"/>
                <a:gd name="T55" fmla="*/ 0 h 804"/>
                <a:gd name="T56" fmla="*/ 0 w 288"/>
                <a:gd name="T57" fmla="*/ 0 h 804"/>
                <a:gd name="T58" fmla="*/ 0 w 288"/>
                <a:gd name="T59" fmla="*/ 0 h 804"/>
                <a:gd name="T60" fmla="*/ 0 w 288"/>
                <a:gd name="T61" fmla="*/ 0 h 804"/>
                <a:gd name="T62" fmla="*/ 0 w 288"/>
                <a:gd name="T63" fmla="*/ 0 h 804"/>
                <a:gd name="T64" fmla="*/ 0 w 288"/>
                <a:gd name="T65" fmla="*/ 0 h 804"/>
                <a:gd name="T66" fmla="*/ 0 w 288"/>
                <a:gd name="T67" fmla="*/ 0 h 804"/>
                <a:gd name="T68" fmla="*/ 0 w 288"/>
                <a:gd name="T69" fmla="*/ 0 h 804"/>
                <a:gd name="T70" fmla="*/ 0 w 288"/>
                <a:gd name="T71" fmla="*/ 0 h 804"/>
                <a:gd name="T72" fmla="*/ 0 w 288"/>
                <a:gd name="T73" fmla="*/ 0 h 804"/>
                <a:gd name="T74" fmla="*/ 0 w 288"/>
                <a:gd name="T75" fmla="*/ 0 h 804"/>
                <a:gd name="T76" fmla="*/ 0 w 288"/>
                <a:gd name="T77" fmla="*/ 0 h 804"/>
                <a:gd name="T78" fmla="*/ 0 w 288"/>
                <a:gd name="T79" fmla="*/ 0 h 804"/>
                <a:gd name="T80" fmla="*/ 0 w 288"/>
                <a:gd name="T81" fmla="*/ 0 h 804"/>
                <a:gd name="T82" fmla="*/ 0 w 288"/>
                <a:gd name="T83" fmla="*/ 0 h 804"/>
                <a:gd name="T84" fmla="*/ 0 w 288"/>
                <a:gd name="T85" fmla="*/ 0 h 804"/>
                <a:gd name="T86" fmla="*/ 0 w 288"/>
                <a:gd name="T87" fmla="*/ 0 h 804"/>
                <a:gd name="T88" fmla="*/ 0 w 288"/>
                <a:gd name="T89" fmla="*/ 0 h 804"/>
                <a:gd name="T90" fmla="*/ 0 w 288"/>
                <a:gd name="T91" fmla="*/ 0 h 804"/>
                <a:gd name="T92" fmla="*/ 0 w 288"/>
                <a:gd name="T93" fmla="*/ 0 h 8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88"/>
                <a:gd name="T142" fmla="*/ 0 h 804"/>
                <a:gd name="T143" fmla="*/ 288 w 288"/>
                <a:gd name="T144" fmla="*/ 804 h 80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88" h="804">
                  <a:moveTo>
                    <a:pt x="113" y="39"/>
                  </a:moveTo>
                  <a:lnTo>
                    <a:pt x="110" y="43"/>
                  </a:lnTo>
                  <a:lnTo>
                    <a:pt x="109" y="47"/>
                  </a:lnTo>
                  <a:lnTo>
                    <a:pt x="107" y="52"/>
                  </a:lnTo>
                  <a:lnTo>
                    <a:pt x="106" y="57"/>
                  </a:lnTo>
                  <a:lnTo>
                    <a:pt x="106" y="62"/>
                  </a:lnTo>
                  <a:lnTo>
                    <a:pt x="106" y="66"/>
                  </a:lnTo>
                  <a:lnTo>
                    <a:pt x="107" y="71"/>
                  </a:lnTo>
                  <a:lnTo>
                    <a:pt x="108" y="76"/>
                  </a:lnTo>
                  <a:lnTo>
                    <a:pt x="113" y="82"/>
                  </a:lnTo>
                  <a:lnTo>
                    <a:pt x="118" y="90"/>
                  </a:lnTo>
                  <a:lnTo>
                    <a:pt x="125" y="97"/>
                  </a:lnTo>
                  <a:lnTo>
                    <a:pt x="131" y="105"/>
                  </a:lnTo>
                  <a:lnTo>
                    <a:pt x="138" y="111"/>
                  </a:lnTo>
                  <a:lnTo>
                    <a:pt x="146" y="117"/>
                  </a:lnTo>
                  <a:lnTo>
                    <a:pt x="154" y="120"/>
                  </a:lnTo>
                  <a:lnTo>
                    <a:pt x="162" y="121"/>
                  </a:lnTo>
                  <a:lnTo>
                    <a:pt x="166" y="118"/>
                  </a:lnTo>
                  <a:lnTo>
                    <a:pt x="169" y="117"/>
                  </a:lnTo>
                  <a:lnTo>
                    <a:pt x="172" y="118"/>
                  </a:lnTo>
                  <a:lnTo>
                    <a:pt x="175" y="120"/>
                  </a:lnTo>
                  <a:lnTo>
                    <a:pt x="177" y="124"/>
                  </a:lnTo>
                  <a:lnTo>
                    <a:pt x="180" y="127"/>
                  </a:lnTo>
                  <a:lnTo>
                    <a:pt x="182" y="130"/>
                  </a:lnTo>
                  <a:lnTo>
                    <a:pt x="183" y="132"/>
                  </a:lnTo>
                  <a:lnTo>
                    <a:pt x="182" y="138"/>
                  </a:lnTo>
                  <a:lnTo>
                    <a:pt x="182" y="143"/>
                  </a:lnTo>
                  <a:lnTo>
                    <a:pt x="183" y="148"/>
                  </a:lnTo>
                  <a:lnTo>
                    <a:pt x="184" y="151"/>
                  </a:lnTo>
                  <a:lnTo>
                    <a:pt x="189" y="158"/>
                  </a:lnTo>
                  <a:lnTo>
                    <a:pt x="195" y="163"/>
                  </a:lnTo>
                  <a:lnTo>
                    <a:pt x="202" y="169"/>
                  </a:lnTo>
                  <a:lnTo>
                    <a:pt x="210" y="174"/>
                  </a:lnTo>
                  <a:lnTo>
                    <a:pt x="215" y="180"/>
                  </a:lnTo>
                  <a:lnTo>
                    <a:pt x="221" y="186"/>
                  </a:lnTo>
                  <a:lnTo>
                    <a:pt x="232" y="198"/>
                  </a:lnTo>
                  <a:lnTo>
                    <a:pt x="243" y="210"/>
                  </a:lnTo>
                  <a:lnTo>
                    <a:pt x="253" y="224"/>
                  </a:lnTo>
                  <a:lnTo>
                    <a:pt x="261" y="238"/>
                  </a:lnTo>
                  <a:lnTo>
                    <a:pt x="264" y="247"/>
                  </a:lnTo>
                  <a:lnTo>
                    <a:pt x="266" y="255"/>
                  </a:lnTo>
                  <a:lnTo>
                    <a:pt x="269" y="263"/>
                  </a:lnTo>
                  <a:lnTo>
                    <a:pt x="271" y="272"/>
                  </a:lnTo>
                  <a:lnTo>
                    <a:pt x="272" y="280"/>
                  </a:lnTo>
                  <a:lnTo>
                    <a:pt x="273" y="290"/>
                  </a:lnTo>
                  <a:lnTo>
                    <a:pt x="273" y="299"/>
                  </a:lnTo>
                  <a:lnTo>
                    <a:pt x="272" y="309"/>
                  </a:lnTo>
                  <a:lnTo>
                    <a:pt x="272" y="315"/>
                  </a:lnTo>
                  <a:lnTo>
                    <a:pt x="272" y="322"/>
                  </a:lnTo>
                  <a:lnTo>
                    <a:pt x="273" y="328"/>
                  </a:lnTo>
                  <a:lnTo>
                    <a:pt x="274" y="335"/>
                  </a:lnTo>
                  <a:lnTo>
                    <a:pt x="275" y="342"/>
                  </a:lnTo>
                  <a:lnTo>
                    <a:pt x="276" y="348"/>
                  </a:lnTo>
                  <a:lnTo>
                    <a:pt x="276" y="354"/>
                  </a:lnTo>
                  <a:lnTo>
                    <a:pt x="276" y="360"/>
                  </a:lnTo>
                  <a:lnTo>
                    <a:pt x="278" y="404"/>
                  </a:lnTo>
                  <a:lnTo>
                    <a:pt x="282" y="447"/>
                  </a:lnTo>
                  <a:lnTo>
                    <a:pt x="284" y="490"/>
                  </a:lnTo>
                  <a:lnTo>
                    <a:pt x="286" y="533"/>
                  </a:lnTo>
                  <a:lnTo>
                    <a:pt x="288" y="576"/>
                  </a:lnTo>
                  <a:lnTo>
                    <a:pt x="288" y="619"/>
                  </a:lnTo>
                  <a:lnTo>
                    <a:pt x="286" y="662"/>
                  </a:lnTo>
                  <a:lnTo>
                    <a:pt x="283" y="705"/>
                  </a:lnTo>
                  <a:lnTo>
                    <a:pt x="285" y="718"/>
                  </a:lnTo>
                  <a:lnTo>
                    <a:pt x="286" y="730"/>
                  </a:lnTo>
                  <a:lnTo>
                    <a:pt x="286" y="743"/>
                  </a:lnTo>
                  <a:lnTo>
                    <a:pt x="287" y="755"/>
                  </a:lnTo>
                  <a:lnTo>
                    <a:pt x="286" y="767"/>
                  </a:lnTo>
                  <a:lnTo>
                    <a:pt x="286" y="779"/>
                  </a:lnTo>
                  <a:lnTo>
                    <a:pt x="285" y="791"/>
                  </a:lnTo>
                  <a:lnTo>
                    <a:pt x="283" y="804"/>
                  </a:lnTo>
                  <a:lnTo>
                    <a:pt x="277" y="801"/>
                  </a:lnTo>
                  <a:lnTo>
                    <a:pt x="272" y="799"/>
                  </a:lnTo>
                  <a:lnTo>
                    <a:pt x="267" y="795"/>
                  </a:lnTo>
                  <a:lnTo>
                    <a:pt x="264" y="791"/>
                  </a:lnTo>
                  <a:lnTo>
                    <a:pt x="261" y="786"/>
                  </a:lnTo>
                  <a:lnTo>
                    <a:pt x="258" y="781"/>
                  </a:lnTo>
                  <a:lnTo>
                    <a:pt x="256" y="775"/>
                  </a:lnTo>
                  <a:lnTo>
                    <a:pt x="254" y="769"/>
                  </a:lnTo>
                  <a:lnTo>
                    <a:pt x="252" y="757"/>
                  </a:lnTo>
                  <a:lnTo>
                    <a:pt x="250" y="744"/>
                  </a:lnTo>
                  <a:lnTo>
                    <a:pt x="248" y="732"/>
                  </a:lnTo>
                  <a:lnTo>
                    <a:pt x="247" y="720"/>
                  </a:lnTo>
                  <a:lnTo>
                    <a:pt x="245" y="668"/>
                  </a:lnTo>
                  <a:lnTo>
                    <a:pt x="243" y="615"/>
                  </a:lnTo>
                  <a:lnTo>
                    <a:pt x="242" y="562"/>
                  </a:lnTo>
                  <a:lnTo>
                    <a:pt x="240" y="508"/>
                  </a:lnTo>
                  <a:lnTo>
                    <a:pt x="239" y="455"/>
                  </a:lnTo>
                  <a:lnTo>
                    <a:pt x="237" y="403"/>
                  </a:lnTo>
                  <a:lnTo>
                    <a:pt x="236" y="352"/>
                  </a:lnTo>
                  <a:lnTo>
                    <a:pt x="235" y="303"/>
                  </a:lnTo>
                  <a:lnTo>
                    <a:pt x="231" y="295"/>
                  </a:lnTo>
                  <a:lnTo>
                    <a:pt x="229" y="288"/>
                  </a:lnTo>
                  <a:lnTo>
                    <a:pt x="228" y="280"/>
                  </a:lnTo>
                  <a:lnTo>
                    <a:pt x="228" y="273"/>
                  </a:lnTo>
                  <a:lnTo>
                    <a:pt x="226" y="266"/>
                  </a:lnTo>
                  <a:lnTo>
                    <a:pt x="225" y="258"/>
                  </a:lnTo>
                  <a:lnTo>
                    <a:pt x="224" y="255"/>
                  </a:lnTo>
                  <a:lnTo>
                    <a:pt x="222" y="253"/>
                  </a:lnTo>
                  <a:lnTo>
                    <a:pt x="220" y="250"/>
                  </a:lnTo>
                  <a:lnTo>
                    <a:pt x="218" y="248"/>
                  </a:lnTo>
                  <a:lnTo>
                    <a:pt x="214" y="238"/>
                  </a:lnTo>
                  <a:lnTo>
                    <a:pt x="210" y="230"/>
                  </a:lnTo>
                  <a:lnTo>
                    <a:pt x="203" y="223"/>
                  </a:lnTo>
                  <a:lnTo>
                    <a:pt x="198" y="216"/>
                  </a:lnTo>
                  <a:lnTo>
                    <a:pt x="191" y="208"/>
                  </a:lnTo>
                  <a:lnTo>
                    <a:pt x="186" y="201"/>
                  </a:lnTo>
                  <a:lnTo>
                    <a:pt x="181" y="194"/>
                  </a:lnTo>
                  <a:lnTo>
                    <a:pt x="179" y="185"/>
                  </a:lnTo>
                  <a:lnTo>
                    <a:pt x="163" y="169"/>
                  </a:lnTo>
                  <a:lnTo>
                    <a:pt x="148" y="153"/>
                  </a:lnTo>
                  <a:lnTo>
                    <a:pt x="134" y="138"/>
                  </a:lnTo>
                  <a:lnTo>
                    <a:pt x="120" y="122"/>
                  </a:lnTo>
                  <a:lnTo>
                    <a:pt x="106" y="106"/>
                  </a:lnTo>
                  <a:lnTo>
                    <a:pt x="93" y="90"/>
                  </a:lnTo>
                  <a:lnTo>
                    <a:pt x="80" y="74"/>
                  </a:lnTo>
                  <a:lnTo>
                    <a:pt x="67" y="56"/>
                  </a:lnTo>
                  <a:lnTo>
                    <a:pt x="60" y="48"/>
                  </a:lnTo>
                  <a:lnTo>
                    <a:pt x="51" y="41"/>
                  </a:lnTo>
                  <a:lnTo>
                    <a:pt x="42" y="35"/>
                  </a:lnTo>
                  <a:lnTo>
                    <a:pt x="33" y="29"/>
                  </a:lnTo>
                  <a:lnTo>
                    <a:pt x="23" y="23"/>
                  </a:lnTo>
                  <a:lnTo>
                    <a:pt x="15" y="17"/>
                  </a:lnTo>
                  <a:lnTo>
                    <a:pt x="7" y="9"/>
                  </a:lnTo>
                  <a:lnTo>
                    <a:pt x="0" y="1"/>
                  </a:lnTo>
                  <a:lnTo>
                    <a:pt x="7" y="2"/>
                  </a:lnTo>
                  <a:lnTo>
                    <a:pt x="14" y="2"/>
                  </a:lnTo>
                  <a:lnTo>
                    <a:pt x="22" y="1"/>
                  </a:lnTo>
                  <a:lnTo>
                    <a:pt x="30" y="0"/>
                  </a:lnTo>
                  <a:lnTo>
                    <a:pt x="38" y="0"/>
                  </a:lnTo>
                  <a:lnTo>
                    <a:pt x="45" y="0"/>
                  </a:lnTo>
                  <a:lnTo>
                    <a:pt x="53" y="0"/>
                  </a:lnTo>
                  <a:lnTo>
                    <a:pt x="61" y="1"/>
                  </a:lnTo>
                  <a:lnTo>
                    <a:pt x="67" y="4"/>
                  </a:lnTo>
                  <a:lnTo>
                    <a:pt x="74" y="8"/>
                  </a:lnTo>
                  <a:lnTo>
                    <a:pt x="81" y="13"/>
                  </a:lnTo>
                  <a:lnTo>
                    <a:pt x="87" y="17"/>
                  </a:lnTo>
                  <a:lnTo>
                    <a:pt x="94" y="23"/>
                  </a:lnTo>
                  <a:lnTo>
                    <a:pt x="101" y="28"/>
                  </a:lnTo>
                  <a:lnTo>
                    <a:pt x="107" y="34"/>
                  </a:lnTo>
                  <a:lnTo>
                    <a:pt x="113" y="39"/>
                  </a:lnTo>
                  <a:close/>
                </a:path>
              </a:pathLst>
            </a:custGeom>
            <a:solidFill>
              <a:srgbClr val="66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104"/>
            <p:cNvSpPr>
              <a:spLocks/>
            </p:cNvSpPr>
            <p:nvPr/>
          </p:nvSpPr>
          <p:spPr bwMode="auto">
            <a:xfrm>
              <a:off x="4178" y="3858"/>
              <a:ext cx="154" cy="40"/>
            </a:xfrm>
            <a:custGeom>
              <a:avLst/>
              <a:gdLst>
                <a:gd name="T0" fmla="*/ 0 w 924"/>
                <a:gd name="T1" fmla="*/ 0 h 241"/>
                <a:gd name="T2" fmla="*/ 0 w 924"/>
                <a:gd name="T3" fmla="*/ 0 h 241"/>
                <a:gd name="T4" fmla="*/ 0 w 924"/>
                <a:gd name="T5" fmla="*/ 0 h 241"/>
                <a:gd name="T6" fmla="*/ 0 w 924"/>
                <a:gd name="T7" fmla="*/ 0 h 241"/>
                <a:gd name="T8" fmla="*/ 0 w 924"/>
                <a:gd name="T9" fmla="*/ 0 h 241"/>
                <a:gd name="T10" fmla="*/ 0 w 924"/>
                <a:gd name="T11" fmla="*/ 0 h 241"/>
                <a:gd name="T12" fmla="*/ 0 w 924"/>
                <a:gd name="T13" fmla="*/ 0 h 241"/>
                <a:gd name="T14" fmla="*/ 0 w 924"/>
                <a:gd name="T15" fmla="*/ 0 h 241"/>
                <a:gd name="T16" fmla="*/ 0 w 924"/>
                <a:gd name="T17" fmla="*/ 0 h 241"/>
                <a:gd name="T18" fmla="*/ 0 w 924"/>
                <a:gd name="T19" fmla="*/ 0 h 241"/>
                <a:gd name="T20" fmla="*/ 0 w 924"/>
                <a:gd name="T21" fmla="*/ 0 h 241"/>
                <a:gd name="T22" fmla="*/ 0 w 924"/>
                <a:gd name="T23" fmla="*/ 0 h 241"/>
                <a:gd name="T24" fmla="*/ 0 w 924"/>
                <a:gd name="T25" fmla="*/ 0 h 241"/>
                <a:gd name="T26" fmla="*/ 0 w 924"/>
                <a:gd name="T27" fmla="*/ 0 h 241"/>
                <a:gd name="T28" fmla="*/ 0 w 924"/>
                <a:gd name="T29" fmla="*/ 0 h 241"/>
                <a:gd name="T30" fmla="*/ 0 w 924"/>
                <a:gd name="T31" fmla="*/ 0 h 241"/>
                <a:gd name="T32" fmla="*/ 0 w 924"/>
                <a:gd name="T33" fmla="*/ 0 h 241"/>
                <a:gd name="T34" fmla="*/ 0 w 924"/>
                <a:gd name="T35" fmla="*/ 0 h 241"/>
                <a:gd name="T36" fmla="*/ 0 w 924"/>
                <a:gd name="T37" fmla="*/ 0 h 241"/>
                <a:gd name="T38" fmla="*/ 0 w 924"/>
                <a:gd name="T39" fmla="*/ 0 h 241"/>
                <a:gd name="T40" fmla="*/ 0 w 924"/>
                <a:gd name="T41" fmla="*/ 0 h 241"/>
                <a:gd name="T42" fmla="*/ 0 w 924"/>
                <a:gd name="T43" fmla="*/ 0 h 241"/>
                <a:gd name="T44" fmla="*/ 0 w 924"/>
                <a:gd name="T45" fmla="*/ 0 h 241"/>
                <a:gd name="T46" fmla="*/ 0 w 924"/>
                <a:gd name="T47" fmla="*/ 0 h 241"/>
                <a:gd name="T48" fmla="*/ 0 w 924"/>
                <a:gd name="T49" fmla="*/ 0 h 241"/>
                <a:gd name="T50" fmla="*/ 0 w 924"/>
                <a:gd name="T51" fmla="*/ 0 h 241"/>
                <a:gd name="T52" fmla="*/ 0 w 924"/>
                <a:gd name="T53" fmla="*/ 0 h 241"/>
                <a:gd name="T54" fmla="*/ 0 w 924"/>
                <a:gd name="T55" fmla="*/ 0 h 241"/>
                <a:gd name="T56" fmla="*/ 0 w 924"/>
                <a:gd name="T57" fmla="*/ 0 h 241"/>
                <a:gd name="T58" fmla="*/ 0 w 924"/>
                <a:gd name="T59" fmla="*/ 0 h 241"/>
                <a:gd name="T60" fmla="*/ 0 w 924"/>
                <a:gd name="T61" fmla="*/ 0 h 241"/>
                <a:gd name="T62" fmla="*/ 0 w 924"/>
                <a:gd name="T63" fmla="*/ 0 h 241"/>
                <a:gd name="T64" fmla="*/ 0 w 924"/>
                <a:gd name="T65" fmla="*/ 0 h 241"/>
                <a:gd name="T66" fmla="*/ 0 w 924"/>
                <a:gd name="T67" fmla="*/ 0 h 241"/>
                <a:gd name="T68" fmla="*/ 0 w 924"/>
                <a:gd name="T69" fmla="*/ 0 h 241"/>
                <a:gd name="T70" fmla="*/ 0 w 924"/>
                <a:gd name="T71" fmla="*/ 0 h 241"/>
                <a:gd name="T72" fmla="*/ 0 w 924"/>
                <a:gd name="T73" fmla="*/ 0 h 241"/>
                <a:gd name="T74" fmla="*/ 0 w 924"/>
                <a:gd name="T75" fmla="*/ 0 h 241"/>
                <a:gd name="T76" fmla="*/ 0 w 924"/>
                <a:gd name="T77" fmla="*/ 0 h 241"/>
                <a:gd name="T78" fmla="*/ 0 w 924"/>
                <a:gd name="T79" fmla="*/ 0 h 241"/>
                <a:gd name="T80" fmla="*/ 0 w 924"/>
                <a:gd name="T81" fmla="*/ 0 h 241"/>
                <a:gd name="T82" fmla="*/ 0 w 924"/>
                <a:gd name="T83" fmla="*/ 0 h 241"/>
                <a:gd name="T84" fmla="*/ 0 w 924"/>
                <a:gd name="T85" fmla="*/ 0 h 241"/>
                <a:gd name="T86" fmla="*/ 0 w 924"/>
                <a:gd name="T87" fmla="*/ 0 h 241"/>
                <a:gd name="T88" fmla="*/ 0 w 924"/>
                <a:gd name="T89" fmla="*/ 0 h 241"/>
                <a:gd name="T90" fmla="*/ 0 w 924"/>
                <a:gd name="T91" fmla="*/ 0 h 241"/>
                <a:gd name="T92" fmla="*/ 0 w 924"/>
                <a:gd name="T93" fmla="*/ 0 h 241"/>
                <a:gd name="T94" fmla="*/ 0 w 924"/>
                <a:gd name="T95" fmla="*/ 0 h 241"/>
                <a:gd name="T96" fmla="*/ 0 w 924"/>
                <a:gd name="T97" fmla="*/ 0 h 241"/>
                <a:gd name="T98" fmla="*/ 0 w 924"/>
                <a:gd name="T99" fmla="*/ 0 h 241"/>
                <a:gd name="T100" fmla="*/ 0 w 924"/>
                <a:gd name="T101" fmla="*/ 0 h 241"/>
                <a:gd name="T102" fmla="*/ 0 w 924"/>
                <a:gd name="T103" fmla="*/ 0 h 241"/>
                <a:gd name="T104" fmla="*/ 0 w 924"/>
                <a:gd name="T105" fmla="*/ 0 h 241"/>
                <a:gd name="T106" fmla="*/ 0 w 924"/>
                <a:gd name="T107" fmla="*/ 0 h 241"/>
                <a:gd name="T108" fmla="*/ 0 w 924"/>
                <a:gd name="T109" fmla="*/ 0 h 241"/>
                <a:gd name="T110" fmla="*/ 0 w 924"/>
                <a:gd name="T111" fmla="*/ 0 h 241"/>
                <a:gd name="T112" fmla="*/ 0 w 924"/>
                <a:gd name="T113" fmla="*/ 0 h 241"/>
                <a:gd name="T114" fmla="*/ 0 w 924"/>
                <a:gd name="T115" fmla="*/ 0 h 241"/>
                <a:gd name="T116" fmla="*/ 0 w 924"/>
                <a:gd name="T117" fmla="*/ 0 h 241"/>
                <a:gd name="T118" fmla="*/ 0 w 924"/>
                <a:gd name="T119" fmla="*/ 0 h 241"/>
                <a:gd name="T120" fmla="*/ 0 w 924"/>
                <a:gd name="T121" fmla="*/ 0 h 241"/>
                <a:gd name="T122" fmla="*/ 0 w 924"/>
                <a:gd name="T123" fmla="*/ 0 h 2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24"/>
                <a:gd name="T187" fmla="*/ 0 h 241"/>
                <a:gd name="T188" fmla="*/ 924 w 924"/>
                <a:gd name="T189" fmla="*/ 241 h 24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24" h="241">
                  <a:moveTo>
                    <a:pt x="817" y="3"/>
                  </a:moveTo>
                  <a:lnTo>
                    <a:pt x="824" y="11"/>
                  </a:lnTo>
                  <a:lnTo>
                    <a:pt x="832" y="18"/>
                  </a:lnTo>
                  <a:lnTo>
                    <a:pt x="840" y="25"/>
                  </a:lnTo>
                  <a:lnTo>
                    <a:pt x="848" y="31"/>
                  </a:lnTo>
                  <a:lnTo>
                    <a:pt x="855" y="38"/>
                  </a:lnTo>
                  <a:lnTo>
                    <a:pt x="864" y="43"/>
                  </a:lnTo>
                  <a:lnTo>
                    <a:pt x="873" y="47"/>
                  </a:lnTo>
                  <a:lnTo>
                    <a:pt x="882" y="50"/>
                  </a:lnTo>
                  <a:lnTo>
                    <a:pt x="887" y="56"/>
                  </a:lnTo>
                  <a:lnTo>
                    <a:pt x="893" y="62"/>
                  </a:lnTo>
                  <a:lnTo>
                    <a:pt x="898" y="69"/>
                  </a:lnTo>
                  <a:lnTo>
                    <a:pt x="904" y="75"/>
                  </a:lnTo>
                  <a:lnTo>
                    <a:pt x="910" y="81"/>
                  </a:lnTo>
                  <a:lnTo>
                    <a:pt x="914" y="88"/>
                  </a:lnTo>
                  <a:lnTo>
                    <a:pt x="919" y="94"/>
                  </a:lnTo>
                  <a:lnTo>
                    <a:pt x="924" y="101"/>
                  </a:lnTo>
                  <a:lnTo>
                    <a:pt x="916" y="101"/>
                  </a:lnTo>
                  <a:lnTo>
                    <a:pt x="907" y="102"/>
                  </a:lnTo>
                  <a:lnTo>
                    <a:pt x="900" y="104"/>
                  </a:lnTo>
                  <a:lnTo>
                    <a:pt x="891" y="105"/>
                  </a:lnTo>
                  <a:lnTo>
                    <a:pt x="883" y="106"/>
                  </a:lnTo>
                  <a:lnTo>
                    <a:pt x="875" y="107"/>
                  </a:lnTo>
                  <a:lnTo>
                    <a:pt x="866" y="108"/>
                  </a:lnTo>
                  <a:lnTo>
                    <a:pt x="859" y="108"/>
                  </a:lnTo>
                  <a:lnTo>
                    <a:pt x="852" y="112"/>
                  </a:lnTo>
                  <a:lnTo>
                    <a:pt x="845" y="114"/>
                  </a:lnTo>
                  <a:lnTo>
                    <a:pt x="838" y="116"/>
                  </a:lnTo>
                  <a:lnTo>
                    <a:pt x="831" y="117"/>
                  </a:lnTo>
                  <a:lnTo>
                    <a:pt x="823" y="118"/>
                  </a:lnTo>
                  <a:lnTo>
                    <a:pt x="817" y="119"/>
                  </a:lnTo>
                  <a:lnTo>
                    <a:pt x="809" y="120"/>
                  </a:lnTo>
                  <a:lnTo>
                    <a:pt x="802" y="121"/>
                  </a:lnTo>
                  <a:lnTo>
                    <a:pt x="792" y="123"/>
                  </a:lnTo>
                  <a:lnTo>
                    <a:pt x="783" y="125"/>
                  </a:lnTo>
                  <a:lnTo>
                    <a:pt x="774" y="126"/>
                  </a:lnTo>
                  <a:lnTo>
                    <a:pt x="765" y="129"/>
                  </a:lnTo>
                  <a:lnTo>
                    <a:pt x="755" y="131"/>
                  </a:lnTo>
                  <a:lnTo>
                    <a:pt x="746" y="132"/>
                  </a:lnTo>
                  <a:lnTo>
                    <a:pt x="736" y="132"/>
                  </a:lnTo>
                  <a:lnTo>
                    <a:pt x="726" y="131"/>
                  </a:lnTo>
                  <a:lnTo>
                    <a:pt x="721" y="135"/>
                  </a:lnTo>
                  <a:lnTo>
                    <a:pt x="716" y="137"/>
                  </a:lnTo>
                  <a:lnTo>
                    <a:pt x="711" y="137"/>
                  </a:lnTo>
                  <a:lnTo>
                    <a:pt x="705" y="137"/>
                  </a:lnTo>
                  <a:lnTo>
                    <a:pt x="700" y="137"/>
                  </a:lnTo>
                  <a:lnTo>
                    <a:pt x="693" y="138"/>
                  </a:lnTo>
                  <a:lnTo>
                    <a:pt x="688" y="138"/>
                  </a:lnTo>
                  <a:lnTo>
                    <a:pt x="682" y="141"/>
                  </a:lnTo>
                  <a:lnTo>
                    <a:pt x="658" y="143"/>
                  </a:lnTo>
                  <a:lnTo>
                    <a:pt x="633" y="147"/>
                  </a:lnTo>
                  <a:lnTo>
                    <a:pt x="610" y="150"/>
                  </a:lnTo>
                  <a:lnTo>
                    <a:pt x="588" y="155"/>
                  </a:lnTo>
                  <a:lnTo>
                    <a:pt x="565" y="158"/>
                  </a:lnTo>
                  <a:lnTo>
                    <a:pt x="542" y="163"/>
                  </a:lnTo>
                  <a:lnTo>
                    <a:pt x="519" y="166"/>
                  </a:lnTo>
                  <a:lnTo>
                    <a:pt x="493" y="168"/>
                  </a:lnTo>
                  <a:lnTo>
                    <a:pt x="451" y="178"/>
                  </a:lnTo>
                  <a:lnTo>
                    <a:pt x="410" y="186"/>
                  </a:lnTo>
                  <a:lnTo>
                    <a:pt x="370" y="192"/>
                  </a:lnTo>
                  <a:lnTo>
                    <a:pt x="329" y="198"/>
                  </a:lnTo>
                  <a:lnTo>
                    <a:pt x="288" y="204"/>
                  </a:lnTo>
                  <a:lnTo>
                    <a:pt x="247" y="211"/>
                  </a:lnTo>
                  <a:lnTo>
                    <a:pt x="206" y="218"/>
                  </a:lnTo>
                  <a:lnTo>
                    <a:pt x="165" y="229"/>
                  </a:lnTo>
                  <a:lnTo>
                    <a:pt x="157" y="229"/>
                  </a:lnTo>
                  <a:lnTo>
                    <a:pt x="151" y="230"/>
                  </a:lnTo>
                  <a:lnTo>
                    <a:pt x="144" y="231"/>
                  </a:lnTo>
                  <a:lnTo>
                    <a:pt x="138" y="235"/>
                  </a:lnTo>
                  <a:lnTo>
                    <a:pt x="131" y="237"/>
                  </a:lnTo>
                  <a:lnTo>
                    <a:pt x="124" y="240"/>
                  </a:lnTo>
                  <a:lnTo>
                    <a:pt x="118" y="241"/>
                  </a:lnTo>
                  <a:lnTo>
                    <a:pt x="111" y="241"/>
                  </a:lnTo>
                  <a:lnTo>
                    <a:pt x="96" y="228"/>
                  </a:lnTo>
                  <a:lnTo>
                    <a:pt x="81" y="213"/>
                  </a:lnTo>
                  <a:lnTo>
                    <a:pt x="69" y="199"/>
                  </a:lnTo>
                  <a:lnTo>
                    <a:pt x="56" y="185"/>
                  </a:lnTo>
                  <a:lnTo>
                    <a:pt x="43" y="170"/>
                  </a:lnTo>
                  <a:lnTo>
                    <a:pt x="29" y="157"/>
                  </a:lnTo>
                  <a:lnTo>
                    <a:pt x="15" y="144"/>
                  </a:lnTo>
                  <a:lnTo>
                    <a:pt x="0" y="133"/>
                  </a:lnTo>
                  <a:lnTo>
                    <a:pt x="22" y="129"/>
                  </a:lnTo>
                  <a:lnTo>
                    <a:pt x="45" y="123"/>
                  </a:lnTo>
                  <a:lnTo>
                    <a:pt x="67" y="117"/>
                  </a:lnTo>
                  <a:lnTo>
                    <a:pt x="89" y="111"/>
                  </a:lnTo>
                  <a:lnTo>
                    <a:pt x="112" y="105"/>
                  </a:lnTo>
                  <a:lnTo>
                    <a:pt x="134" y="99"/>
                  </a:lnTo>
                  <a:lnTo>
                    <a:pt x="157" y="94"/>
                  </a:lnTo>
                  <a:lnTo>
                    <a:pt x="181" y="89"/>
                  </a:lnTo>
                  <a:lnTo>
                    <a:pt x="186" y="89"/>
                  </a:lnTo>
                  <a:lnTo>
                    <a:pt x="193" y="87"/>
                  </a:lnTo>
                  <a:lnTo>
                    <a:pt x="198" y="86"/>
                  </a:lnTo>
                  <a:lnTo>
                    <a:pt x="205" y="83"/>
                  </a:lnTo>
                  <a:lnTo>
                    <a:pt x="210" y="82"/>
                  </a:lnTo>
                  <a:lnTo>
                    <a:pt x="216" y="82"/>
                  </a:lnTo>
                  <a:lnTo>
                    <a:pt x="222" y="82"/>
                  </a:lnTo>
                  <a:lnTo>
                    <a:pt x="227" y="84"/>
                  </a:lnTo>
                  <a:lnTo>
                    <a:pt x="227" y="88"/>
                  </a:lnTo>
                  <a:lnTo>
                    <a:pt x="226" y="92"/>
                  </a:lnTo>
                  <a:lnTo>
                    <a:pt x="225" y="95"/>
                  </a:lnTo>
                  <a:lnTo>
                    <a:pt x="224" y="99"/>
                  </a:lnTo>
                  <a:lnTo>
                    <a:pt x="222" y="102"/>
                  </a:lnTo>
                  <a:lnTo>
                    <a:pt x="220" y="106"/>
                  </a:lnTo>
                  <a:lnTo>
                    <a:pt x="220" y="111"/>
                  </a:lnTo>
                  <a:lnTo>
                    <a:pt x="219" y="114"/>
                  </a:lnTo>
                  <a:lnTo>
                    <a:pt x="210" y="123"/>
                  </a:lnTo>
                  <a:lnTo>
                    <a:pt x="201" y="131"/>
                  </a:lnTo>
                  <a:lnTo>
                    <a:pt x="191" y="139"/>
                  </a:lnTo>
                  <a:lnTo>
                    <a:pt x="183" y="148"/>
                  </a:lnTo>
                  <a:lnTo>
                    <a:pt x="178" y="152"/>
                  </a:lnTo>
                  <a:lnTo>
                    <a:pt x="175" y="157"/>
                  </a:lnTo>
                  <a:lnTo>
                    <a:pt x="173" y="162"/>
                  </a:lnTo>
                  <a:lnTo>
                    <a:pt x="171" y="168"/>
                  </a:lnTo>
                  <a:lnTo>
                    <a:pt x="170" y="174"/>
                  </a:lnTo>
                  <a:lnTo>
                    <a:pt x="169" y="180"/>
                  </a:lnTo>
                  <a:lnTo>
                    <a:pt x="169" y="186"/>
                  </a:lnTo>
                  <a:lnTo>
                    <a:pt x="171" y="193"/>
                  </a:lnTo>
                  <a:lnTo>
                    <a:pt x="169" y="193"/>
                  </a:lnTo>
                  <a:lnTo>
                    <a:pt x="167" y="194"/>
                  </a:lnTo>
                  <a:lnTo>
                    <a:pt x="169" y="197"/>
                  </a:lnTo>
                  <a:lnTo>
                    <a:pt x="169" y="198"/>
                  </a:lnTo>
                  <a:lnTo>
                    <a:pt x="171" y="199"/>
                  </a:lnTo>
                  <a:lnTo>
                    <a:pt x="172" y="200"/>
                  </a:lnTo>
                  <a:lnTo>
                    <a:pt x="174" y="201"/>
                  </a:lnTo>
                  <a:lnTo>
                    <a:pt x="176" y="203"/>
                  </a:lnTo>
                  <a:lnTo>
                    <a:pt x="177" y="204"/>
                  </a:lnTo>
                  <a:lnTo>
                    <a:pt x="194" y="203"/>
                  </a:lnTo>
                  <a:lnTo>
                    <a:pt x="210" y="201"/>
                  </a:lnTo>
                  <a:lnTo>
                    <a:pt x="227" y="200"/>
                  </a:lnTo>
                  <a:lnTo>
                    <a:pt x="244" y="199"/>
                  </a:lnTo>
                  <a:lnTo>
                    <a:pt x="259" y="197"/>
                  </a:lnTo>
                  <a:lnTo>
                    <a:pt x="276" y="195"/>
                  </a:lnTo>
                  <a:lnTo>
                    <a:pt x="291" y="193"/>
                  </a:lnTo>
                  <a:lnTo>
                    <a:pt x="307" y="191"/>
                  </a:lnTo>
                  <a:lnTo>
                    <a:pt x="311" y="187"/>
                  </a:lnTo>
                  <a:lnTo>
                    <a:pt x="317" y="186"/>
                  </a:lnTo>
                  <a:lnTo>
                    <a:pt x="323" y="185"/>
                  </a:lnTo>
                  <a:lnTo>
                    <a:pt x="329" y="184"/>
                  </a:lnTo>
                  <a:lnTo>
                    <a:pt x="334" y="182"/>
                  </a:lnTo>
                  <a:lnTo>
                    <a:pt x="339" y="179"/>
                  </a:lnTo>
                  <a:lnTo>
                    <a:pt x="341" y="178"/>
                  </a:lnTo>
                  <a:lnTo>
                    <a:pt x="343" y="175"/>
                  </a:lnTo>
                  <a:lnTo>
                    <a:pt x="344" y="172"/>
                  </a:lnTo>
                  <a:lnTo>
                    <a:pt x="345" y="168"/>
                  </a:lnTo>
                  <a:lnTo>
                    <a:pt x="346" y="162"/>
                  </a:lnTo>
                  <a:lnTo>
                    <a:pt x="347" y="156"/>
                  </a:lnTo>
                  <a:lnTo>
                    <a:pt x="346" y="150"/>
                  </a:lnTo>
                  <a:lnTo>
                    <a:pt x="345" y="145"/>
                  </a:lnTo>
                  <a:lnTo>
                    <a:pt x="343" y="139"/>
                  </a:lnTo>
                  <a:lnTo>
                    <a:pt x="340" y="135"/>
                  </a:lnTo>
                  <a:lnTo>
                    <a:pt x="336" y="131"/>
                  </a:lnTo>
                  <a:lnTo>
                    <a:pt x="331" y="127"/>
                  </a:lnTo>
                  <a:lnTo>
                    <a:pt x="326" y="127"/>
                  </a:lnTo>
                  <a:lnTo>
                    <a:pt x="321" y="126"/>
                  </a:lnTo>
                  <a:lnTo>
                    <a:pt x="317" y="124"/>
                  </a:lnTo>
                  <a:lnTo>
                    <a:pt x="312" y="121"/>
                  </a:lnTo>
                  <a:lnTo>
                    <a:pt x="308" y="118"/>
                  </a:lnTo>
                  <a:lnTo>
                    <a:pt x="305" y="114"/>
                  </a:lnTo>
                  <a:lnTo>
                    <a:pt x="303" y="110"/>
                  </a:lnTo>
                  <a:lnTo>
                    <a:pt x="303" y="104"/>
                  </a:lnTo>
                  <a:lnTo>
                    <a:pt x="304" y="63"/>
                  </a:lnTo>
                  <a:lnTo>
                    <a:pt x="334" y="56"/>
                  </a:lnTo>
                  <a:lnTo>
                    <a:pt x="365" y="50"/>
                  </a:lnTo>
                  <a:lnTo>
                    <a:pt x="395" y="44"/>
                  </a:lnTo>
                  <a:lnTo>
                    <a:pt x="427" y="39"/>
                  </a:lnTo>
                  <a:lnTo>
                    <a:pt x="458" y="36"/>
                  </a:lnTo>
                  <a:lnTo>
                    <a:pt x="489" y="32"/>
                  </a:lnTo>
                  <a:lnTo>
                    <a:pt x="520" y="28"/>
                  </a:lnTo>
                  <a:lnTo>
                    <a:pt x="550" y="25"/>
                  </a:lnTo>
                  <a:lnTo>
                    <a:pt x="561" y="24"/>
                  </a:lnTo>
                  <a:lnTo>
                    <a:pt x="572" y="22"/>
                  </a:lnTo>
                  <a:lnTo>
                    <a:pt x="583" y="20"/>
                  </a:lnTo>
                  <a:lnTo>
                    <a:pt x="594" y="18"/>
                  </a:lnTo>
                  <a:lnTo>
                    <a:pt x="605" y="16"/>
                  </a:lnTo>
                  <a:lnTo>
                    <a:pt x="616" y="14"/>
                  </a:lnTo>
                  <a:lnTo>
                    <a:pt x="626" y="13"/>
                  </a:lnTo>
                  <a:lnTo>
                    <a:pt x="637" y="13"/>
                  </a:lnTo>
                  <a:lnTo>
                    <a:pt x="637" y="20"/>
                  </a:lnTo>
                  <a:lnTo>
                    <a:pt x="638" y="26"/>
                  </a:lnTo>
                  <a:lnTo>
                    <a:pt x="639" y="33"/>
                  </a:lnTo>
                  <a:lnTo>
                    <a:pt x="640" y="40"/>
                  </a:lnTo>
                  <a:lnTo>
                    <a:pt x="640" y="47"/>
                  </a:lnTo>
                  <a:lnTo>
                    <a:pt x="639" y="53"/>
                  </a:lnTo>
                  <a:lnTo>
                    <a:pt x="637" y="59"/>
                  </a:lnTo>
                  <a:lnTo>
                    <a:pt x="633" y="63"/>
                  </a:lnTo>
                  <a:lnTo>
                    <a:pt x="630" y="69"/>
                  </a:lnTo>
                  <a:lnTo>
                    <a:pt x="627" y="75"/>
                  </a:lnTo>
                  <a:lnTo>
                    <a:pt x="625" y="81"/>
                  </a:lnTo>
                  <a:lnTo>
                    <a:pt x="622" y="87"/>
                  </a:lnTo>
                  <a:lnTo>
                    <a:pt x="621" y="93"/>
                  </a:lnTo>
                  <a:lnTo>
                    <a:pt x="620" y="100"/>
                  </a:lnTo>
                  <a:lnTo>
                    <a:pt x="620" y="106"/>
                  </a:lnTo>
                  <a:lnTo>
                    <a:pt x="620" y="113"/>
                  </a:lnTo>
                  <a:lnTo>
                    <a:pt x="626" y="118"/>
                  </a:lnTo>
                  <a:lnTo>
                    <a:pt x="631" y="121"/>
                  </a:lnTo>
                  <a:lnTo>
                    <a:pt x="638" y="123"/>
                  </a:lnTo>
                  <a:lnTo>
                    <a:pt x="643" y="121"/>
                  </a:lnTo>
                  <a:lnTo>
                    <a:pt x="650" y="120"/>
                  </a:lnTo>
                  <a:lnTo>
                    <a:pt x="657" y="119"/>
                  </a:lnTo>
                  <a:lnTo>
                    <a:pt x="663" y="118"/>
                  </a:lnTo>
                  <a:lnTo>
                    <a:pt x="670" y="117"/>
                  </a:lnTo>
                  <a:lnTo>
                    <a:pt x="682" y="116"/>
                  </a:lnTo>
                  <a:lnTo>
                    <a:pt x="693" y="114"/>
                  </a:lnTo>
                  <a:lnTo>
                    <a:pt x="704" y="112"/>
                  </a:lnTo>
                  <a:lnTo>
                    <a:pt x="715" y="110"/>
                  </a:lnTo>
                  <a:lnTo>
                    <a:pt x="726" y="107"/>
                  </a:lnTo>
                  <a:lnTo>
                    <a:pt x="738" y="106"/>
                  </a:lnTo>
                  <a:lnTo>
                    <a:pt x="749" y="105"/>
                  </a:lnTo>
                  <a:lnTo>
                    <a:pt x="762" y="105"/>
                  </a:lnTo>
                  <a:lnTo>
                    <a:pt x="767" y="101"/>
                  </a:lnTo>
                  <a:lnTo>
                    <a:pt x="770" y="96"/>
                  </a:lnTo>
                  <a:lnTo>
                    <a:pt x="773" y="92"/>
                  </a:lnTo>
                  <a:lnTo>
                    <a:pt x="773" y="86"/>
                  </a:lnTo>
                  <a:lnTo>
                    <a:pt x="773" y="80"/>
                  </a:lnTo>
                  <a:lnTo>
                    <a:pt x="771" y="73"/>
                  </a:lnTo>
                  <a:lnTo>
                    <a:pt x="771" y="67"/>
                  </a:lnTo>
                  <a:lnTo>
                    <a:pt x="770" y="61"/>
                  </a:lnTo>
                  <a:lnTo>
                    <a:pt x="765" y="56"/>
                  </a:lnTo>
                  <a:lnTo>
                    <a:pt x="759" y="52"/>
                  </a:lnTo>
                  <a:lnTo>
                    <a:pt x="754" y="49"/>
                  </a:lnTo>
                  <a:lnTo>
                    <a:pt x="748" y="44"/>
                  </a:lnTo>
                  <a:lnTo>
                    <a:pt x="743" y="40"/>
                  </a:lnTo>
                  <a:lnTo>
                    <a:pt x="738" y="36"/>
                  </a:lnTo>
                  <a:lnTo>
                    <a:pt x="734" y="30"/>
                  </a:lnTo>
                  <a:lnTo>
                    <a:pt x="732" y="24"/>
                  </a:lnTo>
                  <a:lnTo>
                    <a:pt x="731" y="21"/>
                  </a:lnTo>
                  <a:lnTo>
                    <a:pt x="731" y="20"/>
                  </a:lnTo>
                  <a:lnTo>
                    <a:pt x="730" y="19"/>
                  </a:lnTo>
                  <a:lnTo>
                    <a:pt x="730" y="16"/>
                  </a:lnTo>
                  <a:lnTo>
                    <a:pt x="728" y="15"/>
                  </a:lnTo>
                  <a:lnTo>
                    <a:pt x="727" y="14"/>
                  </a:lnTo>
                  <a:lnTo>
                    <a:pt x="726" y="13"/>
                  </a:lnTo>
                  <a:lnTo>
                    <a:pt x="725" y="12"/>
                  </a:lnTo>
                  <a:lnTo>
                    <a:pt x="732" y="7"/>
                  </a:lnTo>
                  <a:lnTo>
                    <a:pt x="741" y="5"/>
                  </a:lnTo>
                  <a:lnTo>
                    <a:pt x="749" y="3"/>
                  </a:lnTo>
                  <a:lnTo>
                    <a:pt x="759" y="3"/>
                  </a:lnTo>
                  <a:lnTo>
                    <a:pt x="769" y="3"/>
                  </a:lnTo>
                  <a:lnTo>
                    <a:pt x="778" y="3"/>
                  </a:lnTo>
                  <a:lnTo>
                    <a:pt x="788" y="3"/>
                  </a:lnTo>
                  <a:lnTo>
                    <a:pt x="797" y="2"/>
                  </a:lnTo>
                  <a:lnTo>
                    <a:pt x="799" y="0"/>
                  </a:lnTo>
                  <a:lnTo>
                    <a:pt x="801" y="2"/>
                  </a:lnTo>
                  <a:lnTo>
                    <a:pt x="803" y="3"/>
                  </a:lnTo>
                  <a:lnTo>
                    <a:pt x="805" y="3"/>
                  </a:lnTo>
                  <a:lnTo>
                    <a:pt x="807" y="3"/>
                  </a:lnTo>
                  <a:lnTo>
                    <a:pt x="809" y="3"/>
                  </a:lnTo>
                  <a:lnTo>
                    <a:pt x="811" y="3"/>
                  </a:lnTo>
                  <a:lnTo>
                    <a:pt x="813" y="3"/>
                  </a:lnTo>
                  <a:lnTo>
                    <a:pt x="817" y="3"/>
                  </a:lnTo>
                  <a:close/>
                </a:path>
              </a:pathLst>
            </a:custGeom>
            <a:solidFill>
              <a:srgbClr val="82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105"/>
            <p:cNvSpPr>
              <a:spLocks/>
            </p:cNvSpPr>
            <p:nvPr/>
          </p:nvSpPr>
          <p:spPr bwMode="auto">
            <a:xfrm>
              <a:off x="4339" y="3862"/>
              <a:ext cx="15" cy="11"/>
            </a:xfrm>
            <a:custGeom>
              <a:avLst/>
              <a:gdLst>
                <a:gd name="T0" fmla="*/ 0 w 91"/>
                <a:gd name="T1" fmla="*/ 0 h 69"/>
                <a:gd name="T2" fmla="*/ 0 w 91"/>
                <a:gd name="T3" fmla="*/ 0 h 69"/>
                <a:gd name="T4" fmla="*/ 0 w 91"/>
                <a:gd name="T5" fmla="*/ 0 h 69"/>
                <a:gd name="T6" fmla="*/ 0 w 91"/>
                <a:gd name="T7" fmla="*/ 0 h 69"/>
                <a:gd name="T8" fmla="*/ 0 w 91"/>
                <a:gd name="T9" fmla="*/ 0 h 69"/>
                <a:gd name="T10" fmla="*/ 0 w 91"/>
                <a:gd name="T11" fmla="*/ 0 h 69"/>
                <a:gd name="T12" fmla="*/ 0 w 91"/>
                <a:gd name="T13" fmla="*/ 0 h 69"/>
                <a:gd name="T14" fmla="*/ 0 w 91"/>
                <a:gd name="T15" fmla="*/ 0 h 69"/>
                <a:gd name="T16" fmla="*/ 0 w 91"/>
                <a:gd name="T17" fmla="*/ 0 h 69"/>
                <a:gd name="T18" fmla="*/ 0 w 91"/>
                <a:gd name="T19" fmla="*/ 0 h 69"/>
                <a:gd name="T20" fmla="*/ 0 w 91"/>
                <a:gd name="T21" fmla="*/ 0 h 69"/>
                <a:gd name="T22" fmla="*/ 0 w 91"/>
                <a:gd name="T23" fmla="*/ 0 h 69"/>
                <a:gd name="T24" fmla="*/ 0 w 91"/>
                <a:gd name="T25" fmla="*/ 0 h 69"/>
                <a:gd name="T26" fmla="*/ 0 w 91"/>
                <a:gd name="T27" fmla="*/ 0 h 69"/>
                <a:gd name="T28" fmla="*/ 0 w 91"/>
                <a:gd name="T29" fmla="*/ 0 h 69"/>
                <a:gd name="T30" fmla="*/ 0 w 91"/>
                <a:gd name="T31" fmla="*/ 0 h 69"/>
                <a:gd name="T32" fmla="*/ 0 w 91"/>
                <a:gd name="T33" fmla="*/ 0 h 69"/>
                <a:gd name="T34" fmla="*/ 0 w 91"/>
                <a:gd name="T35" fmla="*/ 0 h 69"/>
                <a:gd name="T36" fmla="*/ 0 w 91"/>
                <a:gd name="T37" fmla="*/ 0 h 69"/>
                <a:gd name="T38" fmla="*/ 0 w 91"/>
                <a:gd name="T39" fmla="*/ 0 h 69"/>
                <a:gd name="T40" fmla="*/ 0 w 91"/>
                <a:gd name="T41" fmla="*/ 0 h 69"/>
                <a:gd name="T42" fmla="*/ 0 w 91"/>
                <a:gd name="T43" fmla="*/ 0 h 69"/>
                <a:gd name="T44" fmla="*/ 0 w 91"/>
                <a:gd name="T45" fmla="*/ 0 h 69"/>
                <a:gd name="T46" fmla="*/ 0 w 91"/>
                <a:gd name="T47" fmla="*/ 0 h 69"/>
                <a:gd name="T48" fmla="*/ 0 w 91"/>
                <a:gd name="T49" fmla="*/ 0 h 69"/>
                <a:gd name="T50" fmla="*/ 0 w 91"/>
                <a:gd name="T51" fmla="*/ 0 h 69"/>
                <a:gd name="T52" fmla="*/ 0 w 91"/>
                <a:gd name="T53" fmla="*/ 0 h 69"/>
                <a:gd name="T54" fmla="*/ 0 w 91"/>
                <a:gd name="T55" fmla="*/ 0 h 69"/>
                <a:gd name="T56" fmla="*/ 0 w 91"/>
                <a:gd name="T57" fmla="*/ 0 h 69"/>
                <a:gd name="T58" fmla="*/ 0 w 91"/>
                <a:gd name="T59" fmla="*/ 0 h 69"/>
                <a:gd name="T60" fmla="*/ 0 w 91"/>
                <a:gd name="T61" fmla="*/ 0 h 69"/>
                <a:gd name="T62" fmla="*/ 0 w 91"/>
                <a:gd name="T63" fmla="*/ 0 h 69"/>
                <a:gd name="T64" fmla="*/ 0 w 91"/>
                <a:gd name="T65" fmla="*/ 0 h 69"/>
                <a:gd name="T66" fmla="*/ 0 w 91"/>
                <a:gd name="T67" fmla="*/ 0 h 69"/>
                <a:gd name="T68" fmla="*/ 0 w 91"/>
                <a:gd name="T69" fmla="*/ 0 h 69"/>
                <a:gd name="T70" fmla="*/ 0 w 91"/>
                <a:gd name="T71" fmla="*/ 0 h 69"/>
                <a:gd name="T72" fmla="*/ 0 w 91"/>
                <a:gd name="T73" fmla="*/ 0 h 69"/>
                <a:gd name="T74" fmla="*/ 0 w 91"/>
                <a:gd name="T75" fmla="*/ 0 h 69"/>
                <a:gd name="T76" fmla="*/ 0 w 91"/>
                <a:gd name="T77" fmla="*/ 0 h 69"/>
                <a:gd name="T78" fmla="*/ 0 w 91"/>
                <a:gd name="T79" fmla="*/ 0 h 69"/>
                <a:gd name="T80" fmla="*/ 0 w 91"/>
                <a:gd name="T81" fmla="*/ 0 h 69"/>
                <a:gd name="T82" fmla="*/ 0 w 91"/>
                <a:gd name="T83" fmla="*/ 0 h 69"/>
                <a:gd name="T84" fmla="*/ 0 w 91"/>
                <a:gd name="T85" fmla="*/ 0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1"/>
                <a:gd name="T130" fmla="*/ 0 h 69"/>
                <a:gd name="T131" fmla="*/ 91 w 91"/>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1" h="69">
                  <a:moveTo>
                    <a:pt x="91" y="14"/>
                  </a:moveTo>
                  <a:lnTo>
                    <a:pt x="83" y="13"/>
                  </a:lnTo>
                  <a:lnTo>
                    <a:pt x="73" y="12"/>
                  </a:lnTo>
                  <a:lnTo>
                    <a:pt x="64" y="11"/>
                  </a:lnTo>
                  <a:lnTo>
                    <a:pt x="56" y="10"/>
                  </a:lnTo>
                  <a:lnTo>
                    <a:pt x="47" y="11"/>
                  </a:lnTo>
                  <a:lnTo>
                    <a:pt x="39" y="13"/>
                  </a:lnTo>
                  <a:lnTo>
                    <a:pt x="32" y="17"/>
                  </a:lnTo>
                  <a:lnTo>
                    <a:pt x="24" y="24"/>
                  </a:lnTo>
                  <a:lnTo>
                    <a:pt x="23" y="30"/>
                  </a:lnTo>
                  <a:lnTo>
                    <a:pt x="21" y="35"/>
                  </a:lnTo>
                  <a:lnTo>
                    <a:pt x="18" y="41"/>
                  </a:lnTo>
                  <a:lnTo>
                    <a:pt x="16" y="47"/>
                  </a:lnTo>
                  <a:lnTo>
                    <a:pt x="15" y="53"/>
                  </a:lnTo>
                  <a:lnTo>
                    <a:pt x="16" y="59"/>
                  </a:lnTo>
                  <a:lnTo>
                    <a:pt x="17" y="64"/>
                  </a:lnTo>
                  <a:lnTo>
                    <a:pt x="21" y="69"/>
                  </a:lnTo>
                  <a:lnTo>
                    <a:pt x="17" y="68"/>
                  </a:lnTo>
                  <a:lnTo>
                    <a:pt x="15" y="66"/>
                  </a:lnTo>
                  <a:lnTo>
                    <a:pt x="12" y="63"/>
                  </a:lnTo>
                  <a:lnTo>
                    <a:pt x="10" y="60"/>
                  </a:lnTo>
                  <a:lnTo>
                    <a:pt x="7" y="57"/>
                  </a:lnTo>
                  <a:lnTo>
                    <a:pt x="4" y="54"/>
                  </a:lnTo>
                  <a:lnTo>
                    <a:pt x="2" y="50"/>
                  </a:lnTo>
                  <a:lnTo>
                    <a:pt x="0" y="47"/>
                  </a:lnTo>
                  <a:lnTo>
                    <a:pt x="1" y="41"/>
                  </a:lnTo>
                  <a:lnTo>
                    <a:pt x="3" y="36"/>
                  </a:lnTo>
                  <a:lnTo>
                    <a:pt x="5" y="30"/>
                  </a:lnTo>
                  <a:lnTo>
                    <a:pt x="9" y="25"/>
                  </a:lnTo>
                  <a:lnTo>
                    <a:pt x="12" y="20"/>
                  </a:lnTo>
                  <a:lnTo>
                    <a:pt x="15" y="17"/>
                  </a:lnTo>
                  <a:lnTo>
                    <a:pt x="20" y="12"/>
                  </a:lnTo>
                  <a:lnTo>
                    <a:pt x="24" y="8"/>
                  </a:lnTo>
                  <a:lnTo>
                    <a:pt x="32" y="5"/>
                  </a:lnTo>
                  <a:lnTo>
                    <a:pt x="41" y="2"/>
                  </a:lnTo>
                  <a:lnTo>
                    <a:pt x="51" y="0"/>
                  </a:lnTo>
                  <a:lnTo>
                    <a:pt x="60" y="0"/>
                  </a:lnTo>
                  <a:lnTo>
                    <a:pt x="70" y="0"/>
                  </a:lnTo>
                  <a:lnTo>
                    <a:pt x="78" y="2"/>
                  </a:lnTo>
                  <a:lnTo>
                    <a:pt x="83" y="5"/>
                  </a:lnTo>
                  <a:lnTo>
                    <a:pt x="86" y="7"/>
                  </a:lnTo>
                  <a:lnTo>
                    <a:pt x="89" y="11"/>
                  </a:lnTo>
                  <a:lnTo>
                    <a:pt x="91" y="14"/>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106"/>
            <p:cNvSpPr>
              <a:spLocks/>
            </p:cNvSpPr>
            <p:nvPr/>
          </p:nvSpPr>
          <p:spPr bwMode="auto">
            <a:xfrm>
              <a:off x="4350" y="3866"/>
              <a:ext cx="5" cy="7"/>
            </a:xfrm>
            <a:custGeom>
              <a:avLst/>
              <a:gdLst>
                <a:gd name="T0" fmla="*/ 0 w 31"/>
                <a:gd name="T1" fmla="*/ 0 h 42"/>
                <a:gd name="T2" fmla="*/ 0 w 31"/>
                <a:gd name="T3" fmla="*/ 0 h 42"/>
                <a:gd name="T4" fmla="*/ 0 w 31"/>
                <a:gd name="T5" fmla="*/ 0 h 42"/>
                <a:gd name="T6" fmla="*/ 0 w 31"/>
                <a:gd name="T7" fmla="*/ 0 h 42"/>
                <a:gd name="T8" fmla="*/ 0 w 31"/>
                <a:gd name="T9" fmla="*/ 0 h 42"/>
                <a:gd name="T10" fmla="*/ 0 w 31"/>
                <a:gd name="T11" fmla="*/ 0 h 42"/>
                <a:gd name="T12" fmla="*/ 0 w 31"/>
                <a:gd name="T13" fmla="*/ 0 h 42"/>
                <a:gd name="T14" fmla="*/ 0 w 31"/>
                <a:gd name="T15" fmla="*/ 0 h 42"/>
                <a:gd name="T16" fmla="*/ 0 w 31"/>
                <a:gd name="T17" fmla="*/ 0 h 42"/>
                <a:gd name="T18" fmla="*/ 0 w 31"/>
                <a:gd name="T19" fmla="*/ 0 h 42"/>
                <a:gd name="T20" fmla="*/ 0 w 31"/>
                <a:gd name="T21" fmla="*/ 0 h 42"/>
                <a:gd name="T22" fmla="*/ 0 w 31"/>
                <a:gd name="T23" fmla="*/ 0 h 42"/>
                <a:gd name="T24" fmla="*/ 0 w 31"/>
                <a:gd name="T25" fmla="*/ 0 h 42"/>
                <a:gd name="T26" fmla="*/ 0 w 31"/>
                <a:gd name="T27" fmla="*/ 0 h 42"/>
                <a:gd name="T28" fmla="*/ 0 w 31"/>
                <a:gd name="T29" fmla="*/ 0 h 42"/>
                <a:gd name="T30" fmla="*/ 0 w 31"/>
                <a:gd name="T31" fmla="*/ 0 h 42"/>
                <a:gd name="T32" fmla="*/ 0 w 31"/>
                <a:gd name="T33" fmla="*/ 0 h 42"/>
                <a:gd name="T34" fmla="*/ 0 w 31"/>
                <a:gd name="T35" fmla="*/ 0 h 42"/>
                <a:gd name="T36" fmla="*/ 0 w 31"/>
                <a:gd name="T37" fmla="*/ 0 h 42"/>
                <a:gd name="T38" fmla="*/ 0 w 31"/>
                <a:gd name="T39" fmla="*/ 0 h 42"/>
                <a:gd name="T40" fmla="*/ 0 w 31"/>
                <a:gd name="T41" fmla="*/ 0 h 42"/>
                <a:gd name="T42" fmla="*/ 0 w 31"/>
                <a:gd name="T43" fmla="*/ 0 h 42"/>
                <a:gd name="T44" fmla="*/ 0 w 31"/>
                <a:gd name="T45" fmla="*/ 0 h 42"/>
                <a:gd name="T46" fmla="*/ 0 w 31"/>
                <a:gd name="T47" fmla="*/ 0 h 42"/>
                <a:gd name="T48" fmla="*/ 0 w 31"/>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
                <a:gd name="T76" fmla="*/ 0 h 42"/>
                <a:gd name="T77" fmla="*/ 31 w 31"/>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 h="42">
                  <a:moveTo>
                    <a:pt x="31" y="34"/>
                  </a:moveTo>
                  <a:lnTo>
                    <a:pt x="31" y="36"/>
                  </a:lnTo>
                  <a:lnTo>
                    <a:pt x="30" y="37"/>
                  </a:lnTo>
                  <a:lnTo>
                    <a:pt x="28" y="38"/>
                  </a:lnTo>
                  <a:lnTo>
                    <a:pt x="27" y="38"/>
                  </a:lnTo>
                  <a:lnTo>
                    <a:pt x="26" y="40"/>
                  </a:lnTo>
                  <a:lnTo>
                    <a:pt x="25" y="40"/>
                  </a:lnTo>
                  <a:lnTo>
                    <a:pt x="23" y="41"/>
                  </a:lnTo>
                  <a:lnTo>
                    <a:pt x="22" y="42"/>
                  </a:lnTo>
                  <a:lnTo>
                    <a:pt x="19" y="36"/>
                  </a:lnTo>
                  <a:lnTo>
                    <a:pt x="16" y="31"/>
                  </a:lnTo>
                  <a:lnTo>
                    <a:pt x="13" y="25"/>
                  </a:lnTo>
                  <a:lnTo>
                    <a:pt x="11" y="19"/>
                  </a:lnTo>
                  <a:lnTo>
                    <a:pt x="9" y="15"/>
                  </a:lnTo>
                  <a:lnTo>
                    <a:pt x="6" y="9"/>
                  </a:lnTo>
                  <a:lnTo>
                    <a:pt x="3" y="4"/>
                  </a:lnTo>
                  <a:lnTo>
                    <a:pt x="0" y="0"/>
                  </a:lnTo>
                  <a:lnTo>
                    <a:pt x="5" y="0"/>
                  </a:lnTo>
                  <a:lnTo>
                    <a:pt x="11" y="3"/>
                  </a:lnTo>
                  <a:lnTo>
                    <a:pt x="15" y="6"/>
                  </a:lnTo>
                  <a:lnTo>
                    <a:pt x="20" y="11"/>
                  </a:lnTo>
                  <a:lnTo>
                    <a:pt x="23" y="17"/>
                  </a:lnTo>
                  <a:lnTo>
                    <a:pt x="25" y="23"/>
                  </a:lnTo>
                  <a:lnTo>
                    <a:pt x="28" y="29"/>
                  </a:lnTo>
                  <a:lnTo>
                    <a:pt x="31" y="34"/>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107"/>
            <p:cNvSpPr>
              <a:spLocks/>
            </p:cNvSpPr>
            <p:nvPr/>
          </p:nvSpPr>
          <p:spPr bwMode="auto">
            <a:xfrm>
              <a:off x="4344" y="3868"/>
              <a:ext cx="22" cy="13"/>
            </a:xfrm>
            <a:custGeom>
              <a:avLst/>
              <a:gdLst>
                <a:gd name="T0" fmla="*/ 0 w 127"/>
                <a:gd name="T1" fmla="*/ 0 h 82"/>
                <a:gd name="T2" fmla="*/ 0 w 127"/>
                <a:gd name="T3" fmla="*/ 0 h 82"/>
                <a:gd name="T4" fmla="*/ 0 w 127"/>
                <a:gd name="T5" fmla="*/ 0 h 82"/>
                <a:gd name="T6" fmla="*/ 0 w 127"/>
                <a:gd name="T7" fmla="*/ 0 h 82"/>
                <a:gd name="T8" fmla="*/ 0 w 127"/>
                <a:gd name="T9" fmla="*/ 0 h 82"/>
                <a:gd name="T10" fmla="*/ 0 w 127"/>
                <a:gd name="T11" fmla="*/ 0 h 82"/>
                <a:gd name="T12" fmla="*/ 0 w 127"/>
                <a:gd name="T13" fmla="*/ 0 h 82"/>
                <a:gd name="T14" fmla="*/ 0 w 127"/>
                <a:gd name="T15" fmla="*/ 0 h 82"/>
                <a:gd name="T16" fmla="*/ 0 w 127"/>
                <a:gd name="T17" fmla="*/ 0 h 82"/>
                <a:gd name="T18" fmla="*/ 0 w 127"/>
                <a:gd name="T19" fmla="*/ 0 h 82"/>
                <a:gd name="T20" fmla="*/ 0 w 127"/>
                <a:gd name="T21" fmla="*/ 0 h 82"/>
                <a:gd name="T22" fmla="*/ 0 w 127"/>
                <a:gd name="T23" fmla="*/ 0 h 82"/>
                <a:gd name="T24" fmla="*/ 0 w 127"/>
                <a:gd name="T25" fmla="*/ 0 h 82"/>
                <a:gd name="T26" fmla="*/ 0 w 127"/>
                <a:gd name="T27" fmla="*/ 0 h 82"/>
                <a:gd name="T28" fmla="*/ 0 w 127"/>
                <a:gd name="T29" fmla="*/ 0 h 82"/>
                <a:gd name="T30" fmla="*/ 0 w 127"/>
                <a:gd name="T31" fmla="*/ 0 h 82"/>
                <a:gd name="T32" fmla="*/ 0 w 127"/>
                <a:gd name="T33" fmla="*/ 0 h 82"/>
                <a:gd name="T34" fmla="*/ 0 w 127"/>
                <a:gd name="T35" fmla="*/ 0 h 82"/>
                <a:gd name="T36" fmla="*/ 0 w 127"/>
                <a:gd name="T37" fmla="*/ 0 h 82"/>
                <a:gd name="T38" fmla="*/ 0 w 127"/>
                <a:gd name="T39" fmla="*/ 0 h 82"/>
                <a:gd name="T40" fmla="*/ 0 w 127"/>
                <a:gd name="T41" fmla="*/ 0 h 82"/>
                <a:gd name="T42" fmla="*/ 0 w 127"/>
                <a:gd name="T43" fmla="*/ 0 h 82"/>
                <a:gd name="T44" fmla="*/ 0 w 127"/>
                <a:gd name="T45" fmla="*/ 0 h 82"/>
                <a:gd name="T46" fmla="*/ 0 w 127"/>
                <a:gd name="T47" fmla="*/ 0 h 82"/>
                <a:gd name="T48" fmla="*/ 0 w 127"/>
                <a:gd name="T49" fmla="*/ 0 h 82"/>
                <a:gd name="T50" fmla="*/ 0 w 127"/>
                <a:gd name="T51" fmla="*/ 0 h 82"/>
                <a:gd name="T52" fmla="*/ 0 w 127"/>
                <a:gd name="T53" fmla="*/ 0 h 82"/>
                <a:gd name="T54" fmla="*/ 0 w 127"/>
                <a:gd name="T55" fmla="*/ 0 h 82"/>
                <a:gd name="T56" fmla="*/ 0 w 127"/>
                <a:gd name="T57" fmla="*/ 0 h 82"/>
                <a:gd name="T58" fmla="*/ 0 w 127"/>
                <a:gd name="T59" fmla="*/ 0 h 82"/>
                <a:gd name="T60" fmla="*/ 0 w 127"/>
                <a:gd name="T61" fmla="*/ 0 h 82"/>
                <a:gd name="T62" fmla="*/ 0 w 127"/>
                <a:gd name="T63" fmla="*/ 0 h 82"/>
                <a:gd name="T64" fmla="*/ 0 w 127"/>
                <a:gd name="T65" fmla="*/ 0 h 82"/>
                <a:gd name="T66" fmla="*/ 0 w 127"/>
                <a:gd name="T67" fmla="*/ 0 h 82"/>
                <a:gd name="T68" fmla="*/ 0 w 127"/>
                <a:gd name="T69" fmla="*/ 0 h 82"/>
                <a:gd name="T70" fmla="*/ 0 w 127"/>
                <a:gd name="T71" fmla="*/ 0 h 82"/>
                <a:gd name="T72" fmla="*/ 0 w 127"/>
                <a:gd name="T73" fmla="*/ 0 h 82"/>
                <a:gd name="T74" fmla="*/ 0 w 127"/>
                <a:gd name="T75" fmla="*/ 0 h 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7"/>
                <a:gd name="T115" fmla="*/ 0 h 82"/>
                <a:gd name="T116" fmla="*/ 127 w 127"/>
                <a:gd name="T117" fmla="*/ 82 h 8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7" h="82">
                  <a:moveTo>
                    <a:pt x="48" y="51"/>
                  </a:moveTo>
                  <a:lnTo>
                    <a:pt x="52" y="49"/>
                  </a:lnTo>
                  <a:lnTo>
                    <a:pt x="55" y="48"/>
                  </a:lnTo>
                  <a:lnTo>
                    <a:pt x="58" y="46"/>
                  </a:lnTo>
                  <a:lnTo>
                    <a:pt x="61" y="46"/>
                  </a:lnTo>
                  <a:lnTo>
                    <a:pt x="64" y="45"/>
                  </a:lnTo>
                  <a:lnTo>
                    <a:pt x="66" y="43"/>
                  </a:lnTo>
                  <a:lnTo>
                    <a:pt x="69" y="40"/>
                  </a:lnTo>
                  <a:lnTo>
                    <a:pt x="73" y="38"/>
                  </a:lnTo>
                  <a:lnTo>
                    <a:pt x="75" y="36"/>
                  </a:lnTo>
                  <a:lnTo>
                    <a:pt x="76" y="33"/>
                  </a:lnTo>
                  <a:lnTo>
                    <a:pt x="76" y="31"/>
                  </a:lnTo>
                  <a:lnTo>
                    <a:pt x="76" y="28"/>
                  </a:lnTo>
                  <a:lnTo>
                    <a:pt x="76" y="26"/>
                  </a:lnTo>
                  <a:lnTo>
                    <a:pt x="76" y="24"/>
                  </a:lnTo>
                  <a:lnTo>
                    <a:pt x="76" y="21"/>
                  </a:lnTo>
                  <a:lnTo>
                    <a:pt x="76" y="19"/>
                  </a:lnTo>
                  <a:lnTo>
                    <a:pt x="84" y="21"/>
                  </a:lnTo>
                  <a:lnTo>
                    <a:pt x="90" y="26"/>
                  </a:lnTo>
                  <a:lnTo>
                    <a:pt x="96" y="32"/>
                  </a:lnTo>
                  <a:lnTo>
                    <a:pt x="101" y="37"/>
                  </a:lnTo>
                  <a:lnTo>
                    <a:pt x="107" y="43"/>
                  </a:lnTo>
                  <a:lnTo>
                    <a:pt x="112" y="48"/>
                  </a:lnTo>
                  <a:lnTo>
                    <a:pt x="119" y="51"/>
                  </a:lnTo>
                  <a:lnTo>
                    <a:pt x="127" y="55"/>
                  </a:lnTo>
                  <a:lnTo>
                    <a:pt x="126" y="58"/>
                  </a:lnTo>
                  <a:lnTo>
                    <a:pt x="125" y="63"/>
                  </a:lnTo>
                  <a:lnTo>
                    <a:pt x="122" y="65"/>
                  </a:lnTo>
                  <a:lnTo>
                    <a:pt x="120" y="69"/>
                  </a:lnTo>
                  <a:lnTo>
                    <a:pt x="118" y="71"/>
                  </a:lnTo>
                  <a:lnTo>
                    <a:pt x="115" y="74"/>
                  </a:lnTo>
                  <a:lnTo>
                    <a:pt x="111" y="76"/>
                  </a:lnTo>
                  <a:lnTo>
                    <a:pt x="108" y="77"/>
                  </a:lnTo>
                  <a:lnTo>
                    <a:pt x="101" y="79"/>
                  </a:lnTo>
                  <a:lnTo>
                    <a:pt x="94" y="80"/>
                  </a:lnTo>
                  <a:lnTo>
                    <a:pt x="86" y="81"/>
                  </a:lnTo>
                  <a:lnTo>
                    <a:pt x="78" y="82"/>
                  </a:lnTo>
                  <a:lnTo>
                    <a:pt x="71" y="81"/>
                  </a:lnTo>
                  <a:lnTo>
                    <a:pt x="63" y="81"/>
                  </a:lnTo>
                  <a:lnTo>
                    <a:pt x="56" y="79"/>
                  </a:lnTo>
                  <a:lnTo>
                    <a:pt x="50" y="75"/>
                  </a:lnTo>
                  <a:lnTo>
                    <a:pt x="42" y="70"/>
                  </a:lnTo>
                  <a:lnTo>
                    <a:pt x="36" y="64"/>
                  </a:lnTo>
                  <a:lnTo>
                    <a:pt x="32" y="57"/>
                  </a:lnTo>
                  <a:lnTo>
                    <a:pt x="27" y="50"/>
                  </a:lnTo>
                  <a:lnTo>
                    <a:pt x="23" y="43"/>
                  </a:lnTo>
                  <a:lnTo>
                    <a:pt x="18" y="37"/>
                  </a:lnTo>
                  <a:lnTo>
                    <a:pt x="12" y="32"/>
                  </a:lnTo>
                  <a:lnTo>
                    <a:pt x="3" y="28"/>
                  </a:lnTo>
                  <a:lnTo>
                    <a:pt x="3" y="25"/>
                  </a:lnTo>
                  <a:lnTo>
                    <a:pt x="2" y="23"/>
                  </a:lnTo>
                  <a:lnTo>
                    <a:pt x="2" y="20"/>
                  </a:lnTo>
                  <a:lnTo>
                    <a:pt x="1" y="17"/>
                  </a:lnTo>
                  <a:lnTo>
                    <a:pt x="1" y="14"/>
                  </a:lnTo>
                  <a:lnTo>
                    <a:pt x="0" y="12"/>
                  </a:lnTo>
                  <a:lnTo>
                    <a:pt x="0" y="8"/>
                  </a:lnTo>
                  <a:lnTo>
                    <a:pt x="0" y="5"/>
                  </a:lnTo>
                  <a:lnTo>
                    <a:pt x="2" y="5"/>
                  </a:lnTo>
                  <a:lnTo>
                    <a:pt x="4" y="3"/>
                  </a:lnTo>
                  <a:lnTo>
                    <a:pt x="6" y="2"/>
                  </a:lnTo>
                  <a:lnTo>
                    <a:pt x="9" y="1"/>
                  </a:lnTo>
                  <a:lnTo>
                    <a:pt x="11" y="0"/>
                  </a:lnTo>
                  <a:lnTo>
                    <a:pt x="13" y="0"/>
                  </a:lnTo>
                  <a:lnTo>
                    <a:pt x="15" y="0"/>
                  </a:lnTo>
                  <a:lnTo>
                    <a:pt x="18" y="1"/>
                  </a:lnTo>
                  <a:lnTo>
                    <a:pt x="22" y="3"/>
                  </a:lnTo>
                  <a:lnTo>
                    <a:pt x="24" y="6"/>
                  </a:lnTo>
                  <a:lnTo>
                    <a:pt x="26" y="8"/>
                  </a:lnTo>
                  <a:lnTo>
                    <a:pt x="29" y="12"/>
                  </a:lnTo>
                  <a:lnTo>
                    <a:pt x="31" y="19"/>
                  </a:lnTo>
                  <a:lnTo>
                    <a:pt x="33" y="26"/>
                  </a:lnTo>
                  <a:lnTo>
                    <a:pt x="35" y="33"/>
                  </a:lnTo>
                  <a:lnTo>
                    <a:pt x="37" y="40"/>
                  </a:lnTo>
                  <a:lnTo>
                    <a:pt x="40" y="44"/>
                  </a:lnTo>
                  <a:lnTo>
                    <a:pt x="42" y="46"/>
                  </a:lnTo>
                  <a:lnTo>
                    <a:pt x="44" y="49"/>
                  </a:lnTo>
                  <a:lnTo>
                    <a:pt x="48" y="51"/>
                  </a:lnTo>
                  <a:close/>
                </a:path>
              </a:pathLst>
            </a:custGeom>
            <a:solidFill>
              <a:srgbClr val="99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108"/>
            <p:cNvSpPr>
              <a:spLocks/>
            </p:cNvSpPr>
            <p:nvPr/>
          </p:nvSpPr>
          <p:spPr bwMode="auto">
            <a:xfrm>
              <a:off x="4378" y="3871"/>
              <a:ext cx="45" cy="24"/>
            </a:xfrm>
            <a:custGeom>
              <a:avLst/>
              <a:gdLst>
                <a:gd name="T0" fmla="*/ 0 w 268"/>
                <a:gd name="T1" fmla="*/ 0 h 148"/>
                <a:gd name="T2" fmla="*/ 0 w 268"/>
                <a:gd name="T3" fmla="*/ 0 h 148"/>
                <a:gd name="T4" fmla="*/ 0 w 268"/>
                <a:gd name="T5" fmla="*/ 0 h 148"/>
                <a:gd name="T6" fmla="*/ 0 w 268"/>
                <a:gd name="T7" fmla="*/ 0 h 148"/>
                <a:gd name="T8" fmla="*/ 0 w 268"/>
                <a:gd name="T9" fmla="*/ 0 h 148"/>
                <a:gd name="T10" fmla="*/ 0 w 268"/>
                <a:gd name="T11" fmla="*/ 0 h 148"/>
                <a:gd name="T12" fmla="*/ 0 w 268"/>
                <a:gd name="T13" fmla="*/ 0 h 148"/>
                <a:gd name="T14" fmla="*/ 0 w 268"/>
                <a:gd name="T15" fmla="*/ 0 h 148"/>
                <a:gd name="T16" fmla="*/ 0 w 268"/>
                <a:gd name="T17" fmla="*/ 0 h 148"/>
                <a:gd name="T18" fmla="*/ 0 w 268"/>
                <a:gd name="T19" fmla="*/ 0 h 148"/>
                <a:gd name="T20" fmla="*/ 0 w 268"/>
                <a:gd name="T21" fmla="*/ 0 h 148"/>
                <a:gd name="T22" fmla="*/ 0 w 268"/>
                <a:gd name="T23" fmla="*/ 0 h 148"/>
                <a:gd name="T24" fmla="*/ 0 w 268"/>
                <a:gd name="T25" fmla="*/ 0 h 148"/>
                <a:gd name="T26" fmla="*/ 0 w 268"/>
                <a:gd name="T27" fmla="*/ 0 h 148"/>
                <a:gd name="T28" fmla="*/ 0 w 268"/>
                <a:gd name="T29" fmla="*/ 0 h 148"/>
                <a:gd name="T30" fmla="*/ 0 w 268"/>
                <a:gd name="T31" fmla="*/ 0 h 148"/>
                <a:gd name="T32" fmla="*/ 0 w 268"/>
                <a:gd name="T33" fmla="*/ 0 h 148"/>
                <a:gd name="T34" fmla="*/ 0 w 268"/>
                <a:gd name="T35" fmla="*/ 0 h 148"/>
                <a:gd name="T36" fmla="*/ 0 w 268"/>
                <a:gd name="T37" fmla="*/ 0 h 148"/>
                <a:gd name="T38" fmla="*/ 0 w 268"/>
                <a:gd name="T39" fmla="*/ 0 h 148"/>
                <a:gd name="T40" fmla="*/ 0 w 268"/>
                <a:gd name="T41" fmla="*/ 0 h 148"/>
                <a:gd name="T42" fmla="*/ 0 w 268"/>
                <a:gd name="T43" fmla="*/ 0 h 148"/>
                <a:gd name="T44" fmla="*/ 0 w 268"/>
                <a:gd name="T45" fmla="*/ 0 h 148"/>
                <a:gd name="T46" fmla="*/ 0 w 268"/>
                <a:gd name="T47" fmla="*/ 0 h 148"/>
                <a:gd name="T48" fmla="*/ 0 w 268"/>
                <a:gd name="T49" fmla="*/ 0 h 148"/>
                <a:gd name="T50" fmla="*/ 0 w 268"/>
                <a:gd name="T51" fmla="*/ 0 h 148"/>
                <a:gd name="T52" fmla="*/ 0 w 268"/>
                <a:gd name="T53" fmla="*/ 0 h 148"/>
                <a:gd name="T54" fmla="*/ 0 w 268"/>
                <a:gd name="T55" fmla="*/ 0 h 148"/>
                <a:gd name="T56" fmla="*/ 0 w 268"/>
                <a:gd name="T57" fmla="*/ 0 h 148"/>
                <a:gd name="T58" fmla="*/ 0 w 268"/>
                <a:gd name="T59" fmla="*/ 0 h 148"/>
                <a:gd name="T60" fmla="*/ 0 w 268"/>
                <a:gd name="T61" fmla="*/ 0 h 148"/>
                <a:gd name="T62" fmla="*/ 0 w 268"/>
                <a:gd name="T63" fmla="*/ 0 h 148"/>
                <a:gd name="T64" fmla="*/ 0 w 268"/>
                <a:gd name="T65" fmla="*/ 0 h 1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8"/>
                <a:gd name="T100" fmla="*/ 0 h 148"/>
                <a:gd name="T101" fmla="*/ 268 w 268"/>
                <a:gd name="T102" fmla="*/ 148 h 14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8" h="148">
                  <a:moveTo>
                    <a:pt x="249" y="109"/>
                  </a:moveTo>
                  <a:lnTo>
                    <a:pt x="268" y="141"/>
                  </a:lnTo>
                  <a:lnTo>
                    <a:pt x="263" y="141"/>
                  </a:lnTo>
                  <a:lnTo>
                    <a:pt x="256" y="140"/>
                  </a:lnTo>
                  <a:lnTo>
                    <a:pt x="249" y="138"/>
                  </a:lnTo>
                  <a:lnTo>
                    <a:pt x="243" y="137"/>
                  </a:lnTo>
                  <a:lnTo>
                    <a:pt x="235" y="136"/>
                  </a:lnTo>
                  <a:lnTo>
                    <a:pt x="228" y="134"/>
                  </a:lnTo>
                  <a:lnTo>
                    <a:pt x="221" y="132"/>
                  </a:lnTo>
                  <a:lnTo>
                    <a:pt x="214" y="131"/>
                  </a:lnTo>
                  <a:lnTo>
                    <a:pt x="200" y="130"/>
                  </a:lnTo>
                  <a:lnTo>
                    <a:pt x="185" y="131"/>
                  </a:lnTo>
                  <a:lnTo>
                    <a:pt x="171" y="134"/>
                  </a:lnTo>
                  <a:lnTo>
                    <a:pt x="158" y="137"/>
                  </a:lnTo>
                  <a:lnTo>
                    <a:pt x="143" y="140"/>
                  </a:lnTo>
                  <a:lnTo>
                    <a:pt x="130" y="142"/>
                  </a:lnTo>
                  <a:lnTo>
                    <a:pt x="116" y="144"/>
                  </a:lnTo>
                  <a:lnTo>
                    <a:pt x="103" y="144"/>
                  </a:lnTo>
                  <a:lnTo>
                    <a:pt x="103" y="146"/>
                  </a:lnTo>
                  <a:lnTo>
                    <a:pt x="101" y="147"/>
                  </a:lnTo>
                  <a:lnTo>
                    <a:pt x="100" y="147"/>
                  </a:lnTo>
                  <a:lnTo>
                    <a:pt x="99" y="148"/>
                  </a:lnTo>
                  <a:lnTo>
                    <a:pt x="98" y="148"/>
                  </a:lnTo>
                  <a:lnTo>
                    <a:pt x="97" y="148"/>
                  </a:lnTo>
                  <a:lnTo>
                    <a:pt x="96" y="148"/>
                  </a:lnTo>
                  <a:lnTo>
                    <a:pt x="94" y="148"/>
                  </a:lnTo>
                  <a:lnTo>
                    <a:pt x="90" y="142"/>
                  </a:lnTo>
                  <a:lnTo>
                    <a:pt x="88" y="143"/>
                  </a:lnTo>
                  <a:lnTo>
                    <a:pt x="86" y="142"/>
                  </a:lnTo>
                  <a:lnTo>
                    <a:pt x="85" y="140"/>
                  </a:lnTo>
                  <a:lnTo>
                    <a:pt x="84" y="137"/>
                  </a:lnTo>
                  <a:lnTo>
                    <a:pt x="84" y="134"/>
                  </a:lnTo>
                  <a:lnTo>
                    <a:pt x="83" y="130"/>
                  </a:lnTo>
                  <a:lnTo>
                    <a:pt x="82" y="128"/>
                  </a:lnTo>
                  <a:lnTo>
                    <a:pt x="79" y="125"/>
                  </a:lnTo>
                  <a:lnTo>
                    <a:pt x="69" y="112"/>
                  </a:lnTo>
                  <a:lnTo>
                    <a:pt x="59" y="98"/>
                  </a:lnTo>
                  <a:lnTo>
                    <a:pt x="51" y="85"/>
                  </a:lnTo>
                  <a:lnTo>
                    <a:pt x="41" y="70"/>
                  </a:lnTo>
                  <a:lnTo>
                    <a:pt x="32" y="56"/>
                  </a:lnTo>
                  <a:lnTo>
                    <a:pt x="22" y="42"/>
                  </a:lnTo>
                  <a:lnTo>
                    <a:pt x="12" y="29"/>
                  </a:lnTo>
                  <a:lnTo>
                    <a:pt x="0" y="17"/>
                  </a:lnTo>
                  <a:lnTo>
                    <a:pt x="0" y="13"/>
                  </a:lnTo>
                  <a:lnTo>
                    <a:pt x="6" y="12"/>
                  </a:lnTo>
                  <a:lnTo>
                    <a:pt x="13" y="11"/>
                  </a:lnTo>
                  <a:lnTo>
                    <a:pt x="19" y="11"/>
                  </a:lnTo>
                  <a:lnTo>
                    <a:pt x="25" y="11"/>
                  </a:lnTo>
                  <a:lnTo>
                    <a:pt x="31" y="9"/>
                  </a:lnTo>
                  <a:lnTo>
                    <a:pt x="37" y="8"/>
                  </a:lnTo>
                  <a:lnTo>
                    <a:pt x="43" y="6"/>
                  </a:lnTo>
                  <a:lnTo>
                    <a:pt x="48" y="4"/>
                  </a:lnTo>
                  <a:lnTo>
                    <a:pt x="64" y="1"/>
                  </a:lnTo>
                  <a:lnTo>
                    <a:pt x="79" y="0"/>
                  </a:lnTo>
                  <a:lnTo>
                    <a:pt x="94" y="1"/>
                  </a:lnTo>
                  <a:lnTo>
                    <a:pt x="108" y="4"/>
                  </a:lnTo>
                  <a:lnTo>
                    <a:pt x="122" y="7"/>
                  </a:lnTo>
                  <a:lnTo>
                    <a:pt x="136" y="12"/>
                  </a:lnTo>
                  <a:lnTo>
                    <a:pt x="149" y="19"/>
                  </a:lnTo>
                  <a:lnTo>
                    <a:pt x="161" y="26"/>
                  </a:lnTo>
                  <a:lnTo>
                    <a:pt x="173" y="33"/>
                  </a:lnTo>
                  <a:lnTo>
                    <a:pt x="185" y="43"/>
                  </a:lnTo>
                  <a:lnTo>
                    <a:pt x="196" y="52"/>
                  </a:lnTo>
                  <a:lnTo>
                    <a:pt x="207" y="63"/>
                  </a:lnTo>
                  <a:lnTo>
                    <a:pt x="230" y="85"/>
                  </a:lnTo>
                  <a:lnTo>
                    <a:pt x="249" y="109"/>
                  </a:lnTo>
                  <a:close/>
                </a:path>
              </a:pathLst>
            </a:custGeom>
            <a:solidFill>
              <a:srgbClr val="82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109"/>
            <p:cNvSpPr>
              <a:spLocks/>
            </p:cNvSpPr>
            <p:nvPr/>
          </p:nvSpPr>
          <p:spPr bwMode="auto">
            <a:xfrm>
              <a:off x="4199" y="3877"/>
              <a:ext cx="153" cy="46"/>
            </a:xfrm>
            <a:custGeom>
              <a:avLst/>
              <a:gdLst>
                <a:gd name="T0" fmla="*/ 0 w 917"/>
                <a:gd name="T1" fmla="*/ 0 h 274"/>
                <a:gd name="T2" fmla="*/ 0 w 917"/>
                <a:gd name="T3" fmla="*/ 0 h 274"/>
                <a:gd name="T4" fmla="*/ 0 w 917"/>
                <a:gd name="T5" fmla="*/ 0 h 274"/>
                <a:gd name="T6" fmla="*/ 0 w 917"/>
                <a:gd name="T7" fmla="*/ 0 h 274"/>
                <a:gd name="T8" fmla="*/ 0 w 917"/>
                <a:gd name="T9" fmla="*/ 0 h 274"/>
                <a:gd name="T10" fmla="*/ 0 w 917"/>
                <a:gd name="T11" fmla="*/ 0 h 274"/>
                <a:gd name="T12" fmla="*/ 0 w 917"/>
                <a:gd name="T13" fmla="*/ 0 h 274"/>
                <a:gd name="T14" fmla="*/ 0 w 917"/>
                <a:gd name="T15" fmla="*/ 0 h 274"/>
                <a:gd name="T16" fmla="*/ 0 w 917"/>
                <a:gd name="T17" fmla="*/ 0 h 274"/>
                <a:gd name="T18" fmla="*/ 0 w 917"/>
                <a:gd name="T19" fmla="*/ 0 h 274"/>
                <a:gd name="T20" fmla="*/ 0 w 917"/>
                <a:gd name="T21" fmla="*/ 0 h 274"/>
                <a:gd name="T22" fmla="*/ 0 w 917"/>
                <a:gd name="T23" fmla="*/ 0 h 274"/>
                <a:gd name="T24" fmla="*/ 0 w 917"/>
                <a:gd name="T25" fmla="*/ 0 h 274"/>
                <a:gd name="T26" fmla="*/ 0 w 917"/>
                <a:gd name="T27" fmla="*/ 0 h 274"/>
                <a:gd name="T28" fmla="*/ 0 w 917"/>
                <a:gd name="T29" fmla="*/ 0 h 274"/>
                <a:gd name="T30" fmla="*/ 0 w 917"/>
                <a:gd name="T31" fmla="*/ 0 h 274"/>
                <a:gd name="T32" fmla="*/ 0 w 917"/>
                <a:gd name="T33" fmla="*/ 0 h 274"/>
                <a:gd name="T34" fmla="*/ 0 w 917"/>
                <a:gd name="T35" fmla="*/ 0 h 274"/>
                <a:gd name="T36" fmla="*/ 0 w 917"/>
                <a:gd name="T37" fmla="*/ 0 h 274"/>
                <a:gd name="T38" fmla="*/ 0 w 917"/>
                <a:gd name="T39" fmla="*/ 0 h 274"/>
                <a:gd name="T40" fmla="*/ 0 w 917"/>
                <a:gd name="T41" fmla="*/ 0 h 274"/>
                <a:gd name="T42" fmla="*/ 0 w 917"/>
                <a:gd name="T43" fmla="*/ 0 h 274"/>
                <a:gd name="T44" fmla="*/ 0 w 917"/>
                <a:gd name="T45" fmla="*/ 0 h 274"/>
                <a:gd name="T46" fmla="*/ 0 w 917"/>
                <a:gd name="T47" fmla="*/ 0 h 274"/>
                <a:gd name="T48" fmla="*/ 0 w 917"/>
                <a:gd name="T49" fmla="*/ 0 h 274"/>
                <a:gd name="T50" fmla="*/ 0 w 917"/>
                <a:gd name="T51" fmla="*/ 0 h 274"/>
                <a:gd name="T52" fmla="*/ 0 w 917"/>
                <a:gd name="T53" fmla="*/ 0 h 274"/>
                <a:gd name="T54" fmla="*/ 0 w 917"/>
                <a:gd name="T55" fmla="*/ 0 h 274"/>
                <a:gd name="T56" fmla="*/ 0 w 917"/>
                <a:gd name="T57" fmla="*/ 0 h 274"/>
                <a:gd name="T58" fmla="*/ 0 w 917"/>
                <a:gd name="T59" fmla="*/ 0 h 274"/>
                <a:gd name="T60" fmla="*/ 0 w 917"/>
                <a:gd name="T61" fmla="*/ 0 h 274"/>
                <a:gd name="T62" fmla="*/ 0 w 917"/>
                <a:gd name="T63" fmla="*/ 0 h 274"/>
                <a:gd name="T64" fmla="*/ 0 w 917"/>
                <a:gd name="T65" fmla="*/ 0 h 274"/>
                <a:gd name="T66" fmla="*/ 0 w 917"/>
                <a:gd name="T67" fmla="*/ 0 h 274"/>
                <a:gd name="T68" fmla="*/ 0 w 917"/>
                <a:gd name="T69" fmla="*/ 0 h 274"/>
                <a:gd name="T70" fmla="*/ 0 w 917"/>
                <a:gd name="T71" fmla="*/ 0 h 274"/>
                <a:gd name="T72" fmla="*/ 0 w 917"/>
                <a:gd name="T73" fmla="*/ 0 h 274"/>
                <a:gd name="T74" fmla="*/ 0 w 917"/>
                <a:gd name="T75" fmla="*/ 0 h 274"/>
                <a:gd name="T76" fmla="*/ 0 w 917"/>
                <a:gd name="T77" fmla="*/ 0 h 274"/>
                <a:gd name="T78" fmla="*/ 0 w 917"/>
                <a:gd name="T79" fmla="*/ 0 h 274"/>
                <a:gd name="T80" fmla="*/ 0 w 917"/>
                <a:gd name="T81" fmla="*/ 0 h 274"/>
                <a:gd name="T82" fmla="*/ 0 w 917"/>
                <a:gd name="T83" fmla="*/ 0 h 274"/>
                <a:gd name="T84" fmla="*/ 0 w 917"/>
                <a:gd name="T85" fmla="*/ 0 h 27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17"/>
                <a:gd name="T130" fmla="*/ 0 h 274"/>
                <a:gd name="T131" fmla="*/ 917 w 917"/>
                <a:gd name="T132" fmla="*/ 274 h 27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17" h="274">
                  <a:moveTo>
                    <a:pt x="847" y="38"/>
                  </a:moveTo>
                  <a:lnTo>
                    <a:pt x="852" y="47"/>
                  </a:lnTo>
                  <a:lnTo>
                    <a:pt x="858" y="54"/>
                  </a:lnTo>
                  <a:lnTo>
                    <a:pt x="864" y="62"/>
                  </a:lnTo>
                  <a:lnTo>
                    <a:pt x="871" y="70"/>
                  </a:lnTo>
                  <a:lnTo>
                    <a:pt x="877" y="78"/>
                  </a:lnTo>
                  <a:lnTo>
                    <a:pt x="884" y="86"/>
                  </a:lnTo>
                  <a:lnTo>
                    <a:pt x="889" y="95"/>
                  </a:lnTo>
                  <a:lnTo>
                    <a:pt x="893" y="103"/>
                  </a:lnTo>
                  <a:lnTo>
                    <a:pt x="896" y="108"/>
                  </a:lnTo>
                  <a:lnTo>
                    <a:pt x="900" y="112"/>
                  </a:lnTo>
                  <a:lnTo>
                    <a:pt x="903" y="117"/>
                  </a:lnTo>
                  <a:lnTo>
                    <a:pt x="907" y="122"/>
                  </a:lnTo>
                  <a:lnTo>
                    <a:pt x="911" y="127"/>
                  </a:lnTo>
                  <a:lnTo>
                    <a:pt x="913" y="132"/>
                  </a:lnTo>
                  <a:lnTo>
                    <a:pt x="916" y="136"/>
                  </a:lnTo>
                  <a:lnTo>
                    <a:pt x="917" y="142"/>
                  </a:lnTo>
                  <a:lnTo>
                    <a:pt x="912" y="143"/>
                  </a:lnTo>
                  <a:lnTo>
                    <a:pt x="905" y="146"/>
                  </a:lnTo>
                  <a:lnTo>
                    <a:pt x="900" y="148"/>
                  </a:lnTo>
                  <a:lnTo>
                    <a:pt x="894" y="149"/>
                  </a:lnTo>
                  <a:lnTo>
                    <a:pt x="887" y="151"/>
                  </a:lnTo>
                  <a:lnTo>
                    <a:pt x="881" y="152"/>
                  </a:lnTo>
                  <a:lnTo>
                    <a:pt x="874" y="152"/>
                  </a:lnTo>
                  <a:lnTo>
                    <a:pt x="868" y="151"/>
                  </a:lnTo>
                  <a:lnTo>
                    <a:pt x="849" y="157"/>
                  </a:lnTo>
                  <a:lnTo>
                    <a:pt x="829" y="160"/>
                  </a:lnTo>
                  <a:lnTo>
                    <a:pt x="809" y="164"/>
                  </a:lnTo>
                  <a:lnTo>
                    <a:pt x="789" y="166"/>
                  </a:lnTo>
                  <a:lnTo>
                    <a:pt x="768" y="170"/>
                  </a:lnTo>
                  <a:lnTo>
                    <a:pt x="748" y="172"/>
                  </a:lnTo>
                  <a:lnTo>
                    <a:pt x="727" y="175"/>
                  </a:lnTo>
                  <a:lnTo>
                    <a:pt x="707" y="178"/>
                  </a:lnTo>
                  <a:lnTo>
                    <a:pt x="703" y="179"/>
                  </a:lnTo>
                  <a:lnTo>
                    <a:pt x="699" y="180"/>
                  </a:lnTo>
                  <a:lnTo>
                    <a:pt x="694" y="182"/>
                  </a:lnTo>
                  <a:lnTo>
                    <a:pt x="689" y="183"/>
                  </a:lnTo>
                  <a:lnTo>
                    <a:pt x="683" y="183"/>
                  </a:lnTo>
                  <a:lnTo>
                    <a:pt x="679" y="184"/>
                  </a:lnTo>
                  <a:lnTo>
                    <a:pt x="673" y="185"/>
                  </a:lnTo>
                  <a:lnTo>
                    <a:pt x="668" y="185"/>
                  </a:lnTo>
                  <a:lnTo>
                    <a:pt x="648" y="189"/>
                  </a:lnTo>
                  <a:lnTo>
                    <a:pt x="626" y="191"/>
                  </a:lnTo>
                  <a:lnTo>
                    <a:pt x="604" y="195"/>
                  </a:lnTo>
                  <a:lnTo>
                    <a:pt x="582" y="197"/>
                  </a:lnTo>
                  <a:lnTo>
                    <a:pt x="558" y="201"/>
                  </a:lnTo>
                  <a:lnTo>
                    <a:pt x="536" y="202"/>
                  </a:lnTo>
                  <a:lnTo>
                    <a:pt x="514" y="203"/>
                  </a:lnTo>
                  <a:lnTo>
                    <a:pt x="493" y="203"/>
                  </a:lnTo>
                  <a:lnTo>
                    <a:pt x="488" y="206"/>
                  </a:lnTo>
                  <a:lnTo>
                    <a:pt x="482" y="208"/>
                  </a:lnTo>
                  <a:lnTo>
                    <a:pt x="476" y="208"/>
                  </a:lnTo>
                  <a:lnTo>
                    <a:pt x="470" y="208"/>
                  </a:lnTo>
                  <a:lnTo>
                    <a:pt x="463" y="208"/>
                  </a:lnTo>
                  <a:lnTo>
                    <a:pt x="458" y="209"/>
                  </a:lnTo>
                  <a:lnTo>
                    <a:pt x="451" y="210"/>
                  </a:lnTo>
                  <a:lnTo>
                    <a:pt x="446" y="214"/>
                  </a:lnTo>
                  <a:lnTo>
                    <a:pt x="440" y="214"/>
                  </a:lnTo>
                  <a:lnTo>
                    <a:pt x="435" y="215"/>
                  </a:lnTo>
                  <a:lnTo>
                    <a:pt x="428" y="216"/>
                  </a:lnTo>
                  <a:lnTo>
                    <a:pt x="423" y="217"/>
                  </a:lnTo>
                  <a:lnTo>
                    <a:pt x="416" y="219"/>
                  </a:lnTo>
                  <a:lnTo>
                    <a:pt x="410" y="221"/>
                  </a:lnTo>
                  <a:lnTo>
                    <a:pt x="404" y="222"/>
                  </a:lnTo>
                  <a:lnTo>
                    <a:pt x="398" y="223"/>
                  </a:lnTo>
                  <a:lnTo>
                    <a:pt x="379" y="226"/>
                  </a:lnTo>
                  <a:lnTo>
                    <a:pt x="362" y="228"/>
                  </a:lnTo>
                  <a:lnTo>
                    <a:pt x="344" y="233"/>
                  </a:lnTo>
                  <a:lnTo>
                    <a:pt x="326" y="237"/>
                  </a:lnTo>
                  <a:lnTo>
                    <a:pt x="309" y="241"/>
                  </a:lnTo>
                  <a:lnTo>
                    <a:pt x="291" y="245"/>
                  </a:lnTo>
                  <a:lnTo>
                    <a:pt x="273" y="247"/>
                  </a:lnTo>
                  <a:lnTo>
                    <a:pt x="256" y="248"/>
                  </a:lnTo>
                  <a:lnTo>
                    <a:pt x="236" y="254"/>
                  </a:lnTo>
                  <a:lnTo>
                    <a:pt x="217" y="258"/>
                  </a:lnTo>
                  <a:lnTo>
                    <a:pt x="198" y="263"/>
                  </a:lnTo>
                  <a:lnTo>
                    <a:pt x="180" y="266"/>
                  </a:lnTo>
                  <a:lnTo>
                    <a:pt x="161" y="269"/>
                  </a:lnTo>
                  <a:lnTo>
                    <a:pt x="142" y="271"/>
                  </a:lnTo>
                  <a:lnTo>
                    <a:pt x="122" y="272"/>
                  </a:lnTo>
                  <a:lnTo>
                    <a:pt x="101" y="274"/>
                  </a:lnTo>
                  <a:lnTo>
                    <a:pt x="88" y="258"/>
                  </a:lnTo>
                  <a:lnTo>
                    <a:pt x="76" y="243"/>
                  </a:lnTo>
                  <a:lnTo>
                    <a:pt x="64" y="226"/>
                  </a:lnTo>
                  <a:lnTo>
                    <a:pt x="53" y="208"/>
                  </a:lnTo>
                  <a:lnTo>
                    <a:pt x="40" y="191"/>
                  </a:lnTo>
                  <a:lnTo>
                    <a:pt x="28" y="175"/>
                  </a:lnTo>
                  <a:lnTo>
                    <a:pt x="14" y="160"/>
                  </a:lnTo>
                  <a:lnTo>
                    <a:pt x="0" y="146"/>
                  </a:lnTo>
                  <a:lnTo>
                    <a:pt x="0" y="142"/>
                  </a:lnTo>
                  <a:lnTo>
                    <a:pt x="1" y="141"/>
                  </a:lnTo>
                  <a:lnTo>
                    <a:pt x="2" y="140"/>
                  </a:lnTo>
                  <a:lnTo>
                    <a:pt x="4" y="139"/>
                  </a:lnTo>
                  <a:lnTo>
                    <a:pt x="6" y="138"/>
                  </a:lnTo>
                  <a:lnTo>
                    <a:pt x="8" y="136"/>
                  </a:lnTo>
                  <a:lnTo>
                    <a:pt x="11" y="135"/>
                  </a:lnTo>
                  <a:lnTo>
                    <a:pt x="12" y="134"/>
                  </a:lnTo>
                  <a:lnTo>
                    <a:pt x="38" y="129"/>
                  </a:lnTo>
                  <a:lnTo>
                    <a:pt x="64" y="124"/>
                  </a:lnTo>
                  <a:lnTo>
                    <a:pt x="88" y="118"/>
                  </a:lnTo>
                  <a:lnTo>
                    <a:pt x="112" y="112"/>
                  </a:lnTo>
                  <a:lnTo>
                    <a:pt x="137" y="108"/>
                  </a:lnTo>
                  <a:lnTo>
                    <a:pt x="162" y="102"/>
                  </a:lnTo>
                  <a:lnTo>
                    <a:pt x="187" y="98"/>
                  </a:lnTo>
                  <a:lnTo>
                    <a:pt x="215" y="96"/>
                  </a:lnTo>
                  <a:lnTo>
                    <a:pt x="278" y="85"/>
                  </a:lnTo>
                  <a:lnTo>
                    <a:pt x="342" y="74"/>
                  </a:lnTo>
                  <a:lnTo>
                    <a:pt x="407" y="64"/>
                  </a:lnTo>
                  <a:lnTo>
                    <a:pt x="471" y="53"/>
                  </a:lnTo>
                  <a:lnTo>
                    <a:pt x="535" y="43"/>
                  </a:lnTo>
                  <a:lnTo>
                    <a:pt x="599" y="33"/>
                  </a:lnTo>
                  <a:lnTo>
                    <a:pt x="662" y="22"/>
                  </a:lnTo>
                  <a:lnTo>
                    <a:pt x="725" y="12"/>
                  </a:lnTo>
                  <a:lnTo>
                    <a:pt x="734" y="10"/>
                  </a:lnTo>
                  <a:lnTo>
                    <a:pt x="743" y="7"/>
                  </a:lnTo>
                  <a:lnTo>
                    <a:pt x="752" y="6"/>
                  </a:lnTo>
                  <a:lnTo>
                    <a:pt x="762" y="5"/>
                  </a:lnTo>
                  <a:lnTo>
                    <a:pt x="771" y="5"/>
                  </a:lnTo>
                  <a:lnTo>
                    <a:pt x="781" y="4"/>
                  </a:lnTo>
                  <a:lnTo>
                    <a:pt x="791" y="3"/>
                  </a:lnTo>
                  <a:lnTo>
                    <a:pt x="800" y="0"/>
                  </a:lnTo>
                  <a:lnTo>
                    <a:pt x="807" y="4"/>
                  </a:lnTo>
                  <a:lnTo>
                    <a:pt x="812" y="9"/>
                  </a:lnTo>
                  <a:lnTo>
                    <a:pt x="818" y="13"/>
                  </a:lnTo>
                  <a:lnTo>
                    <a:pt x="823" y="19"/>
                  </a:lnTo>
                  <a:lnTo>
                    <a:pt x="828" y="24"/>
                  </a:lnTo>
                  <a:lnTo>
                    <a:pt x="833" y="30"/>
                  </a:lnTo>
                  <a:lnTo>
                    <a:pt x="840" y="35"/>
                  </a:lnTo>
                  <a:lnTo>
                    <a:pt x="847" y="38"/>
                  </a:lnTo>
                  <a:close/>
                </a:path>
              </a:pathLst>
            </a:custGeom>
            <a:solidFill>
              <a:srgbClr val="99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110"/>
            <p:cNvSpPr>
              <a:spLocks/>
            </p:cNvSpPr>
            <p:nvPr/>
          </p:nvSpPr>
          <p:spPr bwMode="auto">
            <a:xfrm>
              <a:off x="4354" y="3877"/>
              <a:ext cx="18" cy="10"/>
            </a:xfrm>
            <a:custGeom>
              <a:avLst/>
              <a:gdLst>
                <a:gd name="T0" fmla="*/ 0 w 109"/>
                <a:gd name="T1" fmla="*/ 0 h 60"/>
                <a:gd name="T2" fmla="*/ 0 w 109"/>
                <a:gd name="T3" fmla="*/ 0 h 60"/>
                <a:gd name="T4" fmla="*/ 0 w 109"/>
                <a:gd name="T5" fmla="*/ 0 h 60"/>
                <a:gd name="T6" fmla="*/ 0 w 109"/>
                <a:gd name="T7" fmla="*/ 0 h 60"/>
                <a:gd name="T8" fmla="*/ 0 w 109"/>
                <a:gd name="T9" fmla="*/ 0 h 60"/>
                <a:gd name="T10" fmla="*/ 0 w 109"/>
                <a:gd name="T11" fmla="*/ 0 h 60"/>
                <a:gd name="T12" fmla="*/ 0 w 109"/>
                <a:gd name="T13" fmla="*/ 0 h 60"/>
                <a:gd name="T14" fmla="*/ 0 w 109"/>
                <a:gd name="T15" fmla="*/ 0 h 60"/>
                <a:gd name="T16" fmla="*/ 0 w 109"/>
                <a:gd name="T17" fmla="*/ 0 h 60"/>
                <a:gd name="T18" fmla="*/ 0 w 109"/>
                <a:gd name="T19" fmla="*/ 0 h 60"/>
                <a:gd name="T20" fmla="*/ 0 w 109"/>
                <a:gd name="T21" fmla="*/ 0 h 60"/>
                <a:gd name="T22" fmla="*/ 0 w 109"/>
                <a:gd name="T23" fmla="*/ 0 h 60"/>
                <a:gd name="T24" fmla="*/ 0 w 109"/>
                <a:gd name="T25" fmla="*/ 0 h 60"/>
                <a:gd name="T26" fmla="*/ 0 w 109"/>
                <a:gd name="T27" fmla="*/ 0 h 60"/>
                <a:gd name="T28" fmla="*/ 0 w 109"/>
                <a:gd name="T29" fmla="*/ 0 h 60"/>
                <a:gd name="T30" fmla="*/ 0 w 109"/>
                <a:gd name="T31" fmla="*/ 0 h 60"/>
                <a:gd name="T32" fmla="*/ 0 w 109"/>
                <a:gd name="T33" fmla="*/ 0 h 60"/>
                <a:gd name="T34" fmla="*/ 0 w 109"/>
                <a:gd name="T35" fmla="*/ 0 h 60"/>
                <a:gd name="T36" fmla="*/ 0 w 109"/>
                <a:gd name="T37" fmla="*/ 0 h 60"/>
                <a:gd name="T38" fmla="*/ 0 w 109"/>
                <a:gd name="T39" fmla="*/ 0 h 60"/>
                <a:gd name="T40" fmla="*/ 0 w 109"/>
                <a:gd name="T41" fmla="*/ 0 h 60"/>
                <a:gd name="T42" fmla="*/ 0 w 109"/>
                <a:gd name="T43" fmla="*/ 0 h 60"/>
                <a:gd name="T44" fmla="*/ 0 w 109"/>
                <a:gd name="T45" fmla="*/ 0 h 60"/>
                <a:gd name="T46" fmla="*/ 0 w 109"/>
                <a:gd name="T47" fmla="*/ 0 h 60"/>
                <a:gd name="T48" fmla="*/ 0 w 109"/>
                <a:gd name="T49" fmla="*/ 0 h 60"/>
                <a:gd name="T50" fmla="*/ 0 w 109"/>
                <a:gd name="T51" fmla="*/ 0 h 60"/>
                <a:gd name="T52" fmla="*/ 0 w 109"/>
                <a:gd name="T53" fmla="*/ 0 h 60"/>
                <a:gd name="T54" fmla="*/ 0 w 109"/>
                <a:gd name="T55" fmla="*/ 0 h 60"/>
                <a:gd name="T56" fmla="*/ 0 w 109"/>
                <a:gd name="T57" fmla="*/ 0 h 60"/>
                <a:gd name="T58" fmla="*/ 0 w 109"/>
                <a:gd name="T59" fmla="*/ 0 h 60"/>
                <a:gd name="T60" fmla="*/ 0 w 109"/>
                <a:gd name="T61" fmla="*/ 0 h 60"/>
                <a:gd name="T62" fmla="*/ 0 w 109"/>
                <a:gd name="T63" fmla="*/ 0 h 60"/>
                <a:gd name="T64" fmla="*/ 0 w 109"/>
                <a:gd name="T65" fmla="*/ 0 h 60"/>
                <a:gd name="T66" fmla="*/ 0 w 109"/>
                <a:gd name="T67" fmla="*/ 0 h 60"/>
                <a:gd name="T68" fmla="*/ 0 w 109"/>
                <a:gd name="T69" fmla="*/ 0 h 60"/>
                <a:gd name="T70" fmla="*/ 0 w 109"/>
                <a:gd name="T71" fmla="*/ 0 h 60"/>
                <a:gd name="T72" fmla="*/ 0 w 109"/>
                <a:gd name="T73" fmla="*/ 0 h 60"/>
                <a:gd name="T74" fmla="*/ 0 w 109"/>
                <a:gd name="T75" fmla="*/ 0 h 60"/>
                <a:gd name="T76" fmla="*/ 0 w 109"/>
                <a:gd name="T77" fmla="*/ 0 h 60"/>
                <a:gd name="T78" fmla="*/ 0 w 109"/>
                <a:gd name="T79" fmla="*/ 0 h 60"/>
                <a:gd name="T80" fmla="*/ 0 w 109"/>
                <a:gd name="T81" fmla="*/ 0 h 60"/>
                <a:gd name="T82" fmla="*/ 0 w 109"/>
                <a:gd name="T83" fmla="*/ 0 h 60"/>
                <a:gd name="T84" fmla="*/ 0 w 109"/>
                <a:gd name="T85" fmla="*/ 0 h 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9"/>
                <a:gd name="T130" fmla="*/ 0 h 60"/>
                <a:gd name="T131" fmla="*/ 109 w 109"/>
                <a:gd name="T132" fmla="*/ 60 h 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9" h="60">
                  <a:moveTo>
                    <a:pt x="109" y="27"/>
                  </a:moveTo>
                  <a:lnTo>
                    <a:pt x="107" y="30"/>
                  </a:lnTo>
                  <a:lnTo>
                    <a:pt x="105" y="33"/>
                  </a:lnTo>
                  <a:lnTo>
                    <a:pt x="104" y="36"/>
                  </a:lnTo>
                  <a:lnTo>
                    <a:pt x="102" y="40"/>
                  </a:lnTo>
                  <a:lnTo>
                    <a:pt x="101" y="42"/>
                  </a:lnTo>
                  <a:lnTo>
                    <a:pt x="98" y="46"/>
                  </a:lnTo>
                  <a:lnTo>
                    <a:pt x="95" y="48"/>
                  </a:lnTo>
                  <a:lnTo>
                    <a:pt x="92" y="50"/>
                  </a:lnTo>
                  <a:lnTo>
                    <a:pt x="80" y="55"/>
                  </a:lnTo>
                  <a:lnTo>
                    <a:pt x="67" y="59"/>
                  </a:lnTo>
                  <a:lnTo>
                    <a:pt x="56" y="60"/>
                  </a:lnTo>
                  <a:lnTo>
                    <a:pt x="44" y="60"/>
                  </a:lnTo>
                  <a:lnTo>
                    <a:pt x="33" y="58"/>
                  </a:lnTo>
                  <a:lnTo>
                    <a:pt x="21" y="53"/>
                  </a:lnTo>
                  <a:lnTo>
                    <a:pt x="10" y="47"/>
                  </a:lnTo>
                  <a:lnTo>
                    <a:pt x="0" y="38"/>
                  </a:lnTo>
                  <a:lnTo>
                    <a:pt x="11" y="38"/>
                  </a:lnTo>
                  <a:lnTo>
                    <a:pt x="22" y="38"/>
                  </a:lnTo>
                  <a:lnTo>
                    <a:pt x="33" y="38"/>
                  </a:lnTo>
                  <a:lnTo>
                    <a:pt x="44" y="37"/>
                  </a:lnTo>
                  <a:lnTo>
                    <a:pt x="54" y="34"/>
                  </a:lnTo>
                  <a:lnTo>
                    <a:pt x="64" y="30"/>
                  </a:lnTo>
                  <a:lnTo>
                    <a:pt x="69" y="27"/>
                  </a:lnTo>
                  <a:lnTo>
                    <a:pt x="73" y="24"/>
                  </a:lnTo>
                  <a:lnTo>
                    <a:pt x="77" y="21"/>
                  </a:lnTo>
                  <a:lnTo>
                    <a:pt x="81" y="16"/>
                  </a:lnTo>
                  <a:lnTo>
                    <a:pt x="82" y="13"/>
                  </a:lnTo>
                  <a:lnTo>
                    <a:pt x="84" y="10"/>
                  </a:lnTo>
                  <a:lnTo>
                    <a:pt x="85" y="7"/>
                  </a:lnTo>
                  <a:lnTo>
                    <a:pt x="86" y="5"/>
                  </a:lnTo>
                  <a:lnTo>
                    <a:pt x="87" y="2"/>
                  </a:lnTo>
                  <a:lnTo>
                    <a:pt x="90" y="0"/>
                  </a:lnTo>
                  <a:lnTo>
                    <a:pt x="92" y="0"/>
                  </a:lnTo>
                  <a:lnTo>
                    <a:pt x="95" y="0"/>
                  </a:lnTo>
                  <a:lnTo>
                    <a:pt x="97" y="4"/>
                  </a:lnTo>
                  <a:lnTo>
                    <a:pt x="99" y="7"/>
                  </a:lnTo>
                  <a:lnTo>
                    <a:pt x="102" y="10"/>
                  </a:lnTo>
                  <a:lnTo>
                    <a:pt x="103" y="13"/>
                  </a:lnTo>
                  <a:lnTo>
                    <a:pt x="104" y="17"/>
                  </a:lnTo>
                  <a:lnTo>
                    <a:pt x="106" y="21"/>
                  </a:lnTo>
                  <a:lnTo>
                    <a:pt x="107" y="24"/>
                  </a:lnTo>
                  <a:lnTo>
                    <a:pt x="109" y="27"/>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111"/>
            <p:cNvSpPr>
              <a:spLocks/>
            </p:cNvSpPr>
            <p:nvPr/>
          </p:nvSpPr>
          <p:spPr bwMode="auto">
            <a:xfrm>
              <a:off x="4166" y="3881"/>
              <a:ext cx="50" cy="148"/>
            </a:xfrm>
            <a:custGeom>
              <a:avLst/>
              <a:gdLst>
                <a:gd name="T0" fmla="*/ 0 w 298"/>
                <a:gd name="T1" fmla="*/ 0 h 887"/>
                <a:gd name="T2" fmla="*/ 0 w 298"/>
                <a:gd name="T3" fmla="*/ 0 h 887"/>
                <a:gd name="T4" fmla="*/ 0 w 298"/>
                <a:gd name="T5" fmla="*/ 0 h 887"/>
                <a:gd name="T6" fmla="*/ 0 w 298"/>
                <a:gd name="T7" fmla="*/ 0 h 887"/>
                <a:gd name="T8" fmla="*/ 0 w 298"/>
                <a:gd name="T9" fmla="*/ 0 h 887"/>
                <a:gd name="T10" fmla="*/ 0 w 298"/>
                <a:gd name="T11" fmla="*/ 0 h 887"/>
                <a:gd name="T12" fmla="*/ 0 w 298"/>
                <a:gd name="T13" fmla="*/ 0 h 887"/>
                <a:gd name="T14" fmla="*/ 0 w 298"/>
                <a:gd name="T15" fmla="*/ 0 h 887"/>
                <a:gd name="T16" fmla="*/ 0 w 298"/>
                <a:gd name="T17" fmla="*/ 0 h 887"/>
                <a:gd name="T18" fmla="*/ 0 w 298"/>
                <a:gd name="T19" fmla="*/ 0 h 887"/>
                <a:gd name="T20" fmla="*/ 0 w 298"/>
                <a:gd name="T21" fmla="*/ 0 h 887"/>
                <a:gd name="T22" fmla="*/ 0 w 298"/>
                <a:gd name="T23" fmla="*/ 0 h 887"/>
                <a:gd name="T24" fmla="*/ 0 w 298"/>
                <a:gd name="T25" fmla="*/ 0 h 887"/>
                <a:gd name="T26" fmla="*/ 0 w 298"/>
                <a:gd name="T27" fmla="*/ 0 h 887"/>
                <a:gd name="T28" fmla="*/ 0 w 298"/>
                <a:gd name="T29" fmla="*/ 0 h 887"/>
                <a:gd name="T30" fmla="*/ 0 w 298"/>
                <a:gd name="T31" fmla="*/ 0 h 887"/>
                <a:gd name="T32" fmla="*/ 0 w 298"/>
                <a:gd name="T33" fmla="*/ 0 h 887"/>
                <a:gd name="T34" fmla="*/ 0 w 298"/>
                <a:gd name="T35" fmla="*/ 0 h 887"/>
                <a:gd name="T36" fmla="*/ 0 w 298"/>
                <a:gd name="T37" fmla="*/ 0 h 887"/>
                <a:gd name="T38" fmla="*/ 0 w 298"/>
                <a:gd name="T39" fmla="*/ 0 h 887"/>
                <a:gd name="T40" fmla="*/ 0 w 298"/>
                <a:gd name="T41" fmla="*/ 0 h 887"/>
                <a:gd name="T42" fmla="*/ 0 w 298"/>
                <a:gd name="T43" fmla="*/ 0 h 887"/>
                <a:gd name="T44" fmla="*/ 0 w 298"/>
                <a:gd name="T45" fmla="*/ 0 h 887"/>
                <a:gd name="T46" fmla="*/ 0 w 298"/>
                <a:gd name="T47" fmla="*/ 0 h 887"/>
                <a:gd name="T48" fmla="*/ 0 w 298"/>
                <a:gd name="T49" fmla="*/ 0 h 887"/>
                <a:gd name="T50" fmla="*/ 0 w 298"/>
                <a:gd name="T51" fmla="*/ 0 h 887"/>
                <a:gd name="T52" fmla="*/ 0 w 298"/>
                <a:gd name="T53" fmla="*/ 0 h 887"/>
                <a:gd name="T54" fmla="*/ 0 w 298"/>
                <a:gd name="T55" fmla="*/ 0 h 887"/>
                <a:gd name="T56" fmla="*/ 0 w 298"/>
                <a:gd name="T57" fmla="*/ 0 h 887"/>
                <a:gd name="T58" fmla="*/ 0 w 298"/>
                <a:gd name="T59" fmla="*/ 0 h 887"/>
                <a:gd name="T60" fmla="*/ 0 w 298"/>
                <a:gd name="T61" fmla="*/ 0 h 887"/>
                <a:gd name="T62" fmla="*/ 0 w 298"/>
                <a:gd name="T63" fmla="*/ 0 h 887"/>
                <a:gd name="T64" fmla="*/ 0 w 298"/>
                <a:gd name="T65" fmla="*/ 0 h 887"/>
                <a:gd name="T66" fmla="*/ 0 w 298"/>
                <a:gd name="T67" fmla="*/ 0 h 887"/>
                <a:gd name="T68" fmla="*/ 0 w 298"/>
                <a:gd name="T69" fmla="*/ 0 h 887"/>
                <a:gd name="T70" fmla="*/ 0 w 298"/>
                <a:gd name="T71" fmla="*/ 0 h 887"/>
                <a:gd name="T72" fmla="*/ 0 w 298"/>
                <a:gd name="T73" fmla="*/ 0 h 887"/>
                <a:gd name="T74" fmla="*/ 0 w 298"/>
                <a:gd name="T75" fmla="*/ 0 h 887"/>
                <a:gd name="T76" fmla="*/ 0 w 298"/>
                <a:gd name="T77" fmla="*/ 0 h 887"/>
                <a:gd name="T78" fmla="*/ 0 w 298"/>
                <a:gd name="T79" fmla="*/ 0 h 887"/>
                <a:gd name="T80" fmla="*/ 0 w 298"/>
                <a:gd name="T81" fmla="*/ 0 h 887"/>
                <a:gd name="T82" fmla="*/ 0 w 298"/>
                <a:gd name="T83" fmla="*/ 0 h 887"/>
                <a:gd name="T84" fmla="*/ 0 w 298"/>
                <a:gd name="T85" fmla="*/ 0 h 887"/>
                <a:gd name="T86" fmla="*/ 0 w 298"/>
                <a:gd name="T87" fmla="*/ 0 h 887"/>
                <a:gd name="T88" fmla="*/ 0 w 298"/>
                <a:gd name="T89" fmla="*/ 0 h 887"/>
                <a:gd name="T90" fmla="*/ 0 w 298"/>
                <a:gd name="T91" fmla="*/ 0 h 887"/>
                <a:gd name="T92" fmla="*/ 0 w 298"/>
                <a:gd name="T93" fmla="*/ 0 h 887"/>
                <a:gd name="T94" fmla="*/ 0 w 298"/>
                <a:gd name="T95" fmla="*/ 0 h 887"/>
                <a:gd name="T96" fmla="*/ 0 w 298"/>
                <a:gd name="T97" fmla="*/ 0 h 887"/>
                <a:gd name="T98" fmla="*/ 0 w 298"/>
                <a:gd name="T99" fmla="*/ 0 h 887"/>
                <a:gd name="T100" fmla="*/ 0 w 298"/>
                <a:gd name="T101" fmla="*/ 0 h 88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8"/>
                <a:gd name="T154" fmla="*/ 0 h 887"/>
                <a:gd name="T155" fmla="*/ 298 w 298"/>
                <a:gd name="T156" fmla="*/ 887 h 88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8" h="887">
                  <a:moveTo>
                    <a:pt x="60" y="6"/>
                  </a:moveTo>
                  <a:lnTo>
                    <a:pt x="69" y="12"/>
                  </a:lnTo>
                  <a:lnTo>
                    <a:pt x="78" y="18"/>
                  </a:lnTo>
                  <a:lnTo>
                    <a:pt x="87" y="25"/>
                  </a:lnTo>
                  <a:lnTo>
                    <a:pt x="95" y="32"/>
                  </a:lnTo>
                  <a:lnTo>
                    <a:pt x="111" y="48"/>
                  </a:lnTo>
                  <a:lnTo>
                    <a:pt x="126" y="64"/>
                  </a:lnTo>
                  <a:lnTo>
                    <a:pt x="140" y="81"/>
                  </a:lnTo>
                  <a:lnTo>
                    <a:pt x="154" y="98"/>
                  </a:lnTo>
                  <a:lnTo>
                    <a:pt x="170" y="116"/>
                  </a:lnTo>
                  <a:lnTo>
                    <a:pt x="185" y="132"/>
                  </a:lnTo>
                  <a:lnTo>
                    <a:pt x="190" y="137"/>
                  </a:lnTo>
                  <a:lnTo>
                    <a:pt x="195" y="142"/>
                  </a:lnTo>
                  <a:lnTo>
                    <a:pt x="201" y="147"/>
                  </a:lnTo>
                  <a:lnTo>
                    <a:pt x="206" y="152"/>
                  </a:lnTo>
                  <a:lnTo>
                    <a:pt x="212" y="156"/>
                  </a:lnTo>
                  <a:lnTo>
                    <a:pt x="216" y="162"/>
                  </a:lnTo>
                  <a:lnTo>
                    <a:pt x="221" y="167"/>
                  </a:lnTo>
                  <a:lnTo>
                    <a:pt x="224" y="174"/>
                  </a:lnTo>
                  <a:lnTo>
                    <a:pt x="230" y="186"/>
                  </a:lnTo>
                  <a:lnTo>
                    <a:pt x="239" y="197"/>
                  </a:lnTo>
                  <a:lnTo>
                    <a:pt x="248" y="209"/>
                  </a:lnTo>
                  <a:lnTo>
                    <a:pt x="258" y="221"/>
                  </a:lnTo>
                  <a:lnTo>
                    <a:pt x="267" y="233"/>
                  </a:lnTo>
                  <a:lnTo>
                    <a:pt x="275" y="246"/>
                  </a:lnTo>
                  <a:lnTo>
                    <a:pt x="278" y="252"/>
                  </a:lnTo>
                  <a:lnTo>
                    <a:pt x="281" y="259"/>
                  </a:lnTo>
                  <a:lnTo>
                    <a:pt x="282" y="266"/>
                  </a:lnTo>
                  <a:lnTo>
                    <a:pt x="283" y="273"/>
                  </a:lnTo>
                  <a:lnTo>
                    <a:pt x="288" y="295"/>
                  </a:lnTo>
                  <a:lnTo>
                    <a:pt x="289" y="316"/>
                  </a:lnTo>
                  <a:lnTo>
                    <a:pt x="289" y="338"/>
                  </a:lnTo>
                  <a:lnTo>
                    <a:pt x="288" y="360"/>
                  </a:lnTo>
                  <a:lnTo>
                    <a:pt x="288" y="382"/>
                  </a:lnTo>
                  <a:lnTo>
                    <a:pt x="288" y="404"/>
                  </a:lnTo>
                  <a:lnTo>
                    <a:pt x="289" y="426"/>
                  </a:lnTo>
                  <a:lnTo>
                    <a:pt x="292" y="449"/>
                  </a:lnTo>
                  <a:lnTo>
                    <a:pt x="291" y="475"/>
                  </a:lnTo>
                  <a:lnTo>
                    <a:pt x="290" y="501"/>
                  </a:lnTo>
                  <a:lnTo>
                    <a:pt x="289" y="529"/>
                  </a:lnTo>
                  <a:lnTo>
                    <a:pt x="290" y="556"/>
                  </a:lnTo>
                  <a:lnTo>
                    <a:pt x="290" y="583"/>
                  </a:lnTo>
                  <a:lnTo>
                    <a:pt x="292" y="611"/>
                  </a:lnTo>
                  <a:lnTo>
                    <a:pt x="295" y="638"/>
                  </a:lnTo>
                  <a:lnTo>
                    <a:pt x="298" y="666"/>
                  </a:lnTo>
                  <a:lnTo>
                    <a:pt x="297" y="681"/>
                  </a:lnTo>
                  <a:lnTo>
                    <a:pt x="296" y="697"/>
                  </a:lnTo>
                  <a:lnTo>
                    <a:pt x="295" y="713"/>
                  </a:lnTo>
                  <a:lnTo>
                    <a:pt x="295" y="729"/>
                  </a:lnTo>
                  <a:lnTo>
                    <a:pt x="293" y="745"/>
                  </a:lnTo>
                  <a:lnTo>
                    <a:pt x="292" y="760"/>
                  </a:lnTo>
                  <a:lnTo>
                    <a:pt x="290" y="776"/>
                  </a:lnTo>
                  <a:lnTo>
                    <a:pt x="286" y="791"/>
                  </a:lnTo>
                  <a:lnTo>
                    <a:pt x="285" y="803"/>
                  </a:lnTo>
                  <a:lnTo>
                    <a:pt x="283" y="815"/>
                  </a:lnTo>
                  <a:lnTo>
                    <a:pt x="281" y="826"/>
                  </a:lnTo>
                  <a:lnTo>
                    <a:pt x="278" y="836"/>
                  </a:lnTo>
                  <a:lnTo>
                    <a:pt x="275" y="847"/>
                  </a:lnTo>
                  <a:lnTo>
                    <a:pt x="270" y="858"/>
                  </a:lnTo>
                  <a:lnTo>
                    <a:pt x="266" y="867"/>
                  </a:lnTo>
                  <a:lnTo>
                    <a:pt x="261" y="877"/>
                  </a:lnTo>
                  <a:lnTo>
                    <a:pt x="260" y="881"/>
                  </a:lnTo>
                  <a:lnTo>
                    <a:pt x="258" y="883"/>
                  </a:lnTo>
                  <a:lnTo>
                    <a:pt x="257" y="884"/>
                  </a:lnTo>
                  <a:lnTo>
                    <a:pt x="255" y="884"/>
                  </a:lnTo>
                  <a:lnTo>
                    <a:pt x="253" y="885"/>
                  </a:lnTo>
                  <a:lnTo>
                    <a:pt x="249" y="885"/>
                  </a:lnTo>
                  <a:lnTo>
                    <a:pt x="247" y="887"/>
                  </a:lnTo>
                  <a:lnTo>
                    <a:pt x="245" y="887"/>
                  </a:lnTo>
                  <a:lnTo>
                    <a:pt x="248" y="852"/>
                  </a:lnTo>
                  <a:lnTo>
                    <a:pt x="250" y="817"/>
                  </a:lnTo>
                  <a:lnTo>
                    <a:pt x="250" y="782"/>
                  </a:lnTo>
                  <a:lnTo>
                    <a:pt x="250" y="746"/>
                  </a:lnTo>
                  <a:lnTo>
                    <a:pt x="250" y="709"/>
                  </a:lnTo>
                  <a:lnTo>
                    <a:pt x="250" y="673"/>
                  </a:lnTo>
                  <a:lnTo>
                    <a:pt x="250" y="637"/>
                  </a:lnTo>
                  <a:lnTo>
                    <a:pt x="250" y="601"/>
                  </a:lnTo>
                  <a:lnTo>
                    <a:pt x="247" y="587"/>
                  </a:lnTo>
                  <a:lnTo>
                    <a:pt x="246" y="554"/>
                  </a:lnTo>
                  <a:lnTo>
                    <a:pt x="244" y="518"/>
                  </a:lnTo>
                  <a:lnTo>
                    <a:pt x="243" y="482"/>
                  </a:lnTo>
                  <a:lnTo>
                    <a:pt x="242" y="444"/>
                  </a:lnTo>
                  <a:lnTo>
                    <a:pt x="240" y="407"/>
                  </a:lnTo>
                  <a:lnTo>
                    <a:pt x="238" y="369"/>
                  </a:lnTo>
                  <a:lnTo>
                    <a:pt x="237" y="332"/>
                  </a:lnTo>
                  <a:lnTo>
                    <a:pt x="235" y="296"/>
                  </a:lnTo>
                  <a:lnTo>
                    <a:pt x="233" y="289"/>
                  </a:lnTo>
                  <a:lnTo>
                    <a:pt x="230" y="280"/>
                  </a:lnTo>
                  <a:lnTo>
                    <a:pt x="228" y="273"/>
                  </a:lnTo>
                  <a:lnTo>
                    <a:pt x="225" y="267"/>
                  </a:lnTo>
                  <a:lnTo>
                    <a:pt x="216" y="254"/>
                  </a:lnTo>
                  <a:lnTo>
                    <a:pt x="206" y="242"/>
                  </a:lnTo>
                  <a:lnTo>
                    <a:pt x="195" y="230"/>
                  </a:lnTo>
                  <a:lnTo>
                    <a:pt x="185" y="218"/>
                  </a:lnTo>
                  <a:lnTo>
                    <a:pt x="176" y="206"/>
                  </a:lnTo>
                  <a:lnTo>
                    <a:pt x="170" y="193"/>
                  </a:lnTo>
                  <a:lnTo>
                    <a:pt x="170" y="191"/>
                  </a:lnTo>
                  <a:lnTo>
                    <a:pt x="170" y="190"/>
                  </a:lnTo>
                  <a:lnTo>
                    <a:pt x="170" y="189"/>
                  </a:lnTo>
                  <a:lnTo>
                    <a:pt x="170" y="186"/>
                  </a:lnTo>
                  <a:lnTo>
                    <a:pt x="170" y="185"/>
                  </a:lnTo>
                  <a:lnTo>
                    <a:pt x="171" y="184"/>
                  </a:lnTo>
                  <a:lnTo>
                    <a:pt x="171" y="183"/>
                  </a:lnTo>
                  <a:lnTo>
                    <a:pt x="173" y="181"/>
                  </a:lnTo>
                  <a:lnTo>
                    <a:pt x="173" y="174"/>
                  </a:lnTo>
                  <a:lnTo>
                    <a:pt x="172" y="167"/>
                  </a:lnTo>
                  <a:lnTo>
                    <a:pt x="171" y="161"/>
                  </a:lnTo>
                  <a:lnTo>
                    <a:pt x="168" y="154"/>
                  </a:lnTo>
                  <a:lnTo>
                    <a:pt x="164" y="149"/>
                  </a:lnTo>
                  <a:lnTo>
                    <a:pt x="160" y="144"/>
                  </a:lnTo>
                  <a:lnTo>
                    <a:pt x="154" y="141"/>
                  </a:lnTo>
                  <a:lnTo>
                    <a:pt x="148" y="140"/>
                  </a:lnTo>
                  <a:lnTo>
                    <a:pt x="139" y="135"/>
                  </a:lnTo>
                  <a:lnTo>
                    <a:pt x="131" y="128"/>
                  </a:lnTo>
                  <a:lnTo>
                    <a:pt x="123" y="120"/>
                  </a:lnTo>
                  <a:lnTo>
                    <a:pt x="117" y="112"/>
                  </a:lnTo>
                  <a:lnTo>
                    <a:pt x="110" y="105"/>
                  </a:lnTo>
                  <a:lnTo>
                    <a:pt x="103" y="97"/>
                  </a:lnTo>
                  <a:lnTo>
                    <a:pt x="96" y="88"/>
                  </a:lnTo>
                  <a:lnTo>
                    <a:pt x="88" y="80"/>
                  </a:lnTo>
                  <a:lnTo>
                    <a:pt x="85" y="79"/>
                  </a:lnTo>
                  <a:lnTo>
                    <a:pt x="81" y="76"/>
                  </a:lnTo>
                  <a:lnTo>
                    <a:pt x="78" y="74"/>
                  </a:lnTo>
                  <a:lnTo>
                    <a:pt x="75" y="72"/>
                  </a:lnTo>
                  <a:lnTo>
                    <a:pt x="71" y="69"/>
                  </a:lnTo>
                  <a:lnTo>
                    <a:pt x="68" y="67"/>
                  </a:lnTo>
                  <a:lnTo>
                    <a:pt x="65" y="64"/>
                  </a:lnTo>
                  <a:lnTo>
                    <a:pt x="62" y="61"/>
                  </a:lnTo>
                  <a:lnTo>
                    <a:pt x="64" y="60"/>
                  </a:lnTo>
                  <a:lnTo>
                    <a:pt x="65" y="57"/>
                  </a:lnTo>
                  <a:lnTo>
                    <a:pt x="65" y="55"/>
                  </a:lnTo>
                  <a:lnTo>
                    <a:pt x="65" y="52"/>
                  </a:lnTo>
                  <a:lnTo>
                    <a:pt x="65" y="50"/>
                  </a:lnTo>
                  <a:lnTo>
                    <a:pt x="65" y="48"/>
                  </a:lnTo>
                  <a:lnTo>
                    <a:pt x="64" y="45"/>
                  </a:lnTo>
                  <a:lnTo>
                    <a:pt x="62" y="44"/>
                  </a:lnTo>
                  <a:lnTo>
                    <a:pt x="55" y="38"/>
                  </a:lnTo>
                  <a:lnTo>
                    <a:pt x="49" y="32"/>
                  </a:lnTo>
                  <a:lnTo>
                    <a:pt x="43" y="26"/>
                  </a:lnTo>
                  <a:lnTo>
                    <a:pt x="36" y="20"/>
                  </a:lnTo>
                  <a:lnTo>
                    <a:pt x="28" y="15"/>
                  </a:lnTo>
                  <a:lnTo>
                    <a:pt x="21" y="12"/>
                  </a:lnTo>
                  <a:lnTo>
                    <a:pt x="13" y="10"/>
                  </a:lnTo>
                  <a:lnTo>
                    <a:pt x="3" y="10"/>
                  </a:lnTo>
                  <a:lnTo>
                    <a:pt x="0" y="6"/>
                  </a:lnTo>
                  <a:lnTo>
                    <a:pt x="6" y="2"/>
                  </a:lnTo>
                  <a:lnTo>
                    <a:pt x="14" y="1"/>
                  </a:lnTo>
                  <a:lnTo>
                    <a:pt x="22" y="0"/>
                  </a:lnTo>
                  <a:lnTo>
                    <a:pt x="30" y="1"/>
                  </a:lnTo>
                  <a:lnTo>
                    <a:pt x="37" y="2"/>
                  </a:lnTo>
                  <a:lnTo>
                    <a:pt x="45" y="4"/>
                  </a:lnTo>
                  <a:lnTo>
                    <a:pt x="53" y="5"/>
                  </a:lnTo>
                  <a:lnTo>
                    <a:pt x="60" y="6"/>
                  </a:lnTo>
                  <a:close/>
                </a:path>
              </a:pathLst>
            </a:custGeom>
            <a:solidFill>
              <a:srgbClr val="66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112"/>
            <p:cNvSpPr>
              <a:spLocks/>
            </p:cNvSpPr>
            <p:nvPr/>
          </p:nvSpPr>
          <p:spPr bwMode="auto">
            <a:xfrm>
              <a:off x="4145" y="3883"/>
              <a:ext cx="19" cy="11"/>
            </a:xfrm>
            <a:custGeom>
              <a:avLst/>
              <a:gdLst>
                <a:gd name="T0" fmla="*/ 0 w 111"/>
                <a:gd name="T1" fmla="*/ 0 h 72"/>
                <a:gd name="T2" fmla="*/ 0 w 111"/>
                <a:gd name="T3" fmla="*/ 0 h 72"/>
                <a:gd name="T4" fmla="*/ 0 w 111"/>
                <a:gd name="T5" fmla="*/ 0 h 72"/>
                <a:gd name="T6" fmla="*/ 0 w 111"/>
                <a:gd name="T7" fmla="*/ 0 h 72"/>
                <a:gd name="T8" fmla="*/ 0 w 111"/>
                <a:gd name="T9" fmla="*/ 0 h 72"/>
                <a:gd name="T10" fmla="*/ 0 w 111"/>
                <a:gd name="T11" fmla="*/ 0 h 72"/>
                <a:gd name="T12" fmla="*/ 0 w 111"/>
                <a:gd name="T13" fmla="*/ 0 h 72"/>
                <a:gd name="T14" fmla="*/ 0 w 111"/>
                <a:gd name="T15" fmla="*/ 0 h 72"/>
                <a:gd name="T16" fmla="*/ 0 w 111"/>
                <a:gd name="T17" fmla="*/ 0 h 72"/>
                <a:gd name="T18" fmla="*/ 0 w 111"/>
                <a:gd name="T19" fmla="*/ 0 h 72"/>
                <a:gd name="T20" fmla="*/ 0 w 111"/>
                <a:gd name="T21" fmla="*/ 0 h 72"/>
                <a:gd name="T22" fmla="*/ 0 w 111"/>
                <a:gd name="T23" fmla="*/ 0 h 72"/>
                <a:gd name="T24" fmla="*/ 0 w 111"/>
                <a:gd name="T25" fmla="*/ 0 h 72"/>
                <a:gd name="T26" fmla="*/ 0 w 111"/>
                <a:gd name="T27" fmla="*/ 0 h 72"/>
                <a:gd name="T28" fmla="*/ 0 w 111"/>
                <a:gd name="T29" fmla="*/ 0 h 72"/>
                <a:gd name="T30" fmla="*/ 0 w 111"/>
                <a:gd name="T31" fmla="*/ 0 h 72"/>
                <a:gd name="T32" fmla="*/ 0 w 111"/>
                <a:gd name="T33" fmla="*/ 0 h 72"/>
                <a:gd name="T34" fmla="*/ 0 w 111"/>
                <a:gd name="T35" fmla="*/ 0 h 72"/>
                <a:gd name="T36" fmla="*/ 0 w 111"/>
                <a:gd name="T37" fmla="*/ 0 h 72"/>
                <a:gd name="T38" fmla="*/ 0 w 111"/>
                <a:gd name="T39" fmla="*/ 0 h 72"/>
                <a:gd name="T40" fmla="*/ 0 w 111"/>
                <a:gd name="T41" fmla="*/ 0 h 72"/>
                <a:gd name="T42" fmla="*/ 0 w 111"/>
                <a:gd name="T43" fmla="*/ 0 h 72"/>
                <a:gd name="T44" fmla="*/ 0 w 111"/>
                <a:gd name="T45" fmla="*/ 0 h 72"/>
                <a:gd name="T46" fmla="*/ 0 w 111"/>
                <a:gd name="T47" fmla="*/ 0 h 72"/>
                <a:gd name="T48" fmla="*/ 0 w 111"/>
                <a:gd name="T49" fmla="*/ 0 h 72"/>
                <a:gd name="T50" fmla="*/ 0 w 111"/>
                <a:gd name="T51" fmla="*/ 0 h 72"/>
                <a:gd name="T52" fmla="*/ 0 w 111"/>
                <a:gd name="T53" fmla="*/ 0 h 72"/>
                <a:gd name="T54" fmla="*/ 0 w 111"/>
                <a:gd name="T55" fmla="*/ 0 h 72"/>
                <a:gd name="T56" fmla="*/ 0 w 111"/>
                <a:gd name="T57" fmla="*/ 0 h 72"/>
                <a:gd name="T58" fmla="*/ 0 w 111"/>
                <a:gd name="T59" fmla="*/ 0 h 72"/>
                <a:gd name="T60" fmla="*/ 0 w 111"/>
                <a:gd name="T61" fmla="*/ 0 h 72"/>
                <a:gd name="T62" fmla="*/ 0 w 111"/>
                <a:gd name="T63" fmla="*/ 0 h 72"/>
                <a:gd name="T64" fmla="*/ 0 w 111"/>
                <a:gd name="T65" fmla="*/ 0 h 72"/>
                <a:gd name="T66" fmla="*/ 0 w 111"/>
                <a:gd name="T67" fmla="*/ 0 h 72"/>
                <a:gd name="T68" fmla="*/ 0 w 111"/>
                <a:gd name="T69" fmla="*/ 0 h 72"/>
                <a:gd name="T70" fmla="*/ 0 w 111"/>
                <a:gd name="T71" fmla="*/ 0 h 72"/>
                <a:gd name="T72" fmla="*/ 0 w 111"/>
                <a:gd name="T73" fmla="*/ 0 h 72"/>
                <a:gd name="T74" fmla="*/ 0 w 111"/>
                <a:gd name="T75" fmla="*/ 0 h 72"/>
                <a:gd name="T76" fmla="*/ 0 w 111"/>
                <a:gd name="T77" fmla="*/ 0 h 72"/>
                <a:gd name="T78" fmla="*/ 0 w 111"/>
                <a:gd name="T79" fmla="*/ 0 h 72"/>
                <a:gd name="T80" fmla="*/ 0 w 111"/>
                <a:gd name="T81" fmla="*/ 0 h 72"/>
                <a:gd name="T82" fmla="*/ 0 w 111"/>
                <a:gd name="T83" fmla="*/ 0 h 72"/>
                <a:gd name="T84" fmla="*/ 0 w 111"/>
                <a:gd name="T85" fmla="*/ 0 h 72"/>
                <a:gd name="T86" fmla="*/ 0 w 111"/>
                <a:gd name="T87" fmla="*/ 0 h 72"/>
                <a:gd name="T88" fmla="*/ 0 w 111"/>
                <a:gd name="T89" fmla="*/ 0 h 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1"/>
                <a:gd name="T136" fmla="*/ 0 h 72"/>
                <a:gd name="T137" fmla="*/ 111 w 111"/>
                <a:gd name="T138" fmla="*/ 72 h 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1" h="72">
                  <a:moveTo>
                    <a:pt x="111" y="16"/>
                  </a:moveTo>
                  <a:lnTo>
                    <a:pt x="104" y="17"/>
                  </a:lnTo>
                  <a:lnTo>
                    <a:pt x="95" y="21"/>
                  </a:lnTo>
                  <a:lnTo>
                    <a:pt x="87" y="25"/>
                  </a:lnTo>
                  <a:lnTo>
                    <a:pt x="80" y="31"/>
                  </a:lnTo>
                  <a:lnTo>
                    <a:pt x="74" y="37"/>
                  </a:lnTo>
                  <a:lnTo>
                    <a:pt x="67" y="44"/>
                  </a:lnTo>
                  <a:lnTo>
                    <a:pt x="63" y="53"/>
                  </a:lnTo>
                  <a:lnTo>
                    <a:pt x="58" y="61"/>
                  </a:lnTo>
                  <a:lnTo>
                    <a:pt x="61" y="71"/>
                  </a:lnTo>
                  <a:lnTo>
                    <a:pt x="57" y="72"/>
                  </a:lnTo>
                  <a:lnTo>
                    <a:pt x="54" y="72"/>
                  </a:lnTo>
                  <a:lnTo>
                    <a:pt x="51" y="70"/>
                  </a:lnTo>
                  <a:lnTo>
                    <a:pt x="47" y="68"/>
                  </a:lnTo>
                  <a:lnTo>
                    <a:pt x="44" y="66"/>
                  </a:lnTo>
                  <a:lnTo>
                    <a:pt x="40" y="64"/>
                  </a:lnTo>
                  <a:lnTo>
                    <a:pt x="36" y="62"/>
                  </a:lnTo>
                  <a:lnTo>
                    <a:pt x="32" y="61"/>
                  </a:lnTo>
                  <a:lnTo>
                    <a:pt x="29" y="58"/>
                  </a:lnTo>
                  <a:lnTo>
                    <a:pt x="24" y="55"/>
                  </a:lnTo>
                  <a:lnTo>
                    <a:pt x="20" y="53"/>
                  </a:lnTo>
                  <a:lnTo>
                    <a:pt x="15" y="50"/>
                  </a:lnTo>
                  <a:lnTo>
                    <a:pt x="11" y="48"/>
                  </a:lnTo>
                  <a:lnTo>
                    <a:pt x="6" y="46"/>
                  </a:lnTo>
                  <a:lnTo>
                    <a:pt x="3" y="42"/>
                  </a:lnTo>
                  <a:lnTo>
                    <a:pt x="0" y="36"/>
                  </a:lnTo>
                  <a:lnTo>
                    <a:pt x="3" y="33"/>
                  </a:lnTo>
                  <a:lnTo>
                    <a:pt x="5" y="29"/>
                  </a:lnTo>
                  <a:lnTo>
                    <a:pt x="9" y="25"/>
                  </a:lnTo>
                  <a:lnTo>
                    <a:pt x="12" y="22"/>
                  </a:lnTo>
                  <a:lnTo>
                    <a:pt x="15" y="19"/>
                  </a:lnTo>
                  <a:lnTo>
                    <a:pt x="19" y="18"/>
                  </a:lnTo>
                  <a:lnTo>
                    <a:pt x="23" y="16"/>
                  </a:lnTo>
                  <a:lnTo>
                    <a:pt x="27" y="16"/>
                  </a:lnTo>
                  <a:lnTo>
                    <a:pt x="32" y="11"/>
                  </a:lnTo>
                  <a:lnTo>
                    <a:pt x="36" y="9"/>
                  </a:lnTo>
                  <a:lnTo>
                    <a:pt x="42" y="5"/>
                  </a:lnTo>
                  <a:lnTo>
                    <a:pt x="46" y="4"/>
                  </a:lnTo>
                  <a:lnTo>
                    <a:pt x="57" y="0"/>
                  </a:lnTo>
                  <a:lnTo>
                    <a:pt x="68" y="0"/>
                  </a:lnTo>
                  <a:lnTo>
                    <a:pt x="79" y="2"/>
                  </a:lnTo>
                  <a:lnTo>
                    <a:pt x="90" y="4"/>
                  </a:lnTo>
                  <a:lnTo>
                    <a:pt x="101" y="7"/>
                  </a:lnTo>
                  <a:lnTo>
                    <a:pt x="111" y="11"/>
                  </a:lnTo>
                  <a:lnTo>
                    <a:pt x="111" y="16"/>
                  </a:lnTo>
                  <a:close/>
                </a:path>
              </a:pathLst>
            </a:custGeom>
            <a:solidFill>
              <a:srgbClr val="66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113"/>
            <p:cNvSpPr>
              <a:spLocks/>
            </p:cNvSpPr>
            <p:nvPr/>
          </p:nvSpPr>
          <p:spPr bwMode="auto">
            <a:xfrm>
              <a:off x="4158" y="3886"/>
              <a:ext cx="15" cy="16"/>
            </a:xfrm>
            <a:custGeom>
              <a:avLst/>
              <a:gdLst>
                <a:gd name="T0" fmla="*/ 0 w 92"/>
                <a:gd name="T1" fmla="*/ 0 h 93"/>
                <a:gd name="T2" fmla="*/ 0 w 92"/>
                <a:gd name="T3" fmla="*/ 0 h 93"/>
                <a:gd name="T4" fmla="*/ 0 w 92"/>
                <a:gd name="T5" fmla="*/ 0 h 93"/>
                <a:gd name="T6" fmla="*/ 0 w 92"/>
                <a:gd name="T7" fmla="*/ 0 h 93"/>
                <a:gd name="T8" fmla="*/ 0 w 92"/>
                <a:gd name="T9" fmla="*/ 0 h 93"/>
                <a:gd name="T10" fmla="*/ 0 w 92"/>
                <a:gd name="T11" fmla="*/ 0 h 93"/>
                <a:gd name="T12" fmla="*/ 0 w 92"/>
                <a:gd name="T13" fmla="*/ 0 h 93"/>
                <a:gd name="T14" fmla="*/ 0 w 92"/>
                <a:gd name="T15" fmla="*/ 0 h 93"/>
                <a:gd name="T16" fmla="*/ 0 w 92"/>
                <a:gd name="T17" fmla="*/ 0 h 93"/>
                <a:gd name="T18" fmla="*/ 0 w 92"/>
                <a:gd name="T19" fmla="*/ 0 h 93"/>
                <a:gd name="T20" fmla="*/ 0 w 92"/>
                <a:gd name="T21" fmla="*/ 0 h 93"/>
                <a:gd name="T22" fmla="*/ 0 w 92"/>
                <a:gd name="T23" fmla="*/ 0 h 93"/>
                <a:gd name="T24" fmla="*/ 0 w 92"/>
                <a:gd name="T25" fmla="*/ 0 h 93"/>
                <a:gd name="T26" fmla="*/ 0 w 92"/>
                <a:gd name="T27" fmla="*/ 0 h 93"/>
                <a:gd name="T28" fmla="*/ 0 w 92"/>
                <a:gd name="T29" fmla="*/ 0 h 93"/>
                <a:gd name="T30" fmla="*/ 0 w 92"/>
                <a:gd name="T31" fmla="*/ 0 h 93"/>
                <a:gd name="T32" fmla="*/ 0 w 92"/>
                <a:gd name="T33" fmla="*/ 0 h 93"/>
                <a:gd name="T34" fmla="*/ 0 w 92"/>
                <a:gd name="T35" fmla="*/ 0 h 93"/>
                <a:gd name="T36" fmla="*/ 0 w 92"/>
                <a:gd name="T37" fmla="*/ 0 h 93"/>
                <a:gd name="T38" fmla="*/ 0 w 92"/>
                <a:gd name="T39" fmla="*/ 0 h 93"/>
                <a:gd name="T40" fmla="*/ 0 w 92"/>
                <a:gd name="T41" fmla="*/ 0 h 93"/>
                <a:gd name="T42" fmla="*/ 0 w 92"/>
                <a:gd name="T43" fmla="*/ 0 h 93"/>
                <a:gd name="T44" fmla="*/ 0 w 92"/>
                <a:gd name="T45" fmla="*/ 0 h 93"/>
                <a:gd name="T46" fmla="*/ 0 w 92"/>
                <a:gd name="T47" fmla="*/ 0 h 93"/>
                <a:gd name="T48" fmla="*/ 0 w 92"/>
                <a:gd name="T49" fmla="*/ 0 h 93"/>
                <a:gd name="T50" fmla="*/ 0 w 92"/>
                <a:gd name="T51" fmla="*/ 0 h 93"/>
                <a:gd name="T52" fmla="*/ 0 w 92"/>
                <a:gd name="T53" fmla="*/ 0 h 93"/>
                <a:gd name="T54" fmla="*/ 0 w 92"/>
                <a:gd name="T55" fmla="*/ 0 h 93"/>
                <a:gd name="T56" fmla="*/ 0 w 92"/>
                <a:gd name="T57" fmla="*/ 0 h 93"/>
                <a:gd name="T58" fmla="*/ 0 w 92"/>
                <a:gd name="T59" fmla="*/ 0 h 93"/>
                <a:gd name="T60" fmla="*/ 0 w 92"/>
                <a:gd name="T61" fmla="*/ 0 h 93"/>
                <a:gd name="T62" fmla="*/ 0 w 92"/>
                <a:gd name="T63" fmla="*/ 0 h 93"/>
                <a:gd name="T64" fmla="*/ 0 w 92"/>
                <a:gd name="T65" fmla="*/ 0 h 93"/>
                <a:gd name="T66" fmla="*/ 0 w 92"/>
                <a:gd name="T67" fmla="*/ 0 h 93"/>
                <a:gd name="T68" fmla="*/ 0 w 92"/>
                <a:gd name="T69" fmla="*/ 0 h 93"/>
                <a:gd name="T70" fmla="*/ 0 w 92"/>
                <a:gd name="T71" fmla="*/ 0 h 93"/>
                <a:gd name="T72" fmla="*/ 0 w 92"/>
                <a:gd name="T73" fmla="*/ 0 h 93"/>
                <a:gd name="T74" fmla="*/ 0 w 92"/>
                <a:gd name="T75" fmla="*/ 0 h 93"/>
                <a:gd name="T76" fmla="*/ 0 w 92"/>
                <a:gd name="T77" fmla="*/ 0 h 93"/>
                <a:gd name="T78" fmla="*/ 0 w 92"/>
                <a:gd name="T79" fmla="*/ 0 h 93"/>
                <a:gd name="T80" fmla="*/ 0 w 92"/>
                <a:gd name="T81" fmla="*/ 0 h 93"/>
                <a:gd name="T82" fmla="*/ 0 w 92"/>
                <a:gd name="T83" fmla="*/ 0 h 93"/>
                <a:gd name="T84" fmla="*/ 0 w 92"/>
                <a:gd name="T85" fmla="*/ 0 h 93"/>
                <a:gd name="T86" fmla="*/ 0 w 92"/>
                <a:gd name="T87" fmla="*/ 0 h 93"/>
                <a:gd name="T88" fmla="*/ 0 w 92"/>
                <a:gd name="T89" fmla="*/ 0 h 93"/>
                <a:gd name="T90" fmla="*/ 0 w 92"/>
                <a:gd name="T91" fmla="*/ 0 h 93"/>
                <a:gd name="T92" fmla="*/ 0 w 92"/>
                <a:gd name="T93" fmla="*/ 0 h 93"/>
                <a:gd name="T94" fmla="*/ 0 w 92"/>
                <a:gd name="T95" fmla="*/ 0 h 93"/>
                <a:gd name="T96" fmla="*/ 0 w 92"/>
                <a:gd name="T97" fmla="*/ 0 h 93"/>
                <a:gd name="T98" fmla="*/ 0 w 92"/>
                <a:gd name="T99" fmla="*/ 0 h 93"/>
                <a:gd name="T100" fmla="*/ 0 w 92"/>
                <a:gd name="T101" fmla="*/ 0 h 93"/>
                <a:gd name="T102" fmla="*/ 0 w 92"/>
                <a:gd name="T103" fmla="*/ 0 h 93"/>
                <a:gd name="T104" fmla="*/ 0 w 92"/>
                <a:gd name="T105" fmla="*/ 0 h 93"/>
                <a:gd name="T106" fmla="*/ 0 w 92"/>
                <a:gd name="T107" fmla="*/ 0 h 93"/>
                <a:gd name="T108" fmla="*/ 0 w 92"/>
                <a:gd name="T109" fmla="*/ 0 h 93"/>
                <a:gd name="T110" fmla="*/ 0 w 92"/>
                <a:gd name="T111" fmla="*/ 0 h 93"/>
                <a:gd name="T112" fmla="*/ 0 w 92"/>
                <a:gd name="T113" fmla="*/ 0 h 93"/>
                <a:gd name="T114" fmla="*/ 0 w 92"/>
                <a:gd name="T115" fmla="*/ 0 h 93"/>
                <a:gd name="T116" fmla="*/ 0 w 92"/>
                <a:gd name="T117" fmla="*/ 0 h 93"/>
                <a:gd name="T118" fmla="*/ 0 w 92"/>
                <a:gd name="T119" fmla="*/ 0 h 93"/>
                <a:gd name="T120" fmla="*/ 0 w 92"/>
                <a:gd name="T121" fmla="*/ 0 h 93"/>
                <a:gd name="T122" fmla="*/ 0 w 92"/>
                <a:gd name="T123" fmla="*/ 0 h 93"/>
                <a:gd name="T124" fmla="*/ 0 w 92"/>
                <a:gd name="T125" fmla="*/ 0 h 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2"/>
                <a:gd name="T190" fmla="*/ 0 h 93"/>
                <a:gd name="T191" fmla="*/ 92 w 92"/>
                <a:gd name="T192" fmla="*/ 93 h 9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2" h="93">
                  <a:moveTo>
                    <a:pt x="92" y="20"/>
                  </a:moveTo>
                  <a:lnTo>
                    <a:pt x="87" y="23"/>
                  </a:lnTo>
                  <a:lnTo>
                    <a:pt x="84" y="24"/>
                  </a:lnTo>
                  <a:lnTo>
                    <a:pt x="81" y="25"/>
                  </a:lnTo>
                  <a:lnTo>
                    <a:pt x="77" y="25"/>
                  </a:lnTo>
                  <a:lnTo>
                    <a:pt x="74" y="25"/>
                  </a:lnTo>
                  <a:lnTo>
                    <a:pt x="71" y="25"/>
                  </a:lnTo>
                  <a:lnTo>
                    <a:pt x="66" y="25"/>
                  </a:lnTo>
                  <a:lnTo>
                    <a:pt x="63" y="26"/>
                  </a:lnTo>
                  <a:lnTo>
                    <a:pt x="59" y="27"/>
                  </a:lnTo>
                  <a:lnTo>
                    <a:pt x="54" y="30"/>
                  </a:lnTo>
                  <a:lnTo>
                    <a:pt x="50" y="31"/>
                  </a:lnTo>
                  <a:lnTo>
                    <a:pt x="45" y="32"/>
                  </a:lnTo>
                  <a:lnTo>
                    <a:pt x="41" y="35"/>
                  </a:lnTo>
                  <a:lnTo>
                    <a:pt x="37" y="36"/>
                  </a:lnTo>
                  <a:lnTo>
                    <a:pt x="32" y="37"/>
                  </a:lnTo>
                  <a:lnTo>
                    <a:pt x="28" y="38"/>
                  </a:lnTo>
                  <a:lnTo>
                    <a:pt x="24" y="41"/>
                  </a:lnTo>
                  <a:lnTo>
                    <a:pt x="21" y="44"/>
                  </a:lnTo>
                  <a:lnTo>
                    <a:pt x="20" y="47"/>
                  </a:lnTo>
                  <a:lnTo>
                    <a:pt x="19" y="50"/>
                  </a:lnTo>
                  <a:lnTo>
                    <a:pt x="18" y="56"/>
                  </a:lnTo>
                  <a:lnTo>
                    <a:pt x="19" y="63"/>
                  </a:lnTo>
                  <a:lnTo>
                    <a:pt x="20" y="70"/>
                  </a:lnTo>
                  <a:lnTo>
                    <a:pt x="21" y="78"/>
                  </a:lnTo>
                  <a:lnTo>
                    <a:pt x="22" y="86"/>
                  </a:lnTo>
                  <a:lnTo>
                    <a:pt x="21" y="93"/>
                  </a:lnTo>
                  <a:lnTo>
                    <a:pt x="16" y="92"/>
                  </a:lnTo>
                  <a:lnTo>
                    <a:pt x="11" y="89"/>
                  </a:lnTo>
                  <a:lnTo>
                    <a:pt x="9" y="86"/>
                  </a:lnTo>
                  <a:lnTo>
                    <a:pt x="8" y="81"/>
                  </a:lnTo>
                  <a:lnTo>
                    <a:pt x="7" y="75"/>
                  </a:lnTo>
                  <a:lnTo>
                    <a:pt x="6" y="70"/>
                  </a:lnTo>
                  <a:lnTo>
                    <a:pt x="3" y="66"/>
                  </a:lnTo>
                  <a:lnTo>
                    <a:pt x="1" y="61"/>
                  </a:lnTo>
                  <a:lnTo>
                    <a:pt x="0" y="55"/>
                  </a:lnTo>
                  <a:lnTo>
                    <a:pt x="0" y="50"/>
                  </a:lnTo>
                  <a:lnTo>
                    <a:pt x="1" y="45"/>
                  </a:lnTo>
                  <a:lnTo>
                    <a:pt x="3" y="41"/>
                  </a:lnTo>
                  <a:lnTo>
                    <a:pt x="6" y="36"/>
                  </a:lnTo>
                  <a:lnTo>
                    <a:pt x="8" y="32"/>
                  </a:lnTo>
                  <a:lnTo>
                    <a:pt x="10" y="27"/>
                  </a:lnTo>
                  <a:lnTo>
                    <a:pt x="12" y="23"/>
                  </a:lnTo>
                  <a:lnTo>
                    <a:pt x="20" y="18"/>
                  </a:lnTo>
                  <a:lnTo>
                    <a:pt x="30" y="13"/>
                  </a:lnTo>
                  <a:lnTo>
                    <a:pt x="39" y="7"/>
                  </a:lnTo>
                  <a:lnTo>
                    <a:pt x="49" y="4"/>
                  </a:lnTo>
                  <a:lnTo>
                    <a:pt x="54" y="1"/>
                  </a:lnTo>
                  <a:lnTo>
                    <a:pt x="59" y="0"/>
                  </a:lnTo>
                  <a:lnTo>
                    <a:pt x="63" y="0"/>
                  </a:lnTo>
                  <a:lnTo>
                    <a:pt x="69" y="0"/>
                  </a:lnTo>
                  <a:lnTo>
                    <a:pt x="73" y="1"/>
                  </a:lnTo>
                  <a:lnTo>
                    <a:pt x="77" y="4"/>
                  </a:lnTo>
                  <a:lnTo>
                    <a:pt x="82" y="7"/>
                  </a:lnTo>
                  <a:lnTo>
                    <a:pt x="86" y="12"/>
                  </a:lnTo>
                  <a:lnTo>
                    <a:pt x="86" y="13"/>
                  </a:lnTo>
                  <a:lnTo>
                    <a:pt x="87" y="13"/>
                  </a:lnTo>
                  <a:lnTo>
                    <a:pt x="88" y="14"/>
                  </a:lnTo>
                  <a:lnTo>
                    <a:pt x="90" y="16"/>
                  </a:lnTo>
                  <a:lnTo>
                    <a:pt x="91" y="17"/>
                  </a:lnTo>
                  <a:lnTo>
                    <a:pt x="92" y="18"/>
                  </a:lnTo>
                  <a:lnTo>
                    <a:pt x="92" y="19"/>
                  </a:lnTo>
                  <a:lnTo>
                    <a:pt x="92" y="2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114"/>
            <p:cNvSpPr>
              <a:spLocks/>
            </p:cNvSpPr>
            <p:nvPr/>
          </p:nvSpPr>
          <p:spPr bwMode="auto">
            <a:xfrm>
              <a:off x="4360" y="3886"/>
              <a:ext cx="24" cy="216"/>
            </a:xfrm>
            <a:custGeom>
              <a:avLst/>
              <a:gdLst>
                <a:gd name="T0" fmla="*/ 0 w 147"/>
                <a:gd name="T1" fmla="*/ 0 h 1296"/>
                <a:gd name="T2" fmla="*/ 0 w 147"/>
                <a:gd name="T3" fmla="*/ 0 h 1296"/>
                <a:gd name="T4" fmla="*/ 0 w 147"/>
                <a:gd name="T5" fmla="*/ 0 h 1296"/>
                <a:gd name="T6" fmla="*/ 0 w 147"/>
                <a:gd name="T7" fmla="*/ 0 h 1296"/>
                <a:gd name="T8" fmla="*/ 0 w 147"/>
                <a:gd name="T9" fmla="*/ 0 h 1296"/>
                <a:gd name="T10" fmla="*/ 0 w 147"/>
                <a:gd name="T11" fmla="*/ 0 h 1296"/>
                <a:gd name="T12" fmla="*/ 0 w 147"/>
                <a:gd name="T13" fmla="*/ 0 h 1296"/>
                <a:gd name="T14" fmla="*/ 0 w 147"/>
                <a:gd name="T15" fmla="*/ 0 h 1296"/>
                <a:gd name="T16" fmla="*/ 0 w 147"/>
                <a:gd name="T17" fmla="*/ 0 h 1296"/>
                <a:gd name="T18" fmla="*/ 0 w 147"/>
                <a:gd name="T19" fmla="*/ 0 h 1296"/>
                <a:gd name="T20" fmla="*/ 0 w 147"/>
                <a:gd name="T21" fmla="*/ 0 h 1296"/>
                <a:gd name="T22" fmla="*/ 0 w 147"/>
                <a:gd name="T23" fmla="*/ 0 h 1296"/>
                <a:gd name="T24" fmla="*/ 0 w 147"/>
                <a:gd name="T25" fmla="*/ 0 h 1296"/>
                <a:gd name="T26" fmla="*/ 0 w 147"/>
                <a:gd name="T27" fmla="*/ 0 h 1296"/>
                <a:gd name="T28" fmla="*/ 0 w 147"/>
                <a:gd name="T29" fmla="*/ 0 h 1296"/>
                <a:gd name="T30" fmla="*/ 0 w 147"/>
                <a:gd name="T31" fmla="*/ 0 h 1296"/>
                <a:gd name="T32" fmla="*/ 0 w 147"/>
                <a:gd name="T33" fmla="*/ 0 h 1296"/>
                <a:gd name="T34" fmla="*/ 0 w 147"/>
                <a:gd name="T35" fmla="*/ 0 h 1296"/>
                <a:gd name="T36" fmla="*/ 0 w 147"/>
                <a:gd name="T37" fmla="*/ 0 h 1296"/>
                <a:gd name="T38" fmla="*/ 0 w 147"/>
                <a:gd name="T39" fmla="*/ 0 h 1296"/>
                <a:gd name="T40" fmla="*/ 0 w 147"/>
                <a:gd name="T41" fmla="*/ 0 h 1296"/>
                <a:gd name="T42" fmla="*/ 0 w 147"/>
                <a:gd name="T43" fmla="*/ 0 h 1296"/>
                <a:gd name="T44" fmla="*/ 0 w 147"/>
                <a:gd name="T45" fmla="*/ 0 h 1296"/>
                <a:gd name="T46" fmla="*/ 0 w 147"/>
                <a:gd name="T47" fmla="*/ 0 h 1296"/>
                <a:gd name="T48" fmla="*/ 0 w 147"/>
                <a:gd name="T49" fmla="*/ 0 h 1296"/>
                <a:gd name="T50" fmla="*/ 0 w 147"/>
                <a:gd name="T51" fmla="*/ 0 h 1296"/>
                <a:gd name="T52" fmla="*/ 0 w 147"/>
                <a:gd name="T53" fmla="*/ 0 h 1296"/>
                <a:gd name="T54" fmla="*/ 0 w 147"/>
                <a:gd name="T55" fmla="*/ 0 h 1296"/>
                <a:gd name="T56" fmla="*/ 0 w 147"/>
                <a:gd name="T57" fmla="*/ 0 h 1296"/>
                <a:gd name="T58" fmla="*/ 0 w 147"/>
                <a:gd name="T59" fmla="*/ 0 h 1296"/>
                <a:gd name="T60" fmla="*/ 0 w 147"/>
                <a:gd name="T61" fmla="*/ 0 h 1296"/>
                <a:gd name="T62" fmla="*/ 0 w 147"/>
                <a:gd name="T63" fmla="*/ 0 h 1296"/>
                <a:gd name="T64" fmla="*/ 0 w 147"/>
                <a:gd name="T65" fmla="*/ 0 h 1296"/>
                <a:gd name="T66" fmla="*/ 0 w 147"/>
                <a:gd name="T67" fmla="*/ 0 h 1296"/>
                <a:gd name="T68" fmla="*/ 0 w 147"/>
                <a:gd name="T69" fmla="*/ 0 h 1296"/>
                <a:gd name="T70" fmla="*/ 0 w 147"/>
                <a:gd name="T71" fmla="*/ 0 h 1296"/>
                <a:gd name="T72" fmla="*/ 0 w 147"/>
                <a:gd name="T73" fmla="*/ 0 h 1296"/>
                <a:gd name="T74" fmla="*/ 0 w 147"/>
                <a:gd name="T75" fmla="*/ 0 h 1296"/>
                <a:gd name="T76" fmla="*/ 0 w 147"/>
                <a:gd name="T77" fmla="*/ 0 h 1296"/>
                <a:gd name="T78" fmla="*/ 0 w 147"/>
                <a:gd name="T79" fmla="*/ 0 h 1296"/>
                <a:gd name="T80" fmla="*/ 0 w 147"/>
                <a:gd name="T81" fmla="*/ 0 h 1296"/>
                <a:gd name="T82" fmla="*/ 0 w 147"/>
                <a:gd name="T83" fmla="*/ 0 h 1296"/>
                <a:gd name="T84" fmla="*/ 0 w 147"/>
                <a:gd name="T85" fmla="*/ 0 h 1296"/>
                <a:gd name="T86" fmla="*/ 0 w 147"/>
                <a:gd name="T87" fmla="*/ 0 h 1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7"/>
                <a:gd name="T133" fmla="*/ 0 h 1296"/>
                <a:gd name="T134" fmla="*/ 147 w 147"/>
                <a:gd name="T135" fmla="*/ 1296 h 1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7" h="1296">
                  <a:moveTo>
                    <a:pt x="144" y="103"/>
                  </a:moveTo>
                  <a:lnTo>
                    <a:pt x="143" y="116"/>
                  </a:lnTo>
                  <a:lnTo>
                    <a:pt x="143" y="128"/>
                  </a:lnTo>
                  <a:lnTo>
                    <a:pt x="144" y="141"/>
                  </a:lnTo>
                  <a:lnTo>
                    <a:pt x="145" y="154"/>
                  </a:lnTo>
                  <a:lnTo>
                    <a:pt x="145" y="167"/>
                  </a:lnTo>
                  <a:lnTo>
                    <a:pt x="146" y="179"/>
                  </a:lnTo>
                  <a:lnTo>
                    <a:pt x="145" y="192"/>
                  </a:lnTo>
                  <a:lnTo>
                    <a:pt x="144" y="204"/>
                  </a:lnTo>
                  <a:lnTo>
                    <a:pt x="143" y="236"/>
                  </a:lnTo>
                  <a:lnTo>
                    <a:pt x="143" y="270"/>
                  </a:lnTo>
                  <a:lnTo>
                    <a:pt x="144" y="302"/>
                  </a:lnTo>
                  <a:lnTo>
                    <a:pt x="146" y="334"/>
                  </a:lnTo>
                  <a:lnTo>
                    <a:pt x="147" y="366"/>
                  </a:lnTo>
                  <a:lnTo>
                    <a:pt x="147" y="399"/>
                  </a:lnTo>
                  <a:lnTo>
                    <a:pt x="147" y="431"/>
                  </a:lnTo>
                  <a:lnTo>
                    <a:pt x="146" y="463"/>
                  </a:lnTo>
                  <a:lnTo>
                    <a:pt x="147" y="476"/>
                  </a:lnTo>
                  <a:lnTo>
                    <a:pt x="147" y="489"/>
                  </a:lnTo>
                  <a:lnTo>
                    <a:pt x="147" y="502"/>
                  </a:lnTo>
                  <a:lnTo>
                    <a:pt x="147" y="517"/>
                  </a:lnTo>
                  <a:lnTo>
                    <a:pt x="146" y="530"/>
                  </a:lnTo>
                  <a:lnTo>
                    <a:pt x="145" y="544"/>
                  </a:lnTo>
                  <a:lnTo>
                    <a:pt x="145" y="558"/>
                  </a:lnTo>
                  <a:lnTo>
                    <a:pt x="146" y="572"/>
                  </a:lnTo>
                  <a:lnTo>
                    <a:pt x="145" y="579"/>
                  </a:lnTo>
                  <a:lnTo>
                    <a:pt x="145" y="586"/>
                  </a:lnTo>
                  <a:lnTo>
                    <a:pt x="146" y="593"/>
                  </a:lnTo>
                  <a:lnTo>
                    <a:pt x="146" y="601"/>
                  </a:lnTo>
                  <a:lnTo>
                    <a:pt x="146" y="609"/>
                  </a:lnTo>
                  <a:lnTo>
                    <a:pt x="145" y="616"/>
                  </a:lnTo>
                  <a:lnTo>
                    <a:pt x="143" y="623"/>
                  </a:lnTo>
                  <a:lnTo>
                    <a:pt x="141" y="629"/>
                  </a:lnTo>
                  <a:lnTo>
                    <a:pt x="140" y="665"/>
                  </a:lnTo>
                  <a:lnTo>
                    <a:pt x="139" y="703"/>
                  </a:lnTo>
                  <a:lnTo>
                    <a:pt x="139" y="740"/>
                  </a:lnTo>
                  <a:lnTo>
                    <a:pt x="139" y="778"/>
                  </a:lnTo>
                  <a:lnTo>
                    <a:pt x="139" y="815"/>
                  </a:lnTo>
                  <a:lnTo>
                    <a:pt x="139" y="852"/>
                  </a:lnTo>
                  <a:lnTo>
                    <a:pt x="136" y="888"/>
                  </a:lnTo>
                  <a:lnTo>
                    <a:pt x="133" y="922"/>
                  </a:lnTo>
                  <a:lnTo>
                    <a:pt x="135" y="968"/>
                  </a:lnTo>
                  <a:lnTo>
                    <a:pt x="136" y="1012"/>
                  </a:lnTo>
                  <a:lnTo>
                    <a:pt x="137" y="1055"/>
                  </a:lnTo>
                  <a:lnTo>
                    <a:pt x="137" y="1098"/>
                  </a:lnTo>
                  <a:lnTo>
                    <a:pt x="136" y="1141"/>
                  </a:lnTo>
                  <a:lnTo>
                    <a:pt x="134" y="1182"/>
                  </a:lnTo>
                  <a:lnTo>
                    <a:pt x="131" y="1227"/>
                  </a:lnTo>
                  <a:lnTo>
                    <a:pt x="126" y="1270"/>
                  </a:lnTo>
                  <a:lnTo>
                    <a:pt x="116" y="1274"/>
                  </a:lnTo>
                  <a:lnTo>
                    <a:pt x="107" y="1279"/>
                  </a:lnTo>
                  <a:lnTo>
                    <a:pt x="98" y="1285"/>
                  </a:lnTo>
                  <a:lnTo>
                    <a:pt x="88" y="1290"/>
                  </a:lnTo>
                  <a:lnTo>
                    <a:pt x="78" y="1293"/>
                  </a:lnTo>
                  <a:lnTo>
                    <a:pt x="68" y="1296"/>
                  </a:lnTo>
                  <a:lnTo>
                    <a:pt x="62" y="1296"/>
                  </a:lnTo>
                  <a:lnTo>
                    <a:pt x="57" y="1296"/>
                  </a:lnTo>
                  <a:lnTo>
                    <a:pt x="52" y="1295"/>
                  </a:lnTo>
                  <a:lnTo>
                    <a:pt x="47" y="1292"/>
                  </a:lnTo>
                  <a:lnTo>
                    <a:pt x="29" y="1292"/>
                  </a:lnTo>
                  <a:lnTo>
                    <a:pt x="31" y="1278"/>
                  </a:lnTo>
                  <a:lnTo>
                    <a:pt x="33" y="1262"/>
                  </a:lnTo>
                  <a:lnTo>
                    <a:pt x="33" y="1247"/>
                  </a:lnTo>
                  <a:lnTo>
                    <a:pt x="31" y="1231"/>
                  </a:lnTo>
                  <a:lnTo>
                    <a:pt x="31" y="1216"/>
                  </a:lnTo>
                  <a:lnTo>
                    <a:pt x="31" y="1200"/>
                  </a:lnTo>
                  <a:lnTo>
                    <a:pt x="33" y="1185"/>
                  </a:lnTo>
                  <a:lnTo>
                    <a:pt x="36" y="1170"/>
                  </a:lnTo>
                  <a:lnTo>
                    <a:pt x="38" y="1111"/>
                  </a:lnTo>
                  <a:lnTo>
                    <a:pt x="40" y="1051"/>
                  </a:lnTo>
                  <a:lnTo>
                    <a:pt x="42" y="990"/>
                  </a:lnTo>
                  <a:lnTo>
                    <a:pt x="45" y="929"/>
                  </a:lnTo>
                  <a:lnTo>
                    <a:pt x="47" y="869"/>
                  </a:lnTo>
                  <a:lnTo>
                    <a:pt x="48" y="808"/>
                  </a:lnTo>
                  <a:lnTo>
                    <a:pt x="48" y="747"/>
                  </a:lnTo>
                  <a:lnTo>
                    <a:pt x="47" y="686"/>
                  </a:lnTo>
                  <a:lnTo>
                    <a:pt x="47" y="680"/>
                  </a:lnTo>
                  <a:lnTo>
                    <a:pt x="48" y="674"/>
                  </a:lnTo>
                  <a:lnTo>
                    <a:pt x="49" y="669"/>
                  </a:lnTo>
                  <a:lnTo>
                    <a:pt x="51" y="663"/>
                  </a:lnTo>
                  <a:lnTo>
                    <a:pt x="54" y="659"/>
                  </a:lnTo>
                  <a:lnTo>
                    <a:pt x="55" y="654"/>
                  </a:lnTo>
                  <a:lnTo>
                    <a:pt x="54" y="648"/>
                  </a:lnTo>
                  <a:lnTo>
                    <a:pt x="50" y="642"/>
                  </a:lnTo>
                  <a:lnTo>
                    <a:pt x="49" y="601"/>
                  </a:lnTo>
                  <a:lnTo>
                    <a:pt x="49" y="561"/>
                  </a:lnTo>
                  <a:lnTo>
                    <a:pt x="50" y="519"/>
                  </a:lnTo>
                  <a:lnTo>
                    <a:pt x="51" y="478"/>
                  </a:lnTo>
                  <a:lnTo>
                    <a:pt x="52" y="438"/>
                  </a:lnTo>
                  <a:lnTo>
                    <a:pt x="52" y="396"/>
                  </a:lnTo>
                  <a:lnTo>
                    <a:pt x="52" y="353"/>
                  </a:lnTo>
                  <a:lnTo>
                    <a:pt x="50" y="310"/>
                  </a:lnTo>
                  <a:lnTo>
                    <a:pt x="48" y="302"/>
                  </a:lnTo>
                  <a:lnTo>
                    <a:pt x="46" y="292"/>
                  </a:lnTo>
                  <a:lnTo>
                    <a:pt x="46" y="284"/>
                  </a:lnTo>
                  <a:lnTo>
                    <a:pt x="46" y="274"/>
                  </a:lnTo>
                  <a:lnTo>
                    <a:pt x="47" y="265"/>
                  </a:lnTo>
                  <a:lnTo>
                    <a:pt x="47" y="255"/>
                  </a:lnTo>
                  <a:lnTo>
                    <a:pt x="47" y="246"/>
                  </a:lnTo>
                  <a:lnTo>
                    <a:pt x="45" y="236"/>
                  </a:lnTo>
                  <a:lnTo>
                    <a:pt x="42" y="223"/>
                  </a:lnTo>
                  <a:lnTo>
                    <a:pt x="40" y="209"/>
                  </a:lnTo>
                  <a:lnTo>
                    <a:pt x="39" y="194"/>
                  </a:lnTo>
                  <a:lnTo>
                    <a:pt x="38" y="180"/>
                  </a:lnTo>
                  <a:lnTo>
                    <a:pt x="38" y="152"/>
                  </a:lnTo>
                  <a:lnTo>
                    <a:pt x="38" y="124"/>
                  </a:lnTo>
                  <a:lnTo>
                    <a:pt x="37" y="110"/>
                  </a:lnTo>
                  <a:lnTo>
                    <a:pt x="36" y="95"/>
                  </a:lnTo>
                  <a:lnTo>
                    <a:pt x="34" y="82"/>
                  </a:lnTo>
                  <a:lnTo>
                    <a:pt x="30" y="70"/>
                  </a:lnTo>
                  <a:lnTo>
                    <a:pt x="25" y="57"/>
                  </a:lnTo>
                  <a:lnTo>
                    <a:pt x="19" y="47"/>
                  </a:lnTo>
                  <a:lnTo>
                    <a:pt x="10" y="35"/>
                  </a:lnTo>
                  <a:lnTo>
                    <a:pt x="0" y="25"/>
                  </a:lnTo>
                  <a:lnTo>
                    <a:pt x="10" y="23"/>
                  </a:lnTo>
                  <a:lnTo>
                    <a:pt x="21" y="21"/>
                  </a:lnTo>
                  <a:lnTo>
                    <a:pt x="31" y="19"/>
                  </a:lnTo>
                  <a:lnTo>
                    <a:pt x="41" y="18"/>
                  </a:lnTo>
                  <a:lnTo>
                    <a:pt x="52" y="14"/>
                  </a:lnTo>
                  <a:lnTo>
                    <a:pt x="62" y="11"/>
                  </a:lnTo>
                  <a:lnTo>
                    <a:pt x="71" y="6"/>
                  </a:lnTo>
                  <a:lnTo>
                    <a:pt x="81" y="0"/>
                  </a:lnTo>
                  <a:lnTo>
                    <a:pt x="92" y="11"/>
                  </a:lnTo>
                  <a:lnTo>
                    <a:pt x="104" y="21"/>
                  </a:lnTo>
                  <a:lnTo>
                    <a:pt x="115" y="32"/>
                  </a:lnTo>
                  <a:lnTo>
                    <a:pt x="126" y="43"/>
                  </a:lnTo>
                  <a:lnTo>
                    <a:pt x="131" y="49"/>
                  </a:lnTo>
                  <a:lnTo>
                    <a:pt x="135" y="56"/>
                  </a:lnTo>
                  <a:lnTo>
                    <a:pt x="139" y="62"/>
                  </a:lnTo>
                  <a:lnTo>
                    <a:pt x="142" y="69"/>
                  </a:lnTo>
                  <a:lnTo>
                    <a:pt x="144" y="76"/>
                  </a:lnTo>
                  <a:lnTo>
                    <a:pt x="145" y="85"/>
                  </a:lnTo>
                  <a:lnTo>
                    <a:pt x="145" y="93"/>
                  </a:lnTo>
                  <a:lnTo>
                    <a:pt x="144" y="103"/>
                  </a:lnTo>
                  <a:close/>
                </a:path>
              </a:pathLst>
            </a:custGeom>
            <a:solidFill>
              <a:srgbClr val="99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115"/>
            <p:cNvSpPr>
              <a:spLocks/>
            </p:cNvSpPr>
            <p:nvPr/>
          </p:nvSpPr>
          <p:spPr bwMode="auto">
            <a:xfrm>
              <a:off x="4131" y="3889"/>
              <a:ext cx="55" cy="144"/>
            </a:xfrm>
            <a:custGeom>
              <a:avLst/>
              <a:gdLst>
                <a:gd name="T0" fmla="*/ 0 w 332"/>
                <a:gd name="T1" fmla="*/ 0 h 867"/>
                <a:gd name="T2" fmla="*/ 0 w 332"/>
                <a:gd name="T3" fmla="*/ 0 h 867"/>
                <a:gd name="T4" fmla="*/ 0 w 332"/>
                <a:gd name="T5" fmla="*/ 0 h 867"/>
                <a:gd name="T6" fmla="*/ 0 w 332"/>
                <a:gd name="T7" fmla="*/ 0 h 867"/>
                <a:gd name="T8" fmla="*/ 0 w 332"/>
                <a:gd name="T9" fmla="*/ 0 h 867"/>
                <a:gd name="T10" fmla="*/ 0 w 332"/>
                <a:gd name="T11" fmla="*/ 0 h 867"/>
                <a:gd name="T12" fmla="*/ 0 w 332"/>
                <a:gd name="T13" fmla="*/ 0 h 867"/>
                <a:gd name="T14" fmla="*/ 0 w 332"/>
                <a:gd name="T15" fmla="*/ 0 h 867"/>
                <a:gd name="T16" fmla="*/ 0 w 332"/>
                <a:gd name="T17" fmla="*/ 0 h 867"/>
                <a:gd name="T18" fmla="*/ 0 w 332"/>
                <a:gd name="T19" fmla="*/ 0 h 867"/>
                <a:gd name="T20" fmla="*/ 0 w 332"/>
                <a:gd name="T21" fmla="*/ 0 h 867"/>
                <a:gd name="T22" fmla="*/ 0 w 332"/>
                <a:gd name="T23" fmla="*/ 0 h 867"/>
                <a:gd name="T24" fmla="*/ 0 w 332"/>
                <a:gd name="T25" fmla="*/ 0 h 867"/>
                <a:gd name="T26" fmla="*/ 0 w 332"/>
                <a:gd name="T27" fmla="*/ 0 h 867"/>
                <a:gd name="T28" fmla="*/ 0 w 332"/>
                <a:gd name="T29" fmla="*/ 0 h 867"/>
                <a:gd name="T30" fmla="*/ 0 w 332"/>
                <a:gd name="T31" fmla="*/ 0 h 867"/>
                <a:gd name="T32" fmla="*/ 0 w 332"/>
                <a:gd name="T33" fmla="*/ 0 h 867"/>
                <a:gd name="T34" fmla="*/ 0 w 332"/>
                <a:gd name="T35" fmla="*/ 0 h 867"/>
                <a:gd name="T36" fmla="*/ 0 w 332"/>
                <a:gd name="T37" fmla="*/ 0 h 867"/>
                <a:gd name="T38" fmla="*/ 0 w 332"/>
                <a:gd name="T39" fmla="*/ 0 h 867"/>
                <a:gd name="T40" fmla="*/ 0 w 332"/>
                <a:gd name="T41" fmla="*/ 0 h 867"/>
                <a:gd name="T42" fmla="*/ 0 w 332"/>
                <a:gd name="T43" fmla="*/ 0 h 867"/>
                <a:gd name="T44" fmla="*/ 0 w 332"/>
                <a:gd name="T45" fmla="*/ 0 h 867"/>
                <a:gd name="T46" fmla="*/ 0 w 332"/>
                <a:gd name="T47" fmla="*/ 0 h 867"/>
                <a:gd name="T48" fmla="*/ 0 w 332"/>
                <a:gd name="T49" fmla="*/ 0 h 867"/>
                <a:gd name="T50" fmla="*/ 0 w 332"/>
                <a:gd name="T51" fmla="*/ 0 h 867"/>
                <a:gd name="T52" fmla="*/ 0 w 332"/>
                <a:gd name="T53" fmla="*/ 0 h 867"/>
                <a:gd name="T54" fmla="*/ 0 w 332"/>
                <a:gd name="T55" fmla="*/ 0 h 867"/>
                <a:gd name="T56" fmla="*/ 0 w 332"/>
                <a:gd name="T57" fmla="*/ 0 h 867"/>
                <a:gd name="T58" fmla="*/ 0 w 332"/>
                <a:gd name="T59" fmla="*/ 0 h 867"/>
                <a:gd name="T60" fmla="*/ 0 w 332"/>
                <a:gd name="T61" fmla="*/ 0 h 867"/>
                <a:gd name="T62" fmla="*/ 0 w 332"/>
                <a:gd name="T63" fmla="*/ 0 h 867"/>
                <a:gd name="T64" fmla="*/ 0 w 332"/>
                <a:gd name="T65" fmla="*/ 0 h 867"/>
                <a:gd name="T66" fmla="*/ 0 w 332"/>
                <a:gd name="T67" fmla="*/ 0 h 867"/>
                <a:gd name="T68" fmla="*/ 0 w 332"/>
                <a:gd name="T69" fmla="*/ 0 h 867"/>
                <a:gd name="T70" fmla="*/ 0 w 332"/>
                <a:gd name="T71" fmla="*/ 0 h 867"/>
                <a:gd name="T72" fmla="*/ 0 w 332"/>
                <a:gd name="T73" fmla="*/ 0 h 867"/>
                <a:gd name="T74" fmla="*/ 0 w 332"/>
                <a:gd name="T75" fmla="*/ 0 h 867"/>
                <a:gd name="T76" fmla="*/ 0 w 332"/>
                <a:gd name="T77" fmla="*/ 0 h 867"/>
                <a:gd name="T78" fmla="*/ 0 w 332"/>
                <a:gd name="T79" fmla="*/ 0 h 867"/>
                <a:gd name="T80" fmla="*/ 0 w 332"/>
                <a:gd name="T81" fmla="*/ 0 h 867"/>
                <a:gd name="T82" fmla="*/ 0 w 332"/>
                <a:gd name="T83" fmla="*/ 0 h 867"/>
                <a:gd name="T84" fmla="*/ 0 w 332"/>
                <a:gd name="T85" fmla="*/ 0 h 867"/>
                <a:gd name="T86" fmla="*/ 0 w 332"/>
                <a:gd name="T87" fmla="*/ 0 h 867"/>
                <a:gd name="T88" fmla="*/ 0 w 332"/>
                <a:gd name="T89" fmla="*/ 0 h 867"/>
                <a:gd name="T90" fmla="*/ 0 w 332"/>
                <a:gd name="T91" fmla="*/ 0 h 867"/>
                <a:gd name="T92" fmla="*/ 0 w 332"/>
                <a:gd name="T93" fmla="*/ 0 h 867"/>
                <a:gd name="T94" fmla="*/ 0 w 332"/>
                <a:gd name="T95" fmla="*/ 0 h 867"/>
                <a:gd name="T96" fmla="*/ 0 w 332"/>
                <a:gd name="T97" fmla="*/ 0 h 867"/>
                <a:gd name="T98" fmla="*/ 0 w 332"/>
                <a:gd name="T99" fmla="*/ 0 h 867"/>
                <a:gd name="T100" fmla="*/ 0 w 332"/>
                <a:gd name="T101" fmla="*/ 0 h 86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32"/>
                <a:gd name="T154" fmla="*/ 0 h 867"/>
                <a:gd name="T155" fmla="*/ 332 w 332"/>
                <a:gd name="T156" fmla="*/ 867 h 86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32" h="867">
                  <a:moveTo>
                    <a:pt x="90" y="26"/>
                  </a:moveTo>
                  <a:lnTo>
                    <a:pt x="98" y="31"/>
                  </a:lnTo>
                  <a:lnTo>
                    <a:pt x="107" y="35"/>
                  </a:lnTo>
                  <a:lnTo>
                    <a:pt x="116" y="39"/>
                  </a:lnTo>
                  <a:lnTo>
                    <a:pt x="124" y="42"/>
                  </a:lnTo>
                  <a:lnTo>
                    <a:pt x="132" y="47"/>
                  </a:lnTo>
                  <a:lnTo>
                    <a:pt x="140" y="53"/>
                  </a:lnTo>
                  <a:lnTo>
                    <a:pt x="147" y="60"/>
                  </a:lnTo>
                  <a:lnTo>
                    <a:pt x="152" y="70"/>
                  </a:lnTo>
                  <a:lnTo>
                    <a:pt x="150" y="72"/>
                  </a:lnTo>
                  <a:lnTo>
                    <a:pt x="156" y="79"/>
                  </a:lnTo>
                  <a:lnTo>
                    <a:pt x="164" y="85"/>
                  </a:lnTo>
                  <a:lnTo>
                    <a:pt x="172" y="90"/>
                  </a:lnTo>
                  <a:lnTo>
                    <a:pt x="181" y="95"/>
                  </a:lnTo>
                  <a:lnTo>
                    <a:pt x="189" y="100"/>
                  </a:lnTo>
                  <a:lnTo>
                    <a:pt x="196" y="106"/>
                  </a:lnTo>
                  <a:lnTo>
                    <a:pt x="204" y="113"/>
                  </a:lnTo>
                  <a:lnTo>
                    <a:pt x="209" y="121"/>
                  </a:lnTo>
                  <a:lnTo>
                    <a:pt x="215" y="125"/>
                  </a:lnTo>
                  <a:lnTo>
                    <a:pt x="221" y="128"/>
                  </a:lnTo>
                  <a:lnTo>
                    <a:pt x="226" y="132"/>
                  </a:lnTo>
                  <a:lnTo>
                    <a:pt x="232" y="134"/>
                  </a:lnTo>
                  <a:lnTo>
                    <a:pt x="236" y="138"/>
                  </a:lnTo>
                  <a:lnTo>
                    <a:pt x="240" y="143"/>
                  </a:lnTo>
                  <a:lnTo>
                    <a:pt x="244" y="149"/>
                  </a:lnTo>
                  <a:lnTo>
                    <a:pt x="246" y="156"/>
                  </a:lnTo>
                  <a:lnTo>
                    <a:pt x="247" y="157"/>
                  </a:lnTo>
                  <a:lnTo>
                    <a:pt x="248" y="159"/>
                  </a:lnTo>
                  <a:lnTo>
                    <a:pt x="249" y="161"/>
                  </a:lnTo>
                  <a:lnTo>
                    <a:pt x="250" y="163"/>
                  </a:lnTo>
                  <a:lnTo>
                    <a:pt x="251" y="164"/>
                  </a:lnTo>
                  <a:lnTo>
                    <a:pt x="254" y="165"/>
                  </a:lnTo>
                  <a:lnTo>
                    <a:pt x="255" y="165"/>
                  </a:lnTo>
                  <a:lnTo>
                    <a:pt x="258" y="165"/>
                  </a:lnTo>
                  <a:lnTo>
                    <a:pt x="256" y="167"/>
                  </a:lnTo>
                  <a:lnTo>
                    <a:pt x="267" y="178"/>
                  </a:lnTo>
                  <a:lnTo>
                    <a:pt x="277" y="190"/>
                  </a:lnTo>
                  <a:lnTo>
                    <a:pt x="287" y="204"/>
                  </a:lnTo>
                  <a:lnTo>
                    <a:pt x="295" y="217"/>
                  </a:lnTo>
                  <a:lnTo>
                    <a:pt x="301" y="231"/>
                  </a:lnTo>
                  <a:lnTo>
                    <a:pt x="308" y="245"/>
                  </a:lnTo>
                  <a:lnTo>
                    <a:pt x="311" y="261"/>
                  </a:lnTo>
                  <a:lnTo>
                    <a:pt x="314" y="278"/>
                  </a:lnTo>
                  <a:lnTo>
                    <a:pt x="319" y="292"/>
                  </a:lnTo>
                  <a:lnTo>
                    <a:pt x="322" y="305"/>
                  </a:lnTo>
                  <a:lnTo>
                    <a:pt x="323" y="320"/>
                  </a:lnTo>
                  <a:lnTo>
                    <a:pt x="324" y="335"/>
                  </a:lnTo>
                  <a:lnTo>
                    <a:pt x="324" y="349"/>
                  </a:lnTo>
                  <a:lnTo>
                    <a:pt x="325" y="363"/>
                  </a:lnTo>
                  <a:lnTo>
                    <a:pt x="328" y="378"/>
                  </a:lnTo>
                  <a:lnTo>
                    <a:pt x="330" y="392"/>
                  </a:lnTo>
                  <a:lnTo>
                    <a:pt x="332" y="434"/>
                  </a:lnTo>
                  <a:lnTo>
                    <a:pt x="332" y="474"/>
                  </a:lnTo>
                  <a:lnTo>
                    <a:pt x="332" y="516"/>
                  </a:lnTo>
                  <a:lnTo>
                    <a:pt x="330" y="557"/>
                  </a:lnTo>
                  <a:lnTo>
                    <a:pt x="329" y="597"/>
                  </a:lnTo>
                  <a:lnTo>
                    <a:pt x="328" y="639"/>
                  </a:lnTo>
                  <a:lnTo>
                    <a:pt x="328" y="681"/>
                  </a:lnTo>
                  <a:lnTo>
                    <a:pt x="329" y="724"/>
                  </a:lnTo>
                  <a:lnTo>
                    <a:pt x="332" y="737"/>
                  </a:lnTo>
                  <a:lnTo>
                    <a:pt x="330" y="752"/>
                  </a:lnTo>
                  <a:lnTo>
                    <a:pt x="330" y="768"/>
                  </a:lnTo>
                  <a:lnTo>
                    <a:pt x="331" y="783"/>
                  </a:lnTo>
                  <a:lnTo>
                    <a:pt x="331" y="800"/>
                  </a:lnTo>
                  <a:lnTo>
                    <a:pt x="332" y="816"/>
                  </a:lnTo>
                  <a:lnTo>
                    <a:pt x="331" y="832"/>
                  </a:lnTo>
                  <a:lnTo>
                    <a:pt x="330" y="848"/>
                  </a:lnTo>
                  <a:lnTo>
                    <a:pt x="327" y="863"/>
                  </a:lnTo>
                  <a:lnTo>
                    <a:pt x="324" y="863"/>
                  </a:lnTo>
                  <a:lnTo>
                    <a:pt x="322" y="865"/>
                  </a:lnTo>
                  <a:lnTo>
                    <a:pt x="320" y="866"/>
                  </a:lnTo>
                  <a:lnTo>
                    <a:pt x="318" y="866"/>
                  </a:lnTo>
                  <a:lnTo>
                    <a:pt x="315" y="867"/>
                  </a:lnTo>
                  <a:lnTo>
                    <a:pt x="313" y="867"/>
                  </a:lnTo>
                  <a:lnTo>
                    <a:pt x="311" y="866"/>
                  </a:lnTo>
                  <a:lnTo>
                    <a:pt x="309" y="865"/>
                  </a:lnTo>
                  <a:lnTo>
                    <a:pt x="304" y="860"/>
                  </a:lnTo>
                  <a:lnTo>
                    <a:pt x="301" y="855"/>
                  </a:lnTo>
                  <a:lnTo>
                    <a:pt x="298" y="849"/>
                  </a:lnTo>
                  <a:lnTo>
                    <a:pt x="296" y="843"/>
                  </a:lnTo>
                  <a:lnTo>
                    <a:pt x="292" y="830"/>
                  </a:lnTo>
                  <a:lnTo>
                    <a:pt x="290" y="817"/>
                  </a:lnTo>
                  <a:lnTo>
                    <a:pt x="290" y="804"/>
                  </a:lnTo>
                  <a:lnTo>
                    <a:pt x="289" y="789"/>
                  </a:lnTo>
                  <a:lnTo>
                    <a:pt x="288" y="775"/>
                  </a:lnTo>
                  <a:lnTo>
                    <a:pt x="286" y="762"/>
                  </a:lnTo>
                  <a:lnTo>
                    <a:pt x="286" y="743"/>
                  </a:lnTo>
                  <a:lnTo>
                    <a:pt x="287" y="724"/>
                  </a:lnTo>
                  <a:lnTo>
                    <a:pt x="288" y="705"/>
                  </a:lnTo>
                  <a:lnTo>
                    <a:pt x="290" y="686"/>
                  </a:lnTo>
                  <a:lnTo>
                    <a:pt x="291" y="666"/>
                  </a:lnTo>
                  <a:lnTo>
                    <a:pt x="292" y="647"/>
                  </a:lnTo>
                  <a:lnTo>
                    <a:pt x="292" y="627"/>
                  </a:lnTo>
                  <a:lnTo>
                    <a:pt x="291" y="607"/>
                  </a:lnTo>
                  <a:lnTo>
                    <a:pt x="289" y="589"/>
                  </a:lnTo>
                  <a:lnTo>
                    <a:pt x="289" y="571"/>
                  </a:lnTo>
                  <a:lnTo>
                    <a:pt x="290" y="552"/>
                  </a:lnTo>
                  <a:lnTo>
                    <a:pt x="291" y="533"/>
                  </a:lnTo>
                  <a:lnTo>
                    <a:pt x="291" y="514"/>
                  </a:lnTo>
                  <a:lnTo>
                    <a:pt x="291" y="495"/>
                  </a:lnTo>
                  <a:lnTo>
                    <a:pt x="290" y="486"/>
                  </a:lnTo>
                  <a:lnTo>
                    <a:pt x="289" y="477"/>
                  </a:lnTo>
                  <a:lnTo>
                    <a:pt x="287" y="468"/>
                  </a:lnTo>
                  <a:lnTo>
                    <a:pt x="285" y="460"/>
                  </a:lnTo>
                  <a:lnTo>
                    <a:pt x="286" y="440"/>
                  </a:lnTo>
                  <a:lnTo>
                    <a:pt x="285" y="418"/>
                  </a:lnTo>
                  <a:lnTo>
                    <a:pt x="283" y="398"/>
                  </a:lnTo>
                  <a:lnTo>
                    <a:pt x="281" y="377"/>
                  </a:lnTo>
                  <a:lnTo>
                    <a:pt x="279" y="355"/>
                  </a:lnTo>
                  <a:lnTo>
                    <a:pt x="278" y="334"/>
                  </a:lnTo>
                  <a:lnTo>
                    <a:pt x="277" y="312"/>
                  </a:lnTo>
                  <a:lnTo>
                    <a:pt x="277" y="291"/>
                  </a:lnTo>
                  <a:lnTo>
                    <a:pt x="277" y="285"/>
                  </a:lnTo>
                  <a:lnTo>
                    <a:pt x="277" y="280"/>
                  </a:lnTo>
                  <a:lnTo>
                    <a:pt x="275" y="275"/>
                  </a:lnTo>
                  <a:lnTo>
                    <a:pt x="272" y="270"/>
                  </a:lnTo>
                  <a:lnTo>
                    <a:pt x="270" y="267"/>
                  </a:lnTo>
                  <a:lnTo>
                    <a:pt x="267" y="262"/>
                  </a:lnTo>
                  <a:lnTo>
                    <a:pt x="265" y="257"/>
                  </a:lnTo>
                  <a:lnTo>
                    <a:pt x="264" y="252"/>
                  </a:lnTo>
                  <a:lnTo>
                    <a:pt x="256" y="243"/>
                  </a:lnTo>
                  <a:lnTo>
                    <a:pt x="248" y="232"/>
                  </a:lnTo>
                  <a:lnTo>
                    <a:pt x="240" y="223"/>
                  </a:lnTo>
                  <a:lnTo>
                    <a:pt x="233" y="212"/>
                  </a:lnTo>
                  <a:lnTo>
                    <a:pt x="225" y="202"/>
                  </a:lnTo>
                  <a:lnTo>
                    <a:pt x="217" y="194"/>
                  </a:lnTo>
                  <a:lnTo>
                    <a:pt x="207" y="186"/>
                  </a:lnTo>
                  <a:lnTo>
                    <a:pt x="197" y="178"/>
                  </a:lnTo>
                  <a:lnTo>
                    <a:pt x="185" y="162"/>
                  </a:lnTo>
                  <a:lnTo>
                    <a:pt x="172" y="146"/>
                  </a:lnTo>
                  <a:lnTo>
                    <a:pt x="158" y="132"/>
                  </a:lnTo>
                  <a:lnTo>
                    <a:pt x="143" y="119"/>
                  </a:lnTo>
                  <a:lnTo>
                    <a:pt x="128" y="107"/>
                  </a:lnTo>
                  <a:lnTo>
                    <a:pt x="111" y="95"/>
                  </a:lnTo>
                  <a:lnTo>
                    <a:pt x="96" y="83"/>
                  </a:lnTo>
                  <a:lnTo>
                    <a:pt x="81" y="72"/>
                  </a:lnTo>
                  <a:lnTo>
                    <a:pt x="71" y="65"/>
                  </a:lnTo>
                  <a:lnTo>
                    <a:pt x="60" y="60"/>
                  </a:lnTo>
                  <a:lnTo>
                    <a:pt x="49" y="54"/>
                  </a:lnTo>
                  <a:lnTo>
                    <a:pt x="39" y="50"/>
                  </a:lnTo>
                  <a:lnTo>
                    <a:pt x="28" y="45"/>
                  </a:lnTo>
                  <a:lnTo>
                    <a:pt x="18" y="39"/>
                  </a:lnTo>
                  <a:lnTo>
                    <a:pt x="9" y="33"/>
                  </a:lnTo>
                  <a:lnTo>
                    <a:pt x="0" y="26"/>
                  </a:lnTo>
                  <a:lnTo>
                    <a:pt x="6" y="21"/>
                  </a:lnTo>
                  <a:lnTo>
                    <a:pt x="13" y="15"/>
                  </a:lnTo>
                  <a:lnTo>
                    <a:pt x="20" y="11"/>
                  </a:lnTo>
                  <a:lnTo>
                    <a:pt x="27" y="7"/>
                  </a:lnTo>
                  <a:lnTo>
                    <a:pt x="35" y="4"/>
                  </a:lnTo>
                  <a:lnTo>
                    <a:pt x="43" y="2"/>
                  </a:lnTo>
                  <a:lnTo>
                    <a:pt x="52" y="0"/>
                  </a:lnTo>
                  <a:lnTo>
                    <a:pt x="60" y="0"/>
                  </a:lnTo>
                  <a:lnTo>
                    <a:pt x="90" y="26"/>
                  </a:lnTo>
                  <a:close/>
                </a:path>
              </a:pathLst>
            </a:custGeom>
            <a:solidFill>
              <a:srgbClr val="66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116"/>
            <p:cNvSpPr>
              <a:spLocks/>
            </p:cNvSpPr>
            <p:nvPr/>
          </p:nvSpPr>
          <p:spPr bwMode="auto">
            <a:xfrm>
              <a:off x="4169" y="3892"/>
              <a:ext cx="6" cy="7"/>
            </a:xfrm>
            <a:custGeom>
              <a:avLst/>
              <a:gdLst>
                <a:gd name="T0" fmla="*/ 0 w 37"/>
                <a:gd name="T1" fmla="*/ 0 h 37"/>
                <a:gd name="T2" fmla="*/ 0 w 37"/>
                <a:gd name="T3" fmla="*/ 0 h 37"/>
                <a:gd name="T4" fmla="*/ 0 w 37"/>
                <a:gd name="T5" fmla="*/ 0 h 37"/>
                <a:gd name="T6" fmla="*/ 0 w 37"/>
                <a:gd name="T7" fmla="*/ 0 h 37"/>
                <a:gd name="T8" fmla="*/ 0 w 37"/>
                <a:gd name="T9" fmla="*/ 0 h 37"/>
                <a:gd name="T10" fmla="*/ 0 w 37"/>
                <a:gd name="T11" fmla="*/ 0 h 37"/>
                <a:gd name="T12" fmla="*/ 0 w 37"/>
                <a:gd name="T13" fmla="*/ 0 h 37"/>
                <a:gd name="T14" fmla="*/ 0 w 37"/>
                <a:gd name="T15" fmla="*/ 0 h 37"/>
                <a:gd name="T16" fmla="*/ 0 w 37"/>
                <a:gd name="T17" fmla="*/ 0 h 37"/>
                <a:gd name="T18" fmla="*/ 0 w 37"/>
                <a:gd name="T19" fmla="*/ 0 h 37"/>
                <a:gd name="T20" fmla="*/ 0 w 37"/>
                <a:gd name="T21" fmla="*/ 0 h 37"/>
                <a:gd name="T22" fmla="*/ 0 w 37"/>
                <a:gd name="T23" fmla="*/ 0 h 37"/>
                <a:gd name="T24" fmla="*/ 0 w 37"/>
                <a:gd name="T25" fmla="*/ 0 h 37"/>
                <a:gd name="T26" fmla="*/ 0 w 37"/>
                <a:gd name="T27" fmla="*/ 0 h 37"/>
                <a:gd name="T28" fmla="*/ 0 w 37"/>
                <a:gd name="T29" fmla="*/ 0 h 37"/>
                <a:gd name="T30" fmla="*/ 0 w 37"/>
                <a:gd name="T31" fmla="*/ 0 h 37"/>
                <a:gd name="T32" fmla="*/ 0 w 37"/>
                <a:gd name="T33" fmla="*/ 0 h 37"/>
                <a:gd name="T34" fmla="*/ 0 w 37"/>
                <a:gd name="T35" fmla="*/ 0 h 37"/>
                <a:gd name="T36" fmla="*/ 0 w 37"/>
                <a:gd name="T37" fmla="*/ 0 h 37"/>
                <a:gd name="T38" fmla="*/ 0 w 37"/>
                <a:gd name="T39" fmla="*/ 0 h 37"/>
                <a:gd name="T40" fmla="*/ 0 w 37"/>
                <a:gd name="T41" fmla="*/ 0 h 37"/>
                <a:gd name="T42" fmla="*/ 0 w 37"/>
                <a:gd name="T43" fmla="*/ 0 h 37"/>
                <a:gd name="T44" fmla="*/ 0 w 37"/>
                <a:gd name="T45" fmla="*/ 0 h 37"/>
                <a:gd name="T46" fmla="*/ 0 w 37"/>
                <a:gd name="T47" fmla="*/ 0 h 37"/>
                <a:gd name="T48" fmla="*/ 0 w 37"/>
                <a:gd name="T49" fmla="*/ 0 h 37"/>
                <a:gd name="T50" fmla="*/ 0 w 37"/>
                <a:gd name="T51" fmla="*/ 0 h 37"/>
                <a:gd name="T52" fmla="*/ 0 w 37"/>
                <a:gd name="T53" fmla="*/ 0 h 37"/>
                <a:gd name="T54" fmla="*/ 0 w 37"/>
                <a:gd name="T55" fmla="*/ 0 h 37"/>
                <a:gd name="T56" fmla="*/ 0 w 37"/>
                <a:gd name="T57" fmla="*/ 0 h 37"/>
                <a:gd name="T58" fmla="*/ 0 w 37"/>
                <a:gd name="T59" fmla="*/ 0 h 37"/>
                <a:gd name="T60" fmla="*/ 0 w 37"/>
                <a:gd name="T61" fmla="*/ 0 h 37"/>
                <a:gd name="T62" fmla="*/ 0 w 37"/>
                <a:gd name="T63" fmla="*/ 0 h 37"/>
                <a:gd name="T64" fmla="*/ 0 w 37"/>
                <a:gd name="T65" fmla="*/ 0 h 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7"/>
                <a:gd name="T100" fmla="*/ 0 h 37"/>
                <a:gd name="T101" fmla="*/ 37 w 37"/>
                <a:gd name="T102" fmla="*/ 37 h 3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7" h="37">
                  <a:moveTo>
                    <a:pt x="32" y="24"/>
                  </a:moveTo>
                  <a:lnTo>
                    <a:pt x="33" y="25"/>
                  </a:lnTo>
                  <a:lnTo>
                    <a:pt x="33" y="26"/>
                  </a:lnTo>
                  <a:lnTo>
                    <a:pt x="34" y="29"/>
                  </a:lnTo>
                  <a:lnTo>
                    <a:pt x="35" y="30"/>
                  </a:lnTo>
                  <a:lnTo>
                    <a:pt x="35" y="31"/>
                  </a:lnTo>
                  <a:lnTo>
                    <a:pt x="37" y="32"/>
                  </a:lnTo>
                  <a:lnTo>
                    <a:pt x="37" y="33"/>
                  </a:lnTo>
                  <a:lnTo>
                    <a:pt x="37" y="36"/>
                  </a:lnTo>
                  <a:lnTo>
                    <a:pt x="34" y="36"/>
                  </a:lnTo>
                  <a:lnTo>
                    <a:pt x="33" y="37"/>
                  </a:lnTo>
                  <a:lnTo>
                    <a:pt x="32" y="37"/>
                  </a:lnTo>
                  <a:lnTo>
                    <a:pt x="30" y="37"/>
                  </a:lnTo>
                  <a:lnTo>
                    <a:pt x="29" y="37"/>
                  </a:lnTo>
                  <a:lnTo>
                    <a:pt x="27" y="37"/>
                  </a:lnTo>
                  <a:lnTo>
                    <a:pt x="26" y="37"/>
                  </a:lnTo>
                  <a:lnTo>
                    <a:pt x="23" y="37"/>
                  </a:lnTo>
                  <a:lnTo>
                    <a:pt x="22" y="32"/>
                  </a:lnTo>
                  <a:lnTo>
                    <a:pt x="19" y="27"/>
                  </a:lnTo>
                  <a:lnTo>
                    <a:pt x="16" y="24"/>
                  </a:lnTo>
                  <a:lnTo>
                    <a:pt x="11" y="19"/>
                  </a:lnTo>
                  <a:lnTo>
                    <a:pt x="7" y="16"/>
                  </a:lnTo>
                  <a:lnTo>
                    <a:pt x="3" y="11"/>
                  </a:lnTo>
                  <a:lnTo>
                    <a:pt x="1" y="6"/>
                  </a:lnTo>
                  <a:lnTo>
                    <a:pt x="0" y="1"/>
                  </a:lnTo>
                  <a:lnTo>
                    <a:pt x="6" y="0"/>
                  </a:lnTo>
                  <a:lnTo>
                    <a:pt x="10" y="1"/>
                  </a:lnTo>
                  <a:lnTo>
                    <a:pt x="15" y="4"/>
                  </a:lnTo>
                  <a:lnTo>
                    <a:pt x="18" y="8"/>
                  </a:lnTo>
                  <a:lnTo>
                    <a:pt x="21" y="12"/>
                  </a:lnTo>
                  <a:lnTo>
                    <a:pt x="26" y="17"/>
                  </a:lnTo>
                  <a:lnTo>
                    <a:pt x="29" y="20"/>
                  </a:lnTo>
                  <a:lnTo>
                    <a:pt x="32" y="24"/>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117"/>
            <p:cNvSpPr>
              <a:spLocks/>
            </p:cNvSpPr>
            <p:nvPr/>
          </p:nvSpPr>
          <p:spPr bwMode="auto">
            <a:xfrm>
              <a:off x="4164" y="3893"/>
              <a:ext cx="23" cy="16"/>
            </a:xfrm>
            <a:custGeom>
              <a:avLst/>
              <a:gdLst>
                <a:gd name="T0" fmla="*/ 0 w 138"/>
                <a:gd name="T1" fmla="*/ 0 h 96"/>
                <a:gd name="T2" fmla="*/ 0 w 138"/>
                <a:gd name="T3" fmla="*/ 0 h 96"/>
                <a:gd name="T4" fmla="*/ 0 w 138"/>
                <a:gd name="T5" fmla="*/ 0 h 96"/>
                <a:gd name="T6" fmla="*/ 0 w 138"/>
                <a:gd name="T7" fmla="*/ 0 h 96"/>
                <a:gd name="T8" fmla="*/ 0 w 138"/>
                <a:gd name="T9" fmla="*/ 0 h 96"/>
                <a:gd name="T10" fmla="*/ 0 w 138"/>
                <a:gd name="T11" fmla="*/ 0 h 96"/>
                <a:gd name="T12" fmla="*/ 0 w 138"/>
                <a:gd name="T13" fmla="*/ 0 h 96"/>
                <a:gd name="T14" fmla="*/ 0 w 138"/>
                <a:gd name="T15" fmla="*/ 0 h 96"/>
                <a:gd name="T16" fmla="*/ 0 w 138"/>
                <a:gd name="T17" fmla="*/ 0 h 96"/>
                <a:gd name="T18" fmla="*/ 0 w 138"/>
                <a:gd name="T19" fmla="*/ 0 h 96"/>
                <a:gd name="T20" fmla="*/ 0 w 138"/>
                <a:gd name="T21" fmla="*/ 0 h 96"/>
                <a:gd name="T22" fmla="*/ 0 w 138"/>
                <a:gd name="T23" fmla="*/ 0 h 96"/>
                <a:gd name="T24" fmla="*/ 0 w 138"/>
                <a:gd name="T25" fmla="*/ 0 h 96"/>
                <a:gd name="T26" fmla="*/ 0 w 138"/>
                <a:gd name="T27" fmla="*/ 0 h 96"/>
                <a:gd name="T28" fmla="*/ 0 w 138"/>
                <a:gd name="T29" fmla="*/ 0 h 96"/>
                <a:gd name="T30" fmla="*/ 0 w 138"/>
                <a:gd name="T31" fmla="*/ 0 h 96"/>
                <a:gd name="T32" fmla="*/ 0 w 138"/>
                <a:gd name="T33" fmla="*/ 0 h 96"/>
                <a:gd name="T34" fmla="*/ 0 w 138"/>
                <a:gd name="T35" fmla="*/ 0 h 96"/>
                <a:gd name="T36" fmla="*/ 0 w 138"/>
                <a:gd name="T37" fmla="*/ 0 h 96"/>
                <a:gd name="T38" fmla="*/ 0 w 138"/>
                <a:gd name="T39" fmla="*/ 0 h 96"/>
                <a:gd name="T40" fmla="*/ 0 w 138"/>
                <a:gd name="T41" fmla="*/ 0 h 96"/>
                <a:gd name="T42" fmla="*/ 0 w 138"/>
                <a:gd name="T43" fmla="*/ 0 h 96"/>
                <a:gd name="T44" fmla="*/ 0 w 138"/>
                <a:gd name="T45" fmla="*/ 0 h 96"/>
                <a:gd name="T46" fmla="*/ 0 w 138"/>
                <a:gd name="T47" fmla="*/ 0 h 96"/>
                <a:gd name="T48" fmla="*/ 0 w 138"/>
                <a:gd name="T49" fmla="*/ 0 h 96"/>
                <a:gd name="T50" fmla="*/ 0 w 138"/>
                <a:gd name="T51" fmla="*/ 0 h 96"/>
                <a:gd name="T52" fmla="*/ 0 w 138"/>
                <a:gd name="T53" fmla="*/ 0 h 96"/>
                <a:gd name="T54" fmla="*/ 0 w 138"/>
                <a:gd name="T55" fmla="*/ 0 h 96"/>
                <a:gd name="T56" fmla="*/ 0 w 138"/>
                <a:gd name="T57" fmla="*/ 0 h 96"/>
                <a:gd name="T58" fmla="*/ 0 w 138"/>
                <a:gd name="T59" fmla="*/ 0 h 96"/>
                <a:gd name="T60" fmla="*/ 0 w 138"/>
                <a:gd name="T61" fmla="*/ 0 h 96"/>
                <a:gd name="T62" fmla="*/ 0 w 138"/>
                <a:gd name="T63" fmla="*/ 0 h 96"/>
                <a:gd name="T64" fmla="*/ 0 w 138"/>
                <a:gd name="T65" fmla="*/ 0 h 96"/>
                <a:gd name="T66" fmla="*/ 0 w 138"/>
                <a:gd name="T67" fmla="*/ 0 h 96"/>
                <a:gd name="T68" fmla="*/ 0 w 138"/>
                <a:gd name="T69" fmla="*/ 0 h 96"/>
                <a:gd name="T70" fmla="*/ 0 w 138"/>
                <a:gd name="T71" fmla="*/ 0 h 96"/>
                <a:gd name="T72" fmla="*/ 0 w 138"/>
                <a:gd name="T73" fmla="*/ 0 h 96"/>
                <a:gd name="T74" fmla="*/ 0 w 138"/>
                <a:gd name="T75" fmla="*/ 0 h 9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8"/>
                <a:gd name="T115" fmla="*/ 0 h 96"/>
                <a:gd name="T116" fmla="*/ 138 w 138"/>
                <a:gd name="T117" fmla="*/ 96 h 9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8" h="96">
                  <a:moveTo>
                    <a:pt x="123" y="54"/>
                  </a:moveTo>
                  <a:lnTo>
                    <a:pt x="138" y="74"/>
                  </a:lnTo>
                  <a:lnTo>
                    <a:pt x="127" y="77"/>
                  </a:lnTo>
                  <a:lnTo>
                    <a:pt x="117" y="82"/>
                  </a:lnTo>
                  <a:lnTo>
                    <a:pt x="106" y="87"/>
                  </a:lnTo>
                  <a:lnTo>
                    <a:pt x="95" y="90"/>
                  </a:lnTo>
                  <a:lnTo>
                    <a:pt x="84" y="94"/>
                  </a:lnTo>
                  <a:lnTo>
                    <a:pt x="73" y="96"/>
                  </a:lnTo>
                  <a:lnTo>
                    <a:pt x="61" y="96"/>
                  </a:lnTo>
                  <a:lnTo>
                    <a:pt x="49" y="96"/>
                  </a:lnTo>
                  <a:lnTo>
                    <a:pt x="42" y="90"/>
                  </a:lnTo>
                  <a:lnTo>
                    <a:pt x="35" y="84"/>
                  </a:lnTo>
                  <a:lnTo>
                    <a:pt x="27" y="80"/>
                  </a:lnTo>
                  <a:lnTo>
                    <a:pt x="20" y="74"/>
                  </a:lnTo>
                  <a:lnTo>
                    <a:pt x="14" y="69"/>
                  </a:lnTo>
                  <a:lnTo>
                    <a:pt x="8" y="62"/>
                  </a:lnTo>
                  <a:lnTo>
                    <a:pt x="4" y="54"/>
                  </a:lnTo>
                  <a:lnTo>
                    <a:pt x="0" y="45"/>
                  </a:lnTo>
                  <a:lnTo>
                    <a:pt x="1" y="40"/>
                  </a:lnTo>
                  <a:lnTo>
                    <a:pt x="1" y="35"/>
                  </a:lnTo>
                  <a:lnTo>
                    <a:pt x="0" y="29"/>
                  </a:lnTo>
                  <a:lnTo>
                    <a:pt x="0" y="25"/>
                  </a:lnTo>
                  <a:lnTo>
                    <a:pt x="0" y="20"/>
                  </a:lnTo>
                  <a:lnTo>
                    <a:pt x="1" y="15"/>
                  </a:lnTo>
                  <a:lnTo>
                    <a:pt x="5" y="13"/>
                  </a:lnTo>
                  <a:lnTo>
                    <a:pt x="9" y="10"/>
                  </a:lnTo>
                  <a:lnTo>
                    <a:pt x="11" y="14"/>
                  </a:lnTo>
                  <a:lnTo>
                    <a:pt x="12" y="15"/>
                  </a:lnTo>
                  <a:lnTo>
                    <a:pt x="15" y="15"/>
                  </a:lnTo>
                  <a:lnTo>
                    <a:pt x="17" y="15"/>
                  </a:lnTo>
                  <a:lnTo>
                    <a:pt x="18" y="15"/>
                  </a:lnTo>
                  <a:lnTo>
                    <a:pt x="20" y="14"/>
                  </a:lnTo>
                  <a:lnTo>
                    <a:pt x="22" y="14"/>
                  </a:lnTo>
                  <a:lnTo>
                    <a:pt x="24" y="14"/>
                  </a:lnTo>
                  <a:lnTo>
                    <a:pt x="30" y="17"/>
                  </a:lnTo>
                  <a:lnTo>
                    <a:pt x="35" y="23"/>
                  </a:lnTo>
                  <a:lnTo>
                    <a:pt x="39" y="29"/>
                  </a:lnTo>
                  <a:lnTo>
                    <a:pt x="42" y="35"/>
                  </a:lnTo>
                  <a:lnTo>
                    <a:pt x="47" y="41"/>
                  </a:lnTo>
                  <a:lnTo>
                    <a:pt x="51" y="45"/>
                  </a:lnTo>
                  <a:lnTo>
                    <a:pt x="53" y="46"/>
                  </a:lnTo>
                  <a:lnTo>
                    <a:pt x="57" y="46"/>
                  </a:lnTo>
                  <a:lnTo>
                    <a:pt x="60" y="46"/>
                  </a:lnTo>
                  <a:lnTo>
                    <a:pt x="64" y="45"/>
                  </a:lnTo>
                  <a:lnTo>
                    <a:pt x="67" y="44"/>
                  </a:lnTo>
                  <a:lnTo>
                    <a:pt x="69" y="43"/>
                  </a:lnTo>
                  <a:lnTo>
                    <a:pt x="71" y="40"/>
                  </a:lnTo>
                  <a:lnTo>
                    <a:pt x="73" y="39"/>
                  </a:lnTo>
                  <a:lnTo>
                    <a:pt x="75" y="37"/>
                  </a:lnTo>
                  <a:lnTo>
                    <a:pt x="77" y="34"/>
                  </a:lnTo>
                  <a:lnTo>
                    <a:pt x="77" y="32"/>
                  </a:lnTo>
                  <a:lnTo>
                    <a:pt x="77" y="29"/>
                  </a:lnTo>
                  <a:lnTo>
                    <a:pt x="77" y="28"/>
                  </a:lnTo>
                  <a:lnTo>
                    <a:pt x="77" y="27"/>
                  </a:lnTo>
                  <a:lnTo>
                    <a:pt x="78" y="27"/>
                  </a:lnTo>
                  <a:lnTo>
                    <a:pt x="78" y="26"/>
                  </a:lnTo>
                  <a:lnTo>
                    <a:pt x="79" y="26"/>
                  </a:lnTo>
                  <a:lnTo>
                    <a:pt x="56" y="1"/>
                  </a:lnTo>
                  <a:lnTo>
                    <a:pt x="59" y="0"/>
                  </a:lnTo>
                  <a:lnTo>
                    <a:pt x="62" y="1"/>
                  </a:lnTo>
                  <a:lnTo>
                    <a:pt x="65" y="2"/>
                  </a:lnTo>
                  <a:lnTo>
                    <a:pt x="68" y="3"/>
                  </a:lnTo>
                  <a:lnTo>
                    <a:pt x="71" y="6"/>
                  </a:lnTo>
                  <a:lnTo>
                    <a:pt x="74" y="7"/>
                  </a:lnTo>
                  <a:lnTo>
                    <a:pt x="78" y="9"/>
                  </a:lnTo>
                  <a:lnTo>
                    <a:pt x="80" y="10"/>
                  </a:lnTo>
                  <a:lnTo>
                    <a:pt x="85" y="16"/>
                  </a:lnTo>
                  <a:lnTo>
                    <a:pt x="92" y="21"/>
                  </a:lnTo>
                  <a:lnTo>
                    <a:pt x="98" y="26"/>
                  </a:lnTo>
                  <a:lnTo>
                    <a:pt x="104" y="31"/>
                  </a:lnTo>
                  <a:lnTo>
                    <a:pt x="110" y="35"/>
                  </a:lnTo>
                  <a:lnTo>
                    <a:pt x="115" y="40"/>
                  </a:lnTo>
                  <a:lnTo>
                    <a:pt x="120" y="47"/>
                  </a:lnTo>
                  <a:lnTo>
                    <a:pt x="123" y="54"/>
                  </a:lnTo>
                  <a:close/>
                </a:path>
              </a:pathLst>
            </a:custGeom>
            <a:solidFill>
              <a:srgbClr val="99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118"/>
            <p:cNvSpPr>
              <a:spLocks/>
            </p:cNvSpPr>
            <p:nvPr/>
          </p:nvSpPr>
          <p:spPr bwMode="auto">
            <a:xfrm>
              <a:off x="4384" y="3895"/>
              <a:ext cx="47" cy="202"/>
            </a:xfrm>
            <a:custGeom>
              <a:avLst/>
              <a:gdLst>
                <a:gd name="T0" fmla="*/ 0 w 282"/>
                <a:gd name="T1" fmla="*/ 0 h 1209"/>
                <a:gd name="T2" fmla="*/ 0 w 282"/>
                <a:gd name="T3" fmla="*/ 0 h 1209"/>
                <a:gd name="T4" fmla="*/ 0 w 282"/>
                <a:gd name="T5" fmla="*/ 0 h 1209"/>
                <a:gd name="T6" fmla="*/ 0 w 282"/>
                <a:gd name="T7" fmla="*/ 0 h 1209"/>
                <a:gd name="T8" fmla="*/ 0 w 282"/>
                <a:gd name="T9" fmla="*/ 0 h 1209"/>
                <a:gd name="T10" fmla="*/ 0 w 282"/>
                <a:gd name="T11" fmla="*/ 0 h 1209"/>
                <a:gd name="T12" fmla="*/ 0 w 282"/>
                <a:gd name="T13" fmla="*/ 0 h 1209"/>
                <a:gd name="T14" fmla="*/ 0 w 282"/>
                <a:gd name="T15" fmla="*/ 0 h 1209"/>
                <a:gd name="T16" fmla="*/ 0 w 282"/>
                <a:gd name="T17" fmla="*/ 0 h 1209"/>
                <a:gd name="T18" fmla="*/ 0 w 282"/>
                <a:gd name="T19" fmla="*/ 0 h 1209"/>
                <a:gd name="T20" fmla="*/ 0 w 282"/>
                <a:gd name="T21" fmla="*/ 0 h 1209"/>
                <a:gd name="T22" fmla="*/ 0 w 282"/>
                <a:gd name="T23" fmla="*/ 0 h 1209"/>
                <a:gd name="T24" fmla="*/ 0 w 282"/>
                <a:gd name="T25" fmla="*/ 0 h 1209"/>
                <a:gd name="T26" fmla="*/ 0 w 282"/>
                <a:gd name="T27" fmla="*/ 0 h 1209"/>
                <a:gd name="T28" fmla="*/ 0 w 282"/>
                <a:gd name="T29" fmla="*/ 0 h 1209"/>
                <a:gd name="T30" fmla="*/ 0 w 282"/>
                <a:gd name="T31" fmla="*/ 0 h 1209"/>
                <a:gd name="T32" fmla="*/ 0 w 282"/>
                <a:gd name="T33" fmla="*/ 0 h 1209"/>
                <a:gd name="T34" fmla="*/ 0 w 282"/>
                <a:gd name="T35" fmla="*/ 0 h 1209"/>
                <a:gd name="T36" fmla="*/ 0 w 282"/>
                <a:gd name="T37" fmla="*/ 0 h 1209"/>
                <a:gd name="T38" fmla="*/ 0 w 282"/>
                <a:gd name="T39" fmla="*/ 0 h 1209"/>
                <a:gd name="T40" fmla="*/ 0 w 282"/>
                <a:gd name="T41" fmla="*/ 0 h 1209"/>
                <a:gd name="T42" fmla="*/ 0 w 282"/>
                <a:gd name="T43" fmla="*/ 0 h 1209"/>
                <a:gd name="T44" fmla="*/ 0 w 282"/>
                <a:gd name="T45" fmla="*/ 0 h 1209"/>
                <a:gd name="T46" fmla="*/ 0 w 282"/>
                <a:gd name="T47" fmla="*/ 0 h 1209"/>
                <a:gd name="T48" fmla="*/ 0 w 282"/>
                <a:gd name="T49" fmla="*/ 0 h 1209"/>
                <a:gd name="T50" fmla="*/ 0 w 282"/>
                <a:gd name="T51" fmla="*/ 0 h 1209"/>
                <a:gd name="T52" fmla="*/ 0 w 282"/>
                <a:gd name="T53" fmla="*/ 0 h 1209"/>
                <a:gd name="T54" fmla="*/ 0 w 282"/>
                <a:gd name="T55" fmla="*/ 0 h 1209"/>
                <a:gd name="T56" fmla="*/ 0 w 282"/>
                <a:gd name="T57" fmla="*/ 0 h 1209"/>
                <a:gd name="T58" fmla="*/ 0 w 282"/>
                <a:gd name="T59" fmla="*/ 0 h 1209"/>
                <a:gd name="T60" fmla="*/ 0 w 282"/>
                <a:gd name="T61" fmla="*/ 0 h 1209"/>
                <a:gd name="T62" fmla="*/ 0 w 282"/>
                <a:gd name="T63" fmla="*/ 0 h 1209"/>
                <a:gd name="T64" fmla="*/ 0 w 282"/>
                <a:gd name="T65" fmla="*/ 0 h 1209"/>
                <a:gd name="T66" fmla="*/ 0 w 282"/>
                <a:gd name="T67" fmla="*/ 0 h 1209"/>
                <a:gd name="T68" fmla="*/ 0 w 282"/>
                <a:gd name="T69" fmla="*/ 0 h 1209"/>
                <a:gd name="T70" fmla="*/ 0 w 282"/>
                <a:gd name="T71" fmla="*/ 0 h 1209"/>
                <a:gd name="T72" fmla="*/ 0 w 282"/>
                <a:gd name="T73" fmla="*/ 0 h 1209"/>
                <a:gd name="T74" fmla="*/ 0 w 282"/>
                <a:gd name="T75" fmla="*/ 0 h 1209"/>
                <a:gd name="T76" fmla="*/ 0 w 282"/>
                <a:gd name="T77" fmla="*/ 0 h 1209"/>
                <a:gd name="T78" fmla="*/ 0 w 282"/>
                <a:gd name="T79" fmla="*/ 0 h 1209"/>
                <a:gd name="T80" fmla="*/ 0 w 282"/>
                <a:gd name="T81" fmla="*/ 0 h 1209"/>
                <a:gd name="T82" fmla="*/ 0 w 282"/>
                <a:gd name="T83" fmla="*/ 0 h 1209"/>
                <a:gd name="T84" fmla="*/ 0 w 282"/>
                <a:gd name="T85" fmla="*/ 0 h 1209"/>
                <a:gd name="T86" fmla="*/ 0 w 282"/>
                <a:gd name="T87" fmla="*/ 0 h 1209"/>
                <a:gd name="T88" fmla="*/ 0 w 282"/>
                <a:gd name="T89" fmla="*/ 0 h 1209"/>
                <a:gd name="T90" fmla="*/ 0 w 282"/>
                <a:gd name="T91" fmla="*/ 0 h 1209"/>
                <a:gd name="T92" fmla="*/ 0 w 282"/>
                <a:gd name="T93" fmla="*/ 0 h 1209"/>
                <a:gd name="T94" fmla="*/ 0 w 282"/>
                <a:gd name="T95" fmla="*/ 0 h 1209"/>
                <a:gd name="T96" fmla="*/ 0 w 282"/>
                <a:gd name="T97" fmla="*/ 0 h 1209"/>
                <a:gd name="T98" fmla="*/ 0 w 282"/>
                <a:gd name="T99" fmla="*/ 0 h 1209"/>
                <a:gd name="T100" fmla="*/ 0 w 282"/>
                <a:gd name="T101" fmla="*/ 0 h 1209"/>
                <a:gd name="T102" fmla="*/ 0 w 282"/>
                <a:gd name="T103" fmla="*/ 0 h 1209"/>
                <a:gd name="T104" fmla="*/ 0 w 282"/>
                <a:gd name="T105" fmla="*/ 0 h 1209"/>
                <a:gd name="T106" fmla="*/ 0 w 282"/>
                <a:gd name="T107" fmla="*/ 0 h 1209"/>
                <a:gd name="T108" fmla="*/ 0 w 282"/>
                <a:gd name="T109" fmla="*/ 0 h 1209"/>
                <a:gd name="T110" fmla="*/ 0 w 282"/>
                <a:gd name="T111" fmla="*/ 0 h 1209"/>
                <a:gd name="T112" fmla="*/ 0 w 282"/>
                <a:gd name="T113" fmla="*/ 0 h 1209"/>
                <a:gd name="T114" fmla="*/ 0 w 282"/>
                <a:gd name="T115" fmla="*/ 0 h 1209"/>
                <a:gd name="T116" fmla="*/ 0 w 282"/>
                <a:gd name="T117" fmla="*/ 0 h 1209"/>
                <a:gd name="T118" fmla="*/ 0 w 282"/>
                <a:gd name="T119" fmla="*/ 0 h 12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2"/>
                <a:gd name="T181" fmla="*/ 0 h 1209"/>
                <a:gd name="T182" fmla="*/ 282 w 282"/>
                <a:gd name="T183" fmla="*/ 1209 h 120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2" h="1209">
                  <a:moveTo>
                    <a:pt x="229" y="9"/>
                  </a:moveTo>
                  <a:lnTo>
                    <a:pt x="229" y="13"/>
                  </a:lnTo>
                  <a:lnTo>
                    <a:pt x="229" y="14"/>
                  </a:lnTo>
                  <a:lnTo>
                    <a:pt x="230" y="15"/>
                  </a:lnTo>
                  <a:lnTo>
                    <a:pt x="232" y="15"/>
                  </a:lnTo>
                  <a:lnTo>
                    <a:pt x="234" y="17"/>
                  </a:lnTo>
                  <a:lnTo>
                    <a:pt x="236" y="17"/>
                  </a:lnTo>
                  <a:lnTo>
                    <a:pt x="238" y="18"/>
                  </a:lnTo>
                  <a:lnTo>
                    <a:pt x="239" y="19"/>
                  </a:lnTo>
                  <a:lnTo>
                    <a:pt x="249" y="32"/>
                  </a:lnTo>
                  <a:lnTo>
                    <a:pt x="256" y="45"/>
                  </a:lnTo>
                  <a:lnTo>
                    <a:pt x="262" y="58"/>
                  </a:lnTo>
                  <a:lnTo>
                    <a:pt x="266" y="73"/>
                  </a:lnTo>
                  <a:lnTo>
                    <a:pt x="270" y="88"/>
                  </a:lnTo>
                  <a:lnTo>
                    <a:pt x="272" y="104"/>
                  </a:lnTo>
                  <a:lnTo>
                    <a:pt x="274" y="119"/>
                  </a:lnTo>
                  <a:lnTo>
                    <a:pt x="274" y="136"/>
                  </a:lnTo>
                  <a:lnTo>
                    <a:pt x="274" y="168"/>
                  </a:lnTo>
                  <a:lnTo>
                    <a:pt x="274" y="202"/>
                  </a:lnTo>
                  <a:lnTo>
                    <a:pt x="275" y="218"/>
                  </a:lnTo>
                  <a:lnTo>
                    <a:pt x="275" y="234"/>
                  </a:lnTo>
                  <a:lnTo>
                    <a:pt x="277" y="249"/>
                  </a:lnTo>
                  <a:lnTo>
                    <a:pt x="280" y="265"/>
                  </a:lnTo>
                  <a:lnTo>
                    <a:pt x="282" y="297"/>
                  </a:lnTo>
                  <a:lnTo>
                    <a:pt x="282" y="330"/>
                  </a:lnTo>
                  <a:lnTo>
                    <a:pt x="281" y="365"/>
                  </a:lnTo>
                  <a:lnTo>
                    <a:pt x="280" y="400"/>
                  </a:lnTo>
                  <a:lnTo>
                    <a:pt x="278" y="434"/>
                  </a:lnTo>
                  <a:lnTo>
                    <a:pt x="277" y="469"/>
                  </a:lnTo>
                  <a:lnTo>
                    <a:pt x="277" y="503"/>
                  </a:lnTo>
                  <a:lnTo>
                    <a:pt x="278" y="538"/>
                  </a:lnTo>
                  <a:lnTo>
                    <a:pt x="275" y="558"/>
                  </a:lnTo>
                  <a:lnTo>
                    <a:pt x="275" y="580"/>
                  </a:lnTo>
                  <a:lnTo>
                    <a:pt x="274" y="600"/>
                  </a:lnTo>
                  <a:lnTo>
                    <a:pt x="275" y="620"/>
                  </a:lnTo>
                  <a:lnTo>
                    <a:pt x="274" y="642"/>
                  </a:lnTo>
                  <a:lnTo>
                    <a:pt x="274" y="662"/>
                  </a:lnTo>
                  <a:lnTo>
                    <a:pt x="272" y="684"/>
                  </a:lnTo>
                  <a:lnTo>
                    <a:pt x="267" y="704"/>
                  </a:lnTo>
                  <a:lnTo>
                    <a:pt x="266" y="740"/>
                  </a:lnTo>
                  <a:lnTo>
                    <a:pt x="264" y="775"/>
                  </a:lnTo>
                  <a:lnTo>
                    <a:pt x="261" y="811"/>
                  </a:lnTo>
                  <a:lnTo>
                    <a:pt x="256" y="846"/>
                  </a:lnTo>
                  <a:lnTo>
                    <a:pt x="252" y="880"/>
                  </a:lnTo>
                  <a:lnTo>
                    <a:pt x="246" y="916"/>
                  </a:lnTo>
                  <a:lnTo>
                    <a:pt x="242" y="951"/>
                  </a:lnTo>
                  <a:lnTo>
                    <a:pt x="238" y="987"/>
                  </a:lnTo>
                  <a:lnTo>
                    <a:pt x="235" y="991"/>
                  </a:lnTo>
                  <a:lnTo>
                    <a:pt x="233" y="997"/>
                  </a:lnTo>
                  <a:lnTo>
                    <a:pt x="232" y="1003"/>
                  </a:lnTo>
                  <a:lnTo>
                    <a:pt x="230" y="1009"/>
                  </a:lnTo>
                  <a:lnTo>
                    <a:pt x="228" y="1015"/>
                  </a:lnTo>
                  <a:lnTo>
                    <a:pt x="227" y="1021"/>
                  </a:lnTo>
                  <a:lnTo>
                    <a:pt x="224" y="1027"/>
                  </a:lnTo>
                  <a:lnTo>
                    <a:pt x="223" y="1034"/>
                  </a:lnTo>
                  <a:lnTo>
                    <a:pt x="218" y="1045"/>
                  </a:lnTo>
                  <a:lnTo>
                    <a:pt x="211" y="1055"/>
                  </a:lnTo>
                  <a:lnTo>
                    <a:pt x="206" y="1065"/>
                  </a:lnTo>
                  <a:lnTo>
                    <a:pt x="198" y="1076"/>
                  </a:lnTo>
                  <a:lnTo>
                    <a:pt x="191" y="1086"/>
                  </a:lnTo>
                  <a:lnTo>
                    <a:pt x="186" y="1096"/>
                  </a:lnTo>
                  <a:lnTo>
                    <a:pt x="179" y="1107"/>
                  </a:lnTo>
                  <a:lnTo>
                    <a:pt x="174" y="1118"/>
                  </a:lnTo>
                  <a:lnTo>
                    <a:pt x="168" y="1124"/>
                  </a:lnTo>
                  <a:lnTo>
                    <a:pt x="162" y="1130"/>
                  </a:lnTo>
                  <a:lnTo>
                    <a:pt x="157" y="1136"/>
                  </a:lnTo>
                  <a:lnTo>
                    <a:pt x="151" y="1143"/>
                  </a:lnTo>
                  <a:lnTo>
                    <a:pt x="146" y="1149"/>
                  </a:lnTo>
                  <a:lnTo>
                    <a:pt x="140" y="1155"/>
                  </a:lnTo>
                  <a:lnTo>
                    <a:pt x="134" y="1160"/>
                  </a:lnTo>
                  <a:lnTo>
                    <a:pt x="126" y="1163"/>
                  </a:lnTo>
                  <a:lnTo>
                    <a:pt x="121" y="1173"/>
                  </a:lnTo>
                  <a:lnTo>
                    <a:pt x="121" y="1172"/>
                  </a:lnTo>
                  <a:lnTo>
                    <a:pt x="116" y="1172"/>
                  </a:lnTo>
                  <a:lnTo>
                    <a:pt x="113" y="1173"/>
                  </a:lnTo>
                  <a:lnTo>
                    <a:pt x="108" y="1174"/>
                  </a:lnTo>
                  <a:lnTo>
                    <a:pt x="104" y="1178"/>
                  </a:lnTo>
                  <a:lnTo>
                    <a:pt x="101" y="1180"/>
                  </a:lnTo>
                  <a:lnTo>
                    <a:pt x="96" y="1182"/>
                  </a:lnTo>
                  <a:lnTo>
                    <a:pt x="92" y="1185"/>
                  </a:lnTo>
                  <a:lnTo>
                    <a:pt x="87" y="1186"/>
                  </a:lnTo>
                  <a:lnTo>
                    <a:pt x="76" y="1188"/>
                  </a:lnTo>
                  <a:lnTo>
                    <a:pt x="66" y="1192"/>
                  </a:lnTo>
                  <a:lnTo>
                    <a:pt x="55" y="1195"/>
                  </a:lnTo>
                  <a:lnTo>
                    <a:pt x="45" y="1199"/>
                  </a:lnTo>
                  <a:lnTo>
                    <a:pt x="35" y="1203"/>
                  </a:lnTo>
                  <a:lnTo>
                    <a:pt x="24" y="1205"/>
                  </a:lnTo>
                  <a:lnTo>
                    <a:pt x="15" y="1207"/>
                  </a:lnTo>
                  <a:lnTo>
                    <a:pt x="5" y="1209"/>
                  </a:lnTo>
                  <a:lnTo>
                    <a:pt x="5" y="1205"/>
                  </a:lnTo>
                  <a:lnTo>
                    <a:pt x="5" y="1200"/>
                  </a:lnTo>
                  <a:lnTo>
                    <a:pt x="3" y="1197"/>
                  </a:lnTo>
                  <a:lnTo>
                    <a:pt x="2" y="1192"/>
                  </a:lnTo>
                  <a:lnTo>
                    <a:pt x="1" y="1188"/>
                  </a:lnTo>
                  <a:lnTo>
                    <a:pt x="0" y="1184"/>
                  </a:lnTo>
                  <a:lnTo>
                    <a:pt x="1" y="1180"/>
                  </a:lnTo>
                  <a:lnTo>
                    <a:pt x="5" y="1175"/>
                  </a:lnTo>
                  <a:lnTo>
                    <a:pt x="2" y="1172"/>
                  </a:lnTo>
                  <a:lnTo>
                    <a:pt x="1" y="1168"/>
                  </a:lnTo>
                  <a:lnTo>
                    <a:pt x="1" y="1163"/>
                  </a:lnTo>
                  <a:lnTo>
                    <a:pt x="1" y="1158"/>
                  </a:lnTo>
                  <a:lnTo>
                    <a:pt x="2" y="1154"/>
                  </a:lnTo>
                  <a:lnTo>
                    <a:pt x="2" y="1149"/>
                  </a:lnTo>
                  <a:lnTo>
                    <a:pt x="3" y="1144"/>
                  </a:lnTo>
                  <a:lnTo>
                    <a:pt x="2" y="1138"/>
                  </a:lnTo>
                  <a:lnTo>
                    <a:pt x="5" y="1075"/>
                  </a:lnTo>
                  <a:lnTo>
                    <a:pt x="6" y="1010"/>
                  </a:lnTo>
                  <a:lnTo>
                    <a:pt x="6" y="948"/>
                  </a:lnTo>
                  <a:lnTo>
                    <a:pt x="6" y="885"/>
                  </a:lnTo>
                  <a:lnTo>
                    <a:pt x="6" y="823"/>
                  </a:lnTo>
                  <a:lnTo>
                    <a:pt x="6" y="761"/>
                  </a:lnTo>
                  <a:lnTo>
                    <a:pt x="7" y="698"/>
                  </a:lnTo>
                  <a:lnTo>
                    <a:pt x="8" y="635"/>
                  </a:lnTo>
                  <a:lnTo>
                    <a:pt x="9" y="627"/>
                  </a:lnTo>
                  <a:lnTo>
                    <a:pt x="10" y="620"/>
                  </a:lnTo>
                  <a:lnTo>
                    <a:pt x="9" y="613"/>
                  </a:lnTo>
                  <a:lnTo>
                    <a:pt x="9" y="605"/>
                  </a:lnTo>
                  <a:lnTo>
                    <a:pt x="9" y="598"/>
                  </a:lnTo>
                  <a:lnTo>
                    <a:pt x="11" y="591"/>
                  </a:lnTo>
                  <a:lnTo>
                    <a:pt x="12" y="587"/>
                  </a:lnTo>
                  <a:lnTo>
                    <a:pt x="15" y="585"/>
                  </a:lnTo>
                  <a:lnTo>
                    <a:pt x="17" y="582"/>
                  </a:lnTo>
                  <a:lnTo>
                    <a:pt x="20" y="580"/>
                  </a:lnTo>
                  <a:lnTo>
                    <a:pt x="24" y="581"/>
                  </a:lnTo>
                  <a:lnTo>
                    <a:pt x="29" y="580"/>
                  </a:lnTo>
                  <a:lnTo>
                    <a:pt x="32" y="579"/>
                  </a:lnTo>
                  <a:lnTo>
                    <a:pt x="34" y="577"/>
                  </a:lnTo>
                  <a:lnTo>
                    <a:pt x="39" y="573"/>
                  </a:lnTo>
                  <a:lnTo>
                    <a:pt x="42" y="565"/>
                  </a:lnTo>
                  <a:lnTo>
                    <a:pt x="44" y="558"/>
                  </a:lnTo>
                  <a:lnTo>
                    <a:pt x="47" y="550"/>
                  </a:lnTo>
                  <a:lnTo>
                    <a:pt x="49" y="544"/>
                  </a:lnTo>
                  <a:lnTo>
                    <a:pt x="53" y="538"/>
                  </a:lnTo>
                  <a:lnTo>
                    <a:pt x="56" y="522"/>
                  </a:lnTo>
                  <a:lnTo>
                    <a:pt x="59" y="507"/>
                  </a:lnTo>
                  <a:lnTo>
                    <a:pt x="60" y="493"/>
                  </a:lnTo>
                  <a:lnTo>
                    <a:pt x="60" y="478"/>
                  </a:lnTo>
                  <a:lnTo>
                    <a:pt x="61" y="464"/>
                  </a:lnTo>
                  <a:lnTo>
                    <a:pt x="61" y="449"/>
                  </a:lnTo>
                  <a:lnTo>
                    <a:pt x="62" y="434"/>
                  </a:lnTo>
                  <a:lnTo>
                    <a:pt x="64" y="417"/>
                  </a:lnTo>
                  <a:lnTo>
                    <a:pt x="62" y="404"/>
                  </a:lnTo>
                  <a:lnTo>
                    <a:pt x="61" y="390"/>
                  </a:lnTo>
                  <a:lnTo>
                    <a:pt x="61" y="376"/>
                  </a:lnTo>
                  <a:lnTo>
                    <a:pt x="61" y="361"/>
                  </a:lnTo>
                  <a:lnTo>
                    <a:pt x="61" y="347"/>
                  </a:lnTo>
                  <a:lnTo>
                    <a:pt x="61" y="332"/>
                  </a:lnTo>
                  <a:lnTo>
                    <a:pt x="62" y="316"/>
                  </a:lnTo>
                  <a:lnTo>
                    <a:pt x="64" y="302"/>
                  </a:lnTo>
                  <a:lnTo>
                    <a:pt x="61" y="166"/>
                  </a:lnTo>
                  <a:lnTo>
                    <a:pt x="62" y="159"/>
                  </a:lnTo>
                  <a:lnTo>
                    <a:pt x="63" y="150"/>
                  </a:lnTo>
                  <a:lnTo>
                    <a:pt x="63" y="141"/>
                  </a:lnTo>
                  <a:lnTo>
                    <a:pt x="63" y="132"/>
                  </a:lnTo>
                  <a:lnTo>
                    <a:pt x="63" y="123"/>
                  </a:lnTo>
                  <a:lnTo>
                    <a:pt x="62" y="114"/>
                  </a:lnTo>
                  <a:lnTo>
                    <a:pt x="62" y="105"/>
                  </a:lnTo>
                  <a:lnTo>
                    <a:pt x="63" y="95"/>
                  </a:lnTo>
                  <a:lnTo>
                    <a:pt x="61" y="86"/>
                  </a:lnTo>
                  <a:lnTo>
                    <a:pt x="60" y="76"/>
                  </a:lnTo>
                  <a:lnTo>
                    <a:pt x="59" y="67"/>
                  </a:lnTo>
                  <a:lnTo>
                    <a:pt x="58" y="57"/>
                  </a:lnTo>
                  <a:lnTo>
                    <a:pt x="58" y="48"/>
                  </a:lnTo>
                  <a:lnTo>
                    <a:pt x="56" y="38"/>
                  </a:lnTo>
                  <a:lnTo>
                    <a:pt x="56" y="29"/>
                  </a:lnTo>
                  <a:lnTo>
                    <a:pt x="55" y="19"/>
                  </a:lnTo>
                  <a:lnTo>
                    <a:pt x="58" y="17"/>
                  </a:lnTo>
                  <a:lnTo>
                    <a:pt x="60" y="15"/>
                  </a:lnTo>
                  <a:lnTo>
                    <a:pt x="63" y="15"/>
                  </a:lnTo>
                  <a:lnTo>
                    <a:pt x="68" y="15"/>
                  </a:lnTo>
                  <a:lnTo>
                    <a:pt x="71" y="15"/>
                  </a:lnTo>
                  <a:lnTo>
                    <a:pt x="75" y="15"/>
                  </a:lnTo>
                  <a:lnTo>
                    <a:pt x="79" y="15"/>
                  </a:lnTo>
                  <a:lnTo>
                    <a:pt x="82" y="13"/>
                  </a:lnTo>
                  <a:lnTo>
                    <a:pt x="100" y="8"/>
                  </a:lnTo>
                  <a:lnTo>
                    <a:pt x="118" y="5"/>
                  </a:lnTo>
                  <a:lnTo>
                    <a:pt x="137" y="1"/>
                  </a:lnTo>
                  <a:lnTo>
                    <a:pt x="156" y="0"/>
                  </a:lnTo>
                  <a:lnTo>
                    <a:pt x="175" y="0"/>
                  </a:lnTo>
                  <a:lnTo>
                    <a:pt x="192" y="1"/>
                  </a:lnTo>
                  <a:lnTo>
                    <a:pt x="211" y="5"/>
                  </a:lnTo>
                  <a:lnTo>
                    <a:pt x="229" y="9"/>
                  </a:lnTo>
                  <a:close/>
                </a:path>
              </a:pathLst>
            </a:custGeom>
            <a:solidFill>
              <a:srgbClr val="82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119"/>
            <p:cNvSpPr>
              <a:spLocks/>
            </p:cNvSpPr>
            <p:nvPr/>
          </p:nvSpPr>
          <p:spPr bwMode="auto">
            <a:xfrm>
              <a:off x="4083" y="3896"/>
              <a:ext cx="71" cy="222"/>
            </a:xfrm>
            <a:custGeom>
              <a:avLst/>
              <a:gdLst>
                <a:gd name="T0" fmla="*/ 0 w 430"/>
                <a:gd name="T1" fmla="*/ 0 h 1329"/>
                <a:gd name="T2" fmla="*/ 0 w 430"/>
                <a:gd name="T3" fmla="*/ 0 h 1329"/>
                <a:gd name="T4" fmla="*/ 0 w 430"/>
                <a:gd name="T5" fmla="*/ 0 h 1329"/>
                <a:gd name="T6" fmla="*/ 0 w 430"/>
                <a:gd name="T7" fmla="*/ 0 h 1329"/>
                <a:gd name="T8" fmla="*/ 0 w 430"/>
                <a:gd name="T9" fmla="*/ 0 h 1329"/>
                <a:gd name="T10" fmla="*/ 0 w 430"/>
                <a:gd name="T11" fmla="*/ 0 h 1329"/>
                <a:gd name="T12" fmla="*/ 0 w 430"/>
                <a:gd name="T13" fmla="*/ 0 h 1329"/>
                <a:gd name="T14" fmla="*/ 0 w 430"/>
                <a:gd name="T15" fmla="*/ 0 h 1329"/>
                <a:gd name="T16" fmla="*/ 0 w 430"/>
                <a:gd name="T17" fmla="*/ 0 h 1329"/>
                <a:gd name="T18" fmla="*/ 0 w 430"/>
                <a:gd name="T19" fmla="*/ 0 h 1329"/>
                <a:gd name="T20" fmla="*/ 0 w 430"/>
                <a:gd name="T21" fmla="*/ 0 h 1329"/>
                <a:gd name="T22" fmla="*/ 0 w 430"/>
                <a:gd name="T23" fmla="*/ 0 h 1329"/>
                <a:gd name="T24" fmla="*/ 0 w 430"/>
                <a:gd name="T25" fmla="*/ 0 h 1329"/>
                <a:gd name="T26" fmla="*/ 0 w 430"/>
                <a:gd name="T27" fmla="*/ 0 h 1329"/>
                <a:gd name="T28" fmla="*/ 0 w 430"/>
                <a:gd name="T29" fmla="*/ 0 h 1329"/>
                <a:gd name="T30" fmla="*/ 0 w 430"/>
                <a:gd name="T31" fmla="*/ 0 h 1329"/>
                <a:gd name="T32" fmla="*/ 0 w 430"/>
                <a:gd name="T33" fmla="*/ 0 h 1329"/>
                <a:gd name="T34" fmla="*/ 0 w 430"/>
                <a:gd name="T35" fmla="*/ 0 h 1329"/>
                <a:gd name="T36" fmla="*/ 0 w 430"/>
                <a:gd name="T37" fmla="*/ 0 h 1329"/>
                <a:gd name="T38" fmla="*/ 0 w 430"/>
                <a:gd name="T39" fmla="*/ 0 h 1329"/>
                <a:gd name="T40" fmla="*/ 0 w 430"/>
                <a:gd name="T41" fmla="*/ 0 h 1329"/>
                <a:gd name="T42" fmla="*/ 0 w 430"/>
                <a:gd name="T43" fmla="*/ 0 h 1329"/>
                <a:gd name="T44" fmla="*/ 0 w 430"/>
                <a:gd name="T45" fmla="*/ 0 h 1329"/>
                <a:gd name="T46" fmla="*/ 0 w 430"/>
                <a:gd name="T47" fmla="*/ 0 h 1329"/>
                <a:gd name="T48" fmla="*/ 0 w 430"/>
                <a:gd name="T49" fmla="*/ 0 h 1329"/>
                <a:gd name="T50" fmla="*/ 0 w 430"/>
                <a:gd name="T51" fmla="*/ 0 h 1329"/>
                <a:gd name="T52" fmla="*/ 0 w 430"/>
                <a:gd name="T53" fmla="*/ 0 h 1329"/>
                <a:gd name="T54" fmla="*/ 0 w 430"/>
                <a:gd name="T55" fmla="*/ 0 h 1329"/>
                <a:gd name="T56" fmla="*/ 0 w 430"/>
                <a:gd name="T57" fmla="*/ 0 h 1329"/>
                <a:gd name="T58" fmla="*/ 0 w 430"/>
                <a:gd name="T59" fmla="*/ 0 h 1329"/>
                <a:gd name="T60" fmla="*/ 0 w 430"/>
                <a:gd name="T61" fmla="*/ 0 h 1329"/>
                <a:gd name="T62" fmla="*/ 0 w 430"/>
                <a:gd name="T63" fmla="*/ 0 h 1329"/>
                <a:gd name="T64" fmla="*/ 0 w 430"/>
                <a:gd name="T65" fmla="*/ 0 h 1329"/>
                <a:gd name="T66" fmla="*/ 0 w 430"/>
                <a:gd name="T67" fmla="*/ 0 h 1329"/>
                <a:gd name="T68" fmla="*/ 0 w 430"/>
                <a:gd name="T69" fmla="*/ 0 h 1329"/>
                <a:gd name="T70" fmla="*/ 0 w 430"/>
                <a:gd name="T71" fmla="*/ 0 h 1329"/>
                <a:gd name="T72" fmla="*/ 0 w 430"/>
                <a:gd name="T73" fmla="*/ 0 h 1329"/>
                <a:gd name="T74" fmla="*/ 0 w 430"/>
                <a:gd name="T75" fmla="*/ 0 h 1329"/>
                <a:gd name="T76" fmla="*/ 0 w 430"/>
                <a:gd name="T77" fmla="*/ 0 h 1329"/>
                <a:gd name="T78" fmla="*/ 0 w 430"/>
                <a:gd name="T79" fmla="*/ 0 h 1329"/>
                <a:gd name="T80" fmla="*/ 0 w 430"/>
                <a:gd name="T81" fmla="*/ 0 h 1329"/>
                <a:gd name="T82" fmla="*/ 0 w 430"/>
                <a:gd name="T83" fmla="*/ 0 h 1329"/>
                <a:gd name="T84" fmla="*/ 0 w 430"/>
                <a:gd name="T85" fmla="*/ 0 h 1329"/>
                <a:gd name="T86" fmla="*/ 0 w 430"/>
                <a:gd name="T87" fmla="*/ 0 h 1329"/>
                <a:gd name="T88" fmla="*/ 0 w 430"/>
                <a:gd name="T89" fmla="*/ 0 h 1329"/>
                <a:gd name="T90" fmla="*/ 0 w 430"/>
                <a:gd name="T91" fmla="*/ 0 h 1329"/>
                <a:gd name="T92" fmla="*/ 0 w 430"/>
                <a:gd name="T93" fmla="*/ 0 h 1329"/>
                <a:gd name="T94" fmla="*/ 0 w 430"/>
                <a:gd name="T95" fmla="*/ 0 h 1329"/>
                <a:gd name="T96" fmla="*/ 0 w 430"/>
                <a:gd name="T97" fmla="*/ 0 h 1329"/>
                <a:gd name="T98" fmla="*/ 0 w 430"/>
                <a:gd name="T99" fmla="*/ 0 h 1329"/>
                <a:gd name="T100" fmla="*/ 0 w 430"/>
                <a:gd name="T101" fmla="*/ 0 h 1329"/>
                <a:gd name="T102" fmla="*/ 0 w 430"/>
                <a:gd name="T103" fmla="*/ 0 h 132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30"/>
                <a:gd name="T157" fmla="*/ 0 h 1329"/>
                <a:gd name="T158" fmla="*/ 430 w 430"/>
                <a:gd name="T159" fmla="*/ 1329 h 132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30" h="1329">
                  <a:moveTo>
                    <a:pt x="362" y="43"/>
                  </a:moveTo>
                  <a:lnTo>
                    <a:pt x="366" y="47"/>
                  </a:lnTo>
                  <a:lnTo>
                    <a:pt x="371" y="51"/>
                  </a:lnTo>
                  <a:lnTo>
                    <a:pt x="378" y="53"/>
                  </a:lnTo>
                  <a:lnTo>
                    <a:pt x="384" y="56"/>
                  </a:lnTo>
                  <a:lnTo>
                    <a:pt x="389" y="59"/>
                  </a:lnTo>
                  <a:lnTo>
                    <a:pt x="395" y="63"/>
                  </a:lnTo>
                  <a:lnTo>
                    <a:pt x="399" y="68"/>
                  </a:lnTo>
                  <a:lnTo>
                    <a:pt x="404" y="74"/>
                  </a:lnTo>
                  <a:lnTo>
                    <a:pt x="408" y="75"/>
                  </a:lnTo>
                  <a:lnTo>
                    <a:pt x="411" y="77"/>
                  </a:lnTo>
                  <a:lnTo>
                    <a:pt x="415" y="80"/>
                  </a:lnTo>
                  <a:lnTo>
                    <a:pt x="419" y="83"/>
                  </a:lnTo>
                  <a:lnTo>
                    <a:pt x="421" y="87"/>
                  </a:lnTo>
                  <a:lnTo>
                    <a:pt x="425" y="90"/>
                  </a:lnTo>
                  <a:lnTo>
                    <a:pt x="428" y="95"/>
                  </a:lnTo>
                  <a:lnTo>
                    <a:pt x="430" y="99"/>
                  </a:lnTo>
                  <a:lnTo>
                    <a:pt x="422" y="99"/>
                  </a:lnTo>
                  <a:lnTo>
                    <a:pt x="415" y="100"/>
                  </a:lnTo>
                  <a:lnTo>
                    <a:pt x="407" y="102"/>
                  </a:lnTo>
                  <a:lnTo>
                    <a:pt x="399" y="105"/>
                  </a:lnTo>
                  <a:lnTo>
                    <a:pt x="384" y="111"/>
                  </a:lnTo>
                  <a:lnTo>
                    <a:pt x="369" y="119"/>
                  </a:lnTo>
                  <a:lnTo>
                    <a:pt x="356" y="129"/>
                  </a:lnTo>
                  <a:lnTo>
                    <a:pt x="342" y="139"/>
                  </a:lnTo>
                  <a:lnTo>
                    <a:pt x="327" y="149"/>
                  </a:lnTo>
                  <a:lnTo>
                    <a:pt x="314" y="157"/>
                  </a:lnTo>
                  <a:lnTo>
                    <a:pt x="306" y="163"/>
                  </a:lnTo>
                  <a:lnTo>
                    <a:pt x="300" y="169"/>
                  </a:lnTo>
                  <a:lnTo>
                    <a:pt x="292" y="174"/>
                  </a:lnTo>
                  <a:lnTo>
                    <a:pt x="284" y="179"/>
                  </a:lnTo>
                  <a:lnTo>
                    <a:pt x="278" y="185"/>
                  </a:lnTo>
                  <a:lnTo>
                    <a:pt x="270" y="191"/>
                  </a:lnTo>
                  <a:lnTo>
                    <a:pt x="264" y="197"/>
                  </a:lnTo>
                  <a:lnTo>
                    <a:pt x="259" y="205"/>
                  </a:lnTo>
                  <a:lnTo>
                    <a:pt x="247" y="217"/>
                  </a:lnTo>
                  <a:lnTo>
                    <a:pt x="248" y="218"/>
                  </a:lnTo>
                  <a:lnTo>
                    <a:pt x="242" y="228"/>
                  </a:lnTo>
                  <a:lnTo>
                    <a:pt x="236" y="237"/>
                  </a:lnTo>
                  <a:lnTo>
                    <a:pt x="230" y="247"/>
                  </a:lnTo>
                  <a:lnTo>
                    <a:pt x="224" y="257"/>
                  </a:lnTo>
                  <a:lnTo>
                    <a:pt x="219" y="267"/>
                  </a:lnTo>
                  <a:lnTo>
                    <a:pt x="215" y="279"/>
                  </a:lnTo>
                  <a:lnTo>
                    <a:pt x="212" y="290"/>
                  </a:lnTo>
                  <a:lnTo>
                    <a:pt x="211" y="303"/>
                  </a:lnTo>
                  <a:lnTo>
                    <a:pt x="208" y="316"/>
                  </a:lnTo>
                  <a:lnTo>
                    <a:pt x="205" y="329"/>
                  </a:lnTo>
                  <a:lnTo>
                    <a:pt x="201" y="343"/>
                  </a:lnTo>
                  <a:lnTo>
                    <a:pt x="199" y="356"/>
                  </a:lnTo>
                  <a:lnTo>
                    <a:pt x="196" y="371"/>
                  </a:lnTo>
                  <a:lnTo>
                    <a:pt x="193" y="384"/>
                  </a:lnTo>
                  <a:lnTo>
                    <a:pt x="189" y="398"/>
                  </a:lnTo>
                  <a:lnTo>
                    <a:pt x="185" y="410"/>
                  </a:lnTo>
                  <a:lnTo>
                    <a:pt x="186" y="418"/>
                  </a:lnTo>
                  <a:lnTo>
                    <a:pt x="185" y="426"/>
                  </a:lnTo>
                  <a:lnTo>
                    <a:pt x="183" y="432"/>
                  </a:lnTo>
                  <a:lnTo>
                    <a:pt x="179" y="439"/>
                  </a:lnTo>
                  <a:lnTo>
                    <a:pt x="177" y="445"/>
                  </a:lnTo>
                  <a:lnTo>
                    <a:pt x="176" y="451"/>
                  </a:lnTo>
                  <a:lnTo>
                    <a:pt x="175" y="457"/>
                  </a:lnTo>
                  <a:lnTo>
                    <a:pt x="176" y="464"/>
                  </a:lnTo>
                  <a:lnTo>
                    <a:pt x="175" y="467"/>
                  </a:lnTo>
                  <a:lnTo>
                    <a:pt x="175" y="470"/>
                  </a:lnTo>
                  <a:lnTo>
                    <a:pt x="174" y="472"/>
                  </a:lnTo>
                  <a:lnTo>
                    <a:pt x="174" y="476"/>
                  </a:lnTo>
                  <a:lnTo>
                    <a:pt x="174" y="478"/>
                  </a:lnTo>
                  <a:lnTo>
                    <a:pt x="173" y="481"/>
                  </a:lnTo>
                  <a:lnTo>
                    <a:pt x="173" y="483"/>
                  </a:lnTo>
                  <a:lnTo>
                    <a:pt x="173" y="485"/>
                  </a:lnTo>
                  <a:lnTo>
                    <a:pt x="172" y="492"/>
                  </a:lnTo>
                  <a:lnTo>
                    <a:pt x="172" y="498"/>
                  </a:lnTo>
                  <a:lnTo>
                    <a:pt x="171" y="506"/>
                  </a:lnTo>
                  <a:lnTo>
                    <a:pt x="171" y="513"/>
                  </a:lnTo>
                  <a:lnTo>
                    <a:pt x="169" y="519"/>
                  </a:lnTo>
                  <a:lnTo>
                    <a:pt x="168" y="526"/>
                  </a:lnTo>
                  <a:lnTo>
                    <a:pt x="167" y="532"/>
                  </a:lnTo>
                  <a:lnTo>
                    <a:pt x="165" y="539"/>
                  </a:lnTo>
                  <a:lnTo>
                    <a:pt x="167" y="551"/>
                  </a:lnTo>
                  <a:lnTo>
                    <a:pt x="168" y="564"/>
                  </a:lnTo>
                  <a:lnTo>
                    <a:pt x="168" y="576"/>
                  </a:lnTo>
                  <a:lnTo>
                    <a:pt x="168" y="589"/>
                  </a:lnTo>
                  <a:lnTo>
                    <a:pt x="166" y="613"/>
                  </a:lnTo>
                  <a:lnTo>
                    <a:pt x="164" y="638"/>
                  </a:lnTo>
                  <a:lnTo>
                    <a:pt x="161" y="662"/>
                  </a:lnTo>
                  <a:lnTo>
                    <a:pt x="158" y="687"/>
                  </a:lnTo>
                  <a:lnTo>
                    <a:pt x="157" y="711"/>
                  </a:lnTo>
                  <a:lnTo>
                    <a:pt x="158" y="735"/>
                  </a:lnTo>
                  <a:lnTo>
                    <a:pt x="156" y="742"/>
                  </a:lnTo>
                  <a:lnTo>
                    <a:pt x="155" y="749"/>
                  </a:lnTo>
                  <a:lnTo>
                    <a:pt x="155" y="757"/>
                  </a:lnTo>
                  <a:lnTo>
                    <a:pt x="155" y="764"/>
                  </a:lnTo>
                  <a:lnTo>
                    <a:pt x="156" y="772"/>
                  </a:lnTo>
                  <a:lnTo>
                    <a:pt x="157" y="779"/>
                  </a:lnTo>
                  <a:lnTo>
                    <a:pt x="158" y="787"/>
                  </a:lnTo>
                  <a:lnTo>
                    <a:pt x="158" y="794"/>
                  </a:lnTo>
                  <a:lnTo>
                    <a:pt x="156" y="815"/>
                  </a:lnTo>
                  <a:lnTo>
                    <a:pt x="155" y="834"/>
                  </a:lnTo>
                  <a:lnTo>
                    <a:pt x="155" y="854"/>
                  </a:lnTo>
                  <a:lnTo>
                    <a:pt x="155" y="873"/>
                  </a:lnTo>
                  <a:lnTo>
                    <a:pt x="155" y="892"/>
                  </a:lnTo>
                  <a:lnTo>
                    <a:pt x="154" y="910"/>
                  </a:lnTo>
                  <a:lnTo>
                    <a:pt x="153" y="929"/>
                  </a:lnTo>
                  <a:lnTo>
                    <a:pt x="150" y="947"/>
                  </a:lnTo>
                  <a:lnTo>
                    <a:pt x="148" y="958"/>
                  </a:lnTo>
                  <a:lnTo>
                    <a:pt x="147" y="969"/>
                  </a:lnTo>
                  <a:lnTo>
                    <a:pt x="148" y="979"/>
                  </a:lnTo>
                  <a:lnTo>
                    <a:pt x="148" y="990"/>
                  </a:lnTo>
                  <a:lnTo>
                    <a:pt x="148" y="1001"/>
                  </a:lnTo>
                  <a:lnTo>
                    <a:pt x="148" y="1011"/>
                  </a:lnTo>
                  <a:lnTo>
                    <a:pt x="147" y="1022"/>
                  </a:lnTo>
                  <a:lnTo>
                    <a:pt x="146" y="1033"/>
                  </a:lnTo>
                  <a:lnTo>
                    <a:pt x="146" y="1068"/>
                  </a:lnTo>
                  <a:lnTo>
                    <a:pt x="146" y="1102"/>
                  </a:lnTo>
                  <a:lnTo>
                    <a:pt x="146" y="1138"/>
                  </a:lnTo>
                  <a:lnTo>
                    <a:pt x="146" y="1173"/>
                  </a:lnTo>
                  <a:lnTo>
                    <a:pt x="146" y="1207"/>
                  </a:lnTo>
                  <a:lnTo>
                    <a:pt x="146" y="1242"/>
                  </a:lnTo>
                  <a:lnTo>
                    <a:pt x="147" y="1276"/>
                  </a:lnTo>
                  <a:lnTo>
                    <a:pt x="150" y="1311"/>
                  </a:lnTo>
                  <a:lnTo>
                    <a:pt x="148" y="1312"/>
                  </a:lnTo>
                  <a:lnTo>
                    <a:pt x="147" y="1315"/>
                  </a:lnTo>
                  <a:lnTo>
                    <a:pt x="146" y="1317"/>
                  </a:lnTo>
                  <a:lnTo>
                    <a:pt x="146" y="1319"/>
                  </a:lnTo>
                  <a:lnTo>
                    <a:pt x="146" y="1322"/>
                  </a:lnTo>
                  <a:lnTo>
                    <a:pt x="146" y="1324"/>
                  </a:lnTo>
                  <a:lnTo>
                    <a:pt x="146" y="1326"/>
                  </a:lnTo>
                  <a:lnTo>
                    <a:pt x="146" y="1329"/>
                  </a:lnTo>
                  <a:lnTo>
                    <a:pt x="103" y="1292"/>
                  </a:lnTo>
                  <a:lnTo>
                    <a:pt x="104" y="1275"/>
                  </a:lnTo>
                  <a:lnTo>
                    <a:pt x="104" y="1257"/>
                  </a:lnTo>
                  <a:lnTo>
                    <a:pt x="103" y="1239"/>
                  </a:lnTo>
                  <a:lnTo>
                    <a:pt x="101" y="1221"/>
                  </a:lnTo>
                  <a:lnTo>
                    <a:pt x="99" y="1212"/>
                  </a:lnTo>
                  <a:lnTo>
                    <a:pt x="95" y="1204"/>
                  </a:lnTo>
                  <a:lnTo>
                    <a:pt x="92" y="1196"/>
                  </a:lnTo>
                  <a:lnTo>
                    <a:pt x="88" y="1188"/>
                  </a:lnTo>
                  <a:lnTo>
                    <a:pt x="82" y="1182"/>
                  </a:lnTo>
                  <a:lnTo>
                    <a:pt x="77" y="1176"/>
                  </a:lnTo>
                  <a:lnTo>
                    <a:pt x="70" y="1170"/>
                  </a:lnTo>
                  <a:lnTo>
                    <a:pt x="61" y="1167"/>
                  </a:lnTo>
                  <a:lnTo>
                    <a:pt x="57" y="1164"/>
                  </a:lnTo>
                  <a:lnTo>
                    <a:pt x="52" y="1164"/>
                  </a:lnTo>
                  <a:lnTo>
                    <a:pt x="48" y="1164"/>
                  </a:lnTo>
                  <a:lnTo>
                    <a:pt x="44" y="1165"/>
                  </a:lnTo>
                  <a:lnTo>
                    <a:pt x="39" y="1168"/>
                  </a:lnTo>
                  <a:lnTo>
                    <a:pt x="36" y="1169"/>
                  </a:lnTo>
                  <a:lnTo>
                    <a:pt x="31" y="1171"/>
                  </a:lnTo>
                  <a:lnTo>
                    <a:pt x="28" y="1174"/>
                  </a:lnTo>
                  <a:lnTo>
                    <a:pt x="24" y="1176"/>
                  </a:lnTo>
                  <a:lnTo>
                    <a:pt x="21" y="1181"/>
                  </a:lnTo>
                  <a:lnTo>
                    <a:pt x="20" y="1186"/>
                  </a:lnTo>
                  <a:lnTo>
                    <a:pt x="20" y="1189"/>
                  </a:lnTo>
                  <a:lnTo>
                    <a:pt x="19" y="1194"/>
                  </a:lnTo>
                  <a:lnTo>
                    <a:pt x="18" y="1199"/>
                  </a:lnTo>
                  <a:lnTo>
                    <a:pt x="16" y="1202"/>
                  </a:lnTo>
                  <a:lnTo>
                    <a:pt x="12" y="1206"/>
                  </a:lnTo>
                  <a:lnTo>
                    <a:pt x="12" y="1207"/>
                  </a:lnTo>
                  <a:lnTo>
                    <a:pt x="13" y="1208"/>
                  </a:lnTo>
                  <a:lnTo>
                    <a:pt x="13" y="1210"/>
                  </a:lnTo>
                  <a:lnTo>
                    <a:pt x="14" y="1211"/>
                  </a:lnTo>
                  <a:lnTo>
                    <a:pt x="14" y="1212"/>
                  </a:lnTo>
                  <a:lnTo>
                    <a:pt x="14" y="1213"/>
                  </a:lnTo>
                  <a:lnTo>
                    <a:pt x="14" y="1214"/>
                  </a:lnTo>
                  <a:lnTo>
                    <a:pt x="13" y="1215"/>
                  </a:lnTo>
                  <a:lnTo>
                    <a:pt x="12" y="1215"/>
                  </a:lnTo>
                  <a:lnTo>
                    <a:pt x="10" y="1215"/>
                  </a:lnTo>
                  <a:lnTo>
                    <a:pt x="9" y="1215"/>
                  </a:lnTo>
                  <a:lnTo>
                    <a:pt x="8" y="1215"/>
                  </a:lnTo>
                  <a:lnTo>
                    <a:pt x="3" y="1202"/>
                  </a:lnTo>
                  <a:lnTo>
                    <a:pt x="3" y="1173"/>
                  </a:lnTo>
                  <a:lnTo>
                    <a:pt x="2" y="1143"/>
                  </a:lnTo>
                  <a:lnTo>
                    <a:pt x="2" y="1114"/>
                  </a:lnTo>
                  <a:lnTo>
                    <a:pt x="0" y="1087"/>
                  </a:lnTo>
                  <a:lnTo>
                    <a:pt x="2" y="1058"/>
                  </a:lnTo>
                  <a:lnTo>
                    <a:pt x="2" y="1029"/>
                  </a:lnTo>
                  <a:lnTo>
                    <a:pt x="4" y="1001"/>
                  </a:lnTo>
                  <a:lnTo>
                    <a:pt x="7" y="972"/>
                  </a:lnTo>
                  <a:lnTo>
                    <a:pt x="4" y="946"/>
                  </a:lnTo>
                  <a:lnTo>
                    <a:pt x="2" y="921"/>
                  </a:lnTo>
                  <a:lnTo>
                    <a:pt x="2" y="895"/>
                  </a:lnTo>
                  <a:lnTo>
                    <a:pt x="2" y="869"/>
                  </a:lnTo>
                  <a:lnTo>
                    <a:pt x="3" y="844"/>
                  </a:lnTo>
                  <a:lnTo>
                    <a:pt x="4" y="818"/>
                  </a:lnTo>
                  <a:lnTo>
                    <a:pt x="6" y="794"/>
                  </a:lnTo>
                  <a:lnTo>
                    <a:pt x="8" y="769"/>
                  </a:lnTo>
                  <a:lnTo>
                    <a:pt x="9" y="736"/>
                  </a:lnTo>
                  <a:lnTo>
                    <a:pt x="9" y="701"/>
                  </a:lnTo>
                  <a:lnTo>
                    <a:pt x="10" y="668"/>
                  </a:lnTo>
                  <a:lnTo>
                    <a:pt x="12" y="634"/>
                  </a:lnTo>
                  <a:lnTo>
                    <a:pt x="13" y="600"/>
                  </a:lnTo>
                  <a:lnTo>
                    <a:pt x="13" y="566"/>
                  </a:lnTo>
                  <a:lnTo>
                    <a:pt x="15" y="531"/>
                  </a:lnTo>
                  <a:lnTo>
                    <a:pt x="16" y="495"/>
                  </a:lnTo>
                  <a:lnTo>
                    <a:pt x="18" y="489"/>
                  </a:lnTo>
                  <a:lnTo>
                    <a:pt x="19" y="483"/>
                  </a:lnTo>
                  <a:lnTo>
                    <a:pt x="19" y="477"/>
                  </a:lnTo>
                  <a:lnTo>
                    <a:pt x="18" y="471"/>
                  </a:lnTo>
                  <a:lnTo>
                    <a:pt x="17" y="464"/>
                  </a:lnTo>
                  <a:lnTo>
                    <a:pt x="17" y="458"/>
                  </a:lnTo>
                  <a:lnTo>
                    <a:pt x="17" y="452"/>
                  </a:lnTo>
                  <a:lnTo>
                    <a:pt x="19" y="445"/>
                  </a:lnTo>
                  <a:lnTo>
                    <a:pt x="21" y="415"/>
                  </a:lnTo>
                  <a:lnTo>
                    <a:pt x="23" y="384"/>
                  </a:lnTo>
                  <a:lnTo>
                    <a:pt x="23" y="353"/>
                  </a:lnTo>
                  <a:lnTo>
                    <a:pt x="23" y="323"/>
                  </a:lnTo>
                  <a:lnTo>
                    <a:pt x="23" y="307"/>
                  </a:lnTo>
                  <a:lnTo>
                    <a:pt x="24" y="292"/>
                  </a:lnTo>
                  <a:lnTo>
                    <a:pt x="25" y="278"/>
                  </a:lnTo>
                  <a:lnTo>
                    <a:pt x="27" y="263"/>
                  </a:lnTo>
                  <a:lnTo>
                    <a:pt x="30" y="248"/>
                  </a:lnTo>
                  <a:lnTo>
                    <a:pt x="34" y="235"/>
                  </a:lnTo>
                  <a:lnTo>
                    <a:pt x="39" y="220"/>
                  </a:lnTo>
                  <a:lnTo>
                    <a:pt x="46" y="207"/>
                  </a:lnTo>
                  <a:lnTo>
                    <a:pt x="44" y="204"/>
                  </a:lnTo>
                  <a:lnTo>
                    <a:pt x="44" y="200"/>
                  </a:lnTo>
                  <a:lnTo>
                    <a:pt x="44" y="198"/>
                  </a:lnTo>
                  <a:lnTo>
                    <a:pt x="45" y="194"/>
                  </a:lnTo>
                  <a:lnTo>
                    <a:pt x="47" y="191"/>
                  </a:lnTo>
                  <a:lnTo>
                    <a:pt x="48" y="188"/>
                  </a:lnTo>
                  <a:lnTo>
                    <a:pt x="49" y="185"/>
                  </a:lnTo>
                  <a:lnTo>
                    <a:pt x="50" y="182"/>
                  </a:lnTo>
                  <a:lnTo>
                    <a:pt x="58" y="169"/>
                  </a:lnTo>
                  <a:lnTo>
                    <a:pt x="66" y="155"/>
                  </a:lnTo>
                  <a:lnTo>
                    <a:pt x="73" y="142"/>
                  </a:lnTo>
                  <a:lnTo>
                    <a:pt x="83" y="130"/>
                  </a:lnTo>
                  <a:lnTo>
                    <a:pt x="92" y="117"/>
                  </a:lnTo>
                  <a:lnTo>
                    <a:pt x="103" y="105"/>
                  </a:lnTo>
                  <a:lnTo>
                    <a:pt x="113" y="93"/>
                  </a:lnTo>
                  <a:lnTo>
                    <a:pt x="124" y="82"/>
                  </a:lnTo>
                  <a:lnTo>
                    <a:pt x="136" y="71"/>
                  </a:lnTo>
                  <a:lnTo>
                    <a:pt x="147" y="62"/>
                  </a:lnTo>
                  <a:lnTo>
                    <a:pt x="161" y="52"/>
                  </a:lnTo>
                  <a:lnTo>
                    <a:pt x="173" y="44"/>
                  </a:lnTo>
                  <a:lnTo>
                    <a:pt x="186" y="37"/>
                  </a:lnTo>
                  <a:lnTo>
                    <a:pt x="198" y="29"/>
                  </a:lnTo>
                  <a:lnTo>
                    <a:pt x="212" y="25"/>
                  </a:lnTo>
                  <a:lnTo>
                    <a:pt x="226" y="20"/>
                  </a:lnTo>
                  <a:lnTo>
                    <a:pt x="236" y="16"/>
                  </a:lnTo>
                  <a:lnTo>
                    <a:pt x="246" y="12"/>
                  </a:lnTo>
                  <a:lnTo>
                    <a:pt x="257" y="7"/>
                  </a:lnTo>
                  <a:lnTo>
                    <a:pt x="268" y="2"/>
                  </a:lnTo>
                  <a:lnTo>
                    <a:pt x="273" y="1"/>
                  </a:lnTo>
                  <a:lnTo>
                    <a:pt x="279" y="0"/>
                  </a:lnTo>
                  <a:lnTo>
                    <a:pt x="284" y="0"/>
                  </a:lnTo>
                  <a:lnTo>
                    <a:pt x="289" y="0"/>
                  </a:lnTo>
                  <a:lnTo>
                    <a:pt x="294" y="1"/>
                  </a:lnTo>
                  <a:lnTo>
                    <a:pt x="299" y="4"/>
                  </a:lnTo>
                  <a:lnTo>
                    <a:pt x="304" y="8"/>
                  </a:lnTo>
                  <a:lnTo>
                    <a:pt x="309" y="14"/>
                  </a:lnTo>
                  <a:lnTo>
                    <a:pt x="315" y="18"/>
                  </a:lnTo>
                  <a:lnTo>
                    <a:pt x="322" y="20"/>
                  </a:lnTo>
                  <a:lnTo>
                    <a:pt x="330" y="22"/>
                  </a:lnTo>
                  <a:lnTo>
                    <a:pt x="336" y="26"/>
                  </a:lnTo>
                  <a:lnTo>
                    <a:pt x="343" y="29"/>
                  </a:lnTo>
                  <a:lnTo>
                    <a:pt x="349" y="33"/>
                  </a:lnTo>
                  <a:lnTo>
                    <a:pt x="355" y="38"/>
                  </a:lnTo>
                  <a:lnTo>
                    <a:pt x="362" y="43"/>
                  </a:lnTo>
                  <a:close/>
                </a:path>
              </a:pathLst>
            </a:custGeom>
            <a:solidFill>
              <a:srgbClr val="82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120"/>
            <p:cNvSpPr>
              <a:spLocks/>
            </p:cNvSpPr>
            <p:nvPr/>
          </p:nvSpPr>
          <p:spPr bwMode="auto">
            <a:xfrm>
              <a:off x="4206" y="3904"/>
              <a:ext cx="159" cy="236"/>
            </a:xfrm>
            <a:custGeom>
              <a:avLst/>
              <a:gdLst>
                <a:gd name="T0" fmla="*/ 0 w 955"/>
                <a:gd name="T1" fmla="*/ 0 h 1415"/>
                <a:gd name="T2" fmla="*/ 0 w 955"/>
                <a:gd name="T3" fmla="*/ 0 h 1415"/>
                <a:gd name="T4" fmla="*/ 0 w 955"/>
                <a:gd name="T5" fmla="*/ 0 h 1415"/>
                <a:gd name="T6" fmla="*/ 0 w 955"/>
                <a:gd name="T7" fmla="*/ 0 h 1415"/>
                <a:gd name="T8" fmla="*/ 0 w 955"/>
                <a:gd name="T9" fmla="*/ 0 h 1415"/>
                <a:gd name="T10" fmla="*/ 0 w 955"/>
                <a:gd name="T11" fmla="*/ 0 h 1415"/>
                <a:gd name="T12" fmla="*/ 0 w 955"/>
                <a:gd name="T13" fmla="*/ 0 h 1415"/>
                <a:gd name="T14" fmla="*/ 0 w 955"/>
                <a:gd name="T15" fmla="*/ 0 h 1415"/>
                <a:gd name="T16" fmla="*/ 0 w 955"/>
                <a:gd name="T17" fmla="*/ 0 h 1415"/>
                <a:gd name="T18" fmla="*/ 0 w 955"/>
                <a:gd name="T19" fmla="*/ 0 h 1415"/>
                <a:gd name="T20" fmla="*/ 0 w 955"/>
                <a:gd name="T21" fmla="*/ 0 h 1415"/>
                <a:gd name="T22" fmla="*/ 0 w 955"/>
                <a:gd name="T23" fmla="*/ 0 h 1415"/>
                <a:gd name="T24" fmla="*/ 0 w 955"/>
                <a:gd name="T25" fmla="*/ 0 h 1415"/>
                <a:gd name="T26" fmla="*/ 0 w 955"/>
                <a:gd name="T27" fmla="*/ 0 h 1415"/>
                <a:gd name="T28" fmla="*/ 0 w 955"/>
                <a:gd name="T29" fmla="*/ 0 h 1415"/>
                <a:gd name="T30" fmla="*/ 0 w 955"/>
                <a:gd name="T31" fmla="*/ 0 h 1415"/>
                <a:gd name="T32" fmla="*/ 0 w 955"/>
                <a:gd name="T33" fmla="*/ 0 h 1415"/>
                <a:gd name="T34" fmla="*/ 0 w 955"/>
                <a:gd name="T35" fmla="*/ 0 h 1415"/>
                <a:gd name="T36" fmla="*/ 0 w 955"/>
                <a:gd name="T37" fmla="*/ 0 h 1415"/>
                <a:gd name="T38" fmla="*/ 0 w 955"/>
                <a:gd name="T39" fmla="*/ 0 h 1415"/>
                <a:gd name="T40" fmla="*/ 0 w 955"/>
                <a:gd name="T41" fmla="*/ 0 h 1415"/>
                <a:gd name="T42" fmla="*/ 0 w 955"/>
                <a:gd name="T43" fmla="*/ 0 h 1415"/>
                <a:gd name="T44" fmla="*/ 0 w 955"/>
                <a:gd name="T45" fmla="*/ 0 h 1415"/>
                <a:gd name="T46" fmla="*/ 0 w 955"/>
                <a:gd name="T47" fmla="*/ 0 h 1415"/>
                <a:gd name="T48" fmla="*/ 0 w 955"/>
                <a:gd name="T49" fmla="*/ 0 h 1415"/>
                <a:gd name="T50" fmla="*/ 0 w 955"/>
                <a:gd name="T51" fmla="*/ 0 h 1415"/>
                <a:gd name="T52" fmla="*/ 0 w 955"/>
                <a:gd name="T53" fmla="*/ 0 h 1415"/>
                <a:gd name="T54" fmla="*/ 0 w 955"/>
                <a:gd name="T55" fmla="*/ 0 h 1415"/>
                <a:gd name="T56" fmla="*/ 0 w 955"/>
                <a:gd name="T57" fmla="*/ 0 h 1415"/>
                <a:gd name="T58" fmla="*/ 0 w 955"/>
                <a:gd name="T59" fmla="*/ 0 h 1415"/>
                <a:gd name="T60" fmla="*/ 0 w 955"/>
                <a:gd name="T61" fmla="*/ 0 h 1415"/>
                <a:gd name="T62" fmla="*/ 0 w 955"/>
                <a:gd name="T63" fmla="*/ 0 h 1415"/>
                <a:gd name="T64" fmla="*/ 0 w 955"/>
                <a:gd name="T65" fmla="*/ 0 h 1415"/>
                <a:gd name="T66" fmla="*/ 0 w 955"/>
                <a:gd name="T67" fmla="*/ 0 h 1415"/>
                <a:gd name="T68" fmla="*/ 0 w 955"/>
                <a:gd name="T69" fmla="*/ 0 h 1415"/>
                <a:gd name="T70" fmla="*/ 0 w 955"/>
                <a:gd name="T71" fmla="*/ 0 h 1415"/>
                <a:gd name="T72" fmla="*/ 0 w 955"/>
                <a:gd name="T73" fmla="*/ 0 h 1415"/>
                <a:gd name="T74" fmla="*/ 0 w 955"/>
                <a:gd name="T75" fmla="*/ 0 h 1415"/>
                <a:gd name="T76" fmla="*/ 0 w 955"/>
                <a:gd name="T77" fmla="*/ 0 h 1415"/>
                <a:gd name="T78" fmla="*/ 0 w 955"/>
                <a:gd name="T79" fmla="*/ 0 h 1415"/>
                <a:gd name="T80" fmla="*/ 0 w 955"/>
                <a:gd name="T81" fmla="*/ 0 h 1415"/>
                <a:gd name="T82" fmla="*/ 0 w 955"/>
                <a:gd name="T83" fmla="*/ 0 h 1415"/>
                <a:gd name="T84" fmla="*/ 0 w 955"/>
                <a:gd name="T85" fmla="*/ 0 h 1415"/>
                <a:gd name="T86" fmla="*/ 0 w 955"/>
                <a:gd name="T87" fmla="*/ 0 h 1415"/>
                <a:gd name="T88" fmla="*/ 0 w 955"/>
                <a:gd name="T89" fmla="*/ 0 h 1415"/>
                <a:gd name="T90" fmla="*/ 0 w 955"/>
                <a:gd name="T91" fmla="*/ 0 h 1415"/>
                <a:gd name="T92" fmla="*/ 0 w 955"/>
                <a:gd name="T93" fmla="*/ 0 h 1415"/>
                <a:gd name="T94" fmla="*/ 0 w 955"/>
                <a:gd name="T95" fmla="*/ 0 h 1415"/>
                <a:gd name="T96" fmla="*/ 0 w 955"/>
                <a:gd name="T97" fmla="*/ 0 h 1415"/>
                <a:gd name="T98" fmla="*/ 0 w 955"/>
                <a:gd name="T99" fmla="*/ 0 h 1415"/>
                <a:gd name="T100" fmla="*/ 0 w 955"/>
                <a:gd name="T101" fmla="*/ 0 h 1415"/>
                <a:gd name="T102" fmla="*/ 0 w 955"/>
                <a:gd name="T103" fmla="*/ 0 h 1415"/>
                <a:gd name="T104" fmla="*/ 0 w 955"/>
                <a:gd name="T105" fmla="*/ 0 h 1415"/>
                <a:gd name="T106" fmla="*/ 0 w 955"/>
                <a:gd name="T107" fmla="*/ 0 h 1415"/>
                <a:gd name="T108" fmla="*/ 0 w 955"/>
                <a:gd name="T109" fmla="*/ 0 h 1415"/>
                <a:gd name="T110" fmla="*/ 0 w 955"/>
                <a:gd name="T111" fmla="*/ 0 h 1415"/>
                <a:gd name="T112" fmla="*/ 0 w 955"/>
                <a:gd name="T113" fmla="*/ 0 h 1415"/>
                <a:gd name="T114" fmla="*/ 0 w 955"/>
                <a:gd name="T115" fmla="*/ 0 h 14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55"/>
                <a:gd name="T175" fmla="*/ 0 h 1415"/>
                <a:gd name="T176" fmla="*/ 955 w 955"/>
                <a:gd name="T177" fmla="*/ 1415 h 141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55" h="1415">
                  <a:moveTo>
                    <a:pt x="882" y="0"/>
                  </a:moveTo>
                  <a:lnTo>
                    <a:pt x="886" y="9"/>
                  </a:lnTo>
                  <a:lnTo>
                    <a:pt x="890" y="18"/>
                  </a:lnTo>
                  <a:lnTo>
                    <a:pt x="892" y="26"/>
                  </a:lnTo>
                  <a:lnTo>
                    <a:pt x="893" y="35"/>
                  </a:lnTo>
                  <a:lnTo>
                    <a:pt x="895" y="53"/>
                  </a:lnTo>
                  <a:lnTo>
                    <a:pt x="895" y="71"/>
                  </a:lnTo>
                  <a:lnTo>
                    <a:pt x="895" y="90"/>
                  </a:lnTo>
                  <a:lnTo>
                    <a:pt x="895" y="109"/>
                  </a:lnTo>
                  <a:lnTo>
                    <a:pt x="896" y="127"/>
                  </a:lnTo>
                  <a:lnTo>
                    <a:pt x="898" y="146"/>
                  </a:lnTo>
                  <a:lnTo>
                    <a:pt x="898" y="155"/>
                  </a:lnTo>
                  <a:lnTo>
                    <a:pt x="898" y="164"/>
                  </a:lnTo>
                  <a:lnTo>
                    <a:pt x="897" y="172"/>
                  </a:lnTo>
                  <a:lnTo>
                    <a:pt x="897" y="180"/>
                  </a:lnTo>
                  <a:lnTo>
                    <a:pt x="896" y="190"/>
                  </a:lnTo>
                  <a:lnTo>
                    <a:pt x="896" y="198"/>
                  </a:lnTo>
                  <a:lnTo>
                    <a:pt x="897" y="207"/>
                  </a:lnTo>
                  <a:lnTo>
                    <a:pt x="900" y="216"/>
                  </a:lnTo>
                  <a:lnTo>
                    <a:pt x="900" y="248"/>
                  </a:lnTo>
                  <a:lnTo>
                    <a:pt x="900" y="279"/>
                  </a:lnTo>
                  <a:lnTo>
                    <a:pt x="900" y="312"/>
                  </a:lnTo>
                  <a:lnTo>
                    <a:pt x="901" y="344"/>
                  </a:lnTo>
                  <a:lnTo>
                    <a:pt x="902" y="376"/>
                  </a:lnTo>
                  <a:lnTo>
                    <a:pt x="903" y="408"/>
                  </a:lnTo>
                  <a:lnTo>
                    <a:pt x="904" y="440"/>
                  </a:lnTo>
                  <a:lnTo>
                    <a:pt x="905" y="471"/>
                  </a:lnTo>
                  <a:lnTo>
                    <a:pt x="909" y="481"/>
                  </a:lnTo>
                  <a:lnTo>
                    <a:pt x="913" y="492"/>
                  </a:lnTo>
                  <a:lnTo>
                    <a:pt x="915" y="503"/>
                  </a:lnTo>
                  <a:lnTo>
                    <a:pt x="917" y="512"/>
                  </a:lnTo>
                  <a:lnTo>
                    <a:pt x="919" y="523"/>
                  </a:lnTo>
                  <a:lnTo>
                    <a:pt x="924" y="532"/>
                  </a:lnTo>
                  <a:lnTo>
                    <a:pt x="927" y="537"/>
                  </a:lnTo>
                  <a:lnTo>
                    <a:pt x="930" y="541"/>
                  </a:lnTo>
                  <a:lnTo>
                    <a:pt x="934" y="544"/>
                  </a:lnTo>
                  <a:lnTo>
                    <a:pt x="939" y="548"/>
                  </a:lnTo>
                  <a:lnTo>
                    <a:pt x="940" y="550"/>
                  </a:lnTo>
                  <a:lnTo>
                    <a:pt x="943" y="551"/>
                  </a:lnTo>
                  <a:lnTo>
                    <a:pt x="946" y="551"/>
                  </a:lnTo>
                  <a:lnTo>
                    <a:pt x="948" y="553"/>
                  </a:lnTo>
                  <a:lnTo>
                    <a:pt x="950" y="554"/>
                  </a:lnTo>
                  <a:lnTo>
                    <a:pt x="953" y="555"/>
                  </a:lnTo>
                  <a:lnTo>
                    <a:pt x="954" y="556"/>
                  </a:lnTo>
                  <a:lnTo>
                    <a:pt x="955" y="560"/>
                  </a:lnTo>
                  <a:lnTo>
                    <a:pt x="954" y="604"/>
                  </a:lnTo>
                  <a:lnTo>
                    <a:pt x="953" y="647"/>
                  </a:lnTo>
                  <a:lnTo>
                    <a:pt x="953" y="689"/>
                  </a:lnTo>
                  <a:lnTo>
                    <a:pt x="953" y="730"/>
                  </a:lnTo>
                  <a:lnTo>
                    <a:pt x="953" y="772"/>
                  </a:lnTo>
                  <a:lnTo>
                    <a:pt x="953" y="815"/>
                  </a:lnTo>
                  <a:lnTo>
                    <a:pt x="953" y="857"/>
                  </a:lnTo>
                  <a:lnTo>
                    <a:pt x="951" y="901"/>
                  </a:lnTo>
                  <a:lnTo>
                    <a:pt x="948" y="927"/>
                  </a:lnTo>
                  <a:lnTo>
                    <a:pt x="947" y="954"/>
                  </a:lnTo>
                  <a:lnTo>
                    <a:pt x="946" y="981"/>
                  </a:lnTo>
                  <a:lnTo>
                    <a:pt x="945" y="1007"/>
                  </a:lnTo>
                  <a:lnTo>
                    <a:pt x="945" y="1035"/>
                  </a:lnTo>
                  <a:lnTo>
                    <a:pt x="944" y="1062"/>
                  </a:lnTo>
                  <a:lnTo>
                    <a:pt x="941" y="1088"/>
                  </a:lnTo>
                  <a:lnTo>
                    <a:pt x="939" y="1115"/>
                  </a:lnTo>
                  <a:lnTo>
                    <a:pt x="938" y="1123"/>
                  </a:lnTo>
                  <a:lnTo>
                    <a:pt x="938" y="1133"/>
                  </a:lnTo>
                  <a:lnTo>
                    <a:pt x="938" y="1141"/>
                  </a:lnTo>
                  <a:lnTo>
                    <a:pt x="937" y="1150"/>
                  </a:lnTo>
                  <a:lnTo>
                    <a:pt x="937" y="1159"/>
                  </a:lnTo>
                  <a:lnTo>
                    <a:pt x="936" y="1168"/>
                  </a:lnTo>
                  <a:lnTo>
                    <a:pt x="935" y="1177"/>
                  </a:lnTo>
                  <a:lnTo>
                    <a:pt x="934" y="1186"/>
                  </a:lnTo>
                  <a:lnTo>
                    <a:pt x="928" y="1187"/>
                  </a:lnTo>
                  <a:lnTo>
                    <a:pt x="924" y="1189"/>
                  </a:lnTo>
                  <a:lnTo>
                    <a:pt x="920" y="1191"/>
                  </a:lnTo>
                  <a:lnTo>
                    <a:pt x="917" y="1193"/>
                  </a:lnTo>
                  <a:lnTo>
                    <a:pt x="914" y="1196"/>
                  </a:lnTo>
                  <a:lnTo>
                    <a:pt x="909" y="1197"/>
                  </a:lnTo>
                  <a:lnTo>
                    <a:pt x="905" y="1198"/>
                  </a:lnTo>
                  <a:lnTo>
                    <a:pt x="900" y="1198"/>
                  </a:lnTo>
                  <a:lnTo>
                    <a:pt x="897" y="1203"/>
                  </a:lnTo>
                  <a:lnTo>
                    <a:pt x="894" y="1206"/>
                  </a:lnTo>
                  <a:lnTo>
                    <a:pt x="891" y="1206"/>
                  </a:lnTo>
                  <a:lnTo>
                    <a:pt x="886" y="1206"/>
                  </a:lnTo>
                  <a:lnTo>
                    <a:pt x="883" y="1206"/>
                  </a:lnTo>
                  <a:lnTo>
                    <a:pt x="879" y="1208"/>
                  </a:lnTo>
                  <a:lnTo>
                    <a:pt x="875" y="1209"/>
                  </a:lnTo>
                  <a:lnTo>
                    <a:pt x="872" y="1214"/>
                  </a:lnTo>
                  <a:lnTo>
                    <a:pt x="862" y="1215"/>
                  </a:lnTo>
                  <a:lnTo>
                    <a:pt x="853" y="1216"/>
                  </a:lnTo>
                  <a:lnTo>
                    <a:pt x="843" y="1218"/>
                  </a:lnTo>
                  <a:lnTo>
                    <a:pt x="833" y="1221"/>
                  </a:lnTo>
                  <a:lnTo>
                    <a:pt x="823" y="1223"/>
                  </a:lnTo>
                  <a:lnTo>
                    <a:pt x="812" y="1226"/>
                  </a:lnTo>
                  <a:lnTo>
                    <a:pt x="802" y="1228"/>
                  </a:lnTo>
                  <a:lnTo>
                    <a:pt x="792" y="1229"/>
                  </a:lnTo>
                  <a:lnTo>
                    <a:pt x="788" y="1232"/>
                  </a:lnTo>
                  <a:lnTo>
                    <a:pt x="784" y="1234"/>
                  </a:lnTo>
                  <a:lnTo>
                    <a:pt x="779" y="1234"/>
                  </a:lnTo>
                  <a:lnTo>
                    <a:pt x="775" y="1234"/>
                  </a:lnTo>
                  <a:lnTo>
                    <a:pt x="770" y="1234"/>
                  </a:lnTo>
                  <a:lnTo>
                    <a:pt x="766" y="1235"/>
                  </a:lnTo>
                  <a:lnTo>
                    <a:pt x="761" y="1236"/>
                  </a:lnTo>
                  <a:lnTo>
                    <a:pt x="757" y="1240"/>
                  </a:lnTo>
                  <a:lnTo>
                    <a:pt x="755" y="1241"/>
                  </a:lnTo>
                  <a:lnTo>
                    <a:pt x="752" y="1241"/>
                  </a:lnTo>
                  <a:lnTo>
                    <a:pt x="749" y="1241"/>
                  </a:lnTo>
                  <a:lnTo>
                    <a:pt x="747" y="1242"/>
                  </a:lnTo>
                  <a:lnTo>
                    <a:pt x="745" y="1242"/>
                  </a:lnTo>
                  <a:lnTo>
                    <a:pt x="742" y="1242"/>
                  </a:lnTo>
                  <a:lnTo>
                    <a:pt x="738" y="1243"/>
                  </a:lnTo>
                  <a:lnTo>
                    <a:pt x="736" y="1243"/>
                  </a:lnTo>
                  <a:lnTo>
                    <a:pt x="728" y="1248"/>
                  </a:lnTo>
                  <a:lnTo>
                    <a:pt x="720" y="1251"/>
                  </a:lnTo>
                  <a:lnTo>
                    <a:pt x="711" y="1252"/>
                  </a:lnTo>
                  <a:lnTo>
                    <a:pt x="703" y="1253"/>
                  </a:lnTo>
                  <a:lnTo>
                    <a:pt x="694" y="1255"/>
                  </a:lnTo>
                  <a:lnTo>
                    <a:pt x="685" y="1257"/>
                  </a:lnTo>
                  <a:lnTo>
                    <a:pt x="678" y="1260"/>
                  </a:lnTo>
                  <a:lnTo>
                    <a:pt x="671" y="1265"/>
                  </a:lnTo>
                  <a:lnTo>
                    <a:pt x="659" y="1267"/>
                  </a:lnTo>
                  <a:lnTo>
                    <a:pt x="648" y="1270"/>
                  </a:lnTo>
                  <a:lnTo>
                    <a:pt x="636" y="1271"/>
                  </a:lnTo>
                  <a:lnTo>
                    <a:pt x="623" y="1273"/>
                  </a:lnTo>
                  <a:lnTo>
                    <a:pt x="611" y="1276"/>
                  </a:lnTo>
                  <a:lnTo>
                    <a:pt x="599" y="1278"/>
                  </a:lnTo>
                  <a:lnTo>
                    <a:pt x="587" y="1280"/>
                  </a:lnTo>
                  <a:lnTo>
                    <a:pt x="575" y="1283"/>
                  </a:lnTo>
                  <a:lnTo>
                    <a:pt x="574" y="1284"/>
                  </a:lnTo>
                  <a:lnTo>
                    <a:pt x="572" y="1285"/>
                  </a:lnTo>
                  <a:lnTo>
                    <a:pt x="569" y="1286"/>
                  </a:lnTo>
                  <a:lnTo>
                    <a:pt x="567" y="1286"/>
                  </a:lnTo>
                  <a:lnTo>
                    <a:pt x="564" y="1286"/>
                  </a:lnTo>
                  <a:lnTo>
                    <a:pt x="562" y="1286"/>
                  </a:lnTo>
                  <a:lnTo>
                    <a:pt x="559" y="1286"/>
                  </a:lnTo>
                  <a:lnTo>
                    <a:pt x="557" y="1288"/>
                  </a:lnTo>
                  <a:lnTo>
                    <a:pt x="543" y="1292"/>
                  </a:lnTo>
                  <a:lnTo>
                    <a:pt x="527" y="1295"/>
                  </a:lnTo>
                  <a:lnTo>
                    <a:pt x="513" y="1298"/>
                  </a:lnTo>
                  <a:lnTo>
                    <a:pt x="499" y="1301"/>
                  </a:lnTo>
                  <a:lnTo>
                    <a:pt x="484" y="1304"/>
                  </a:lnTo>
                  <a:lnTo>
                    <a:pt x="470" y="1308"/>
                  </a:lnTo>
                  <a:lnTo>
                    <a:pt x="456" y="1313"/>
                  </a:lnTo>
                  <a:lnTo>
                    <a:pt x="442" y="1319"/>
                  </a:lnTo>
                  <a:lnTo>
                    <a:pt x="438" y="1317"/>
                  </a:lnTo>
                  <a:lnTo>
                    <a:pt x="434" y="1317"/>
                  </a:lnTo>
                  <a:lnTo>
                    <a:pt x="428" y="1319"/>
                  </a:lnTo>
                  <a:lnTo>
                    <a:pt x="422" y="1321"/>
                  </a:lnTo>
                  <a:lnTo>
                    <a:pt x="418" y="1323"/>
                  </a:lnTo>
                  <a:lnTo>
                    <a:pt x="413" y="1326"/>
                  </a:lnTo>
                  <a:lnTo>
                    <a:pt x="407" y="1327"/>
                  </a:lnTo>
                  <a:lnTo>
                    <a:pt x="403" y="1326"/>
                  </a:lnTo>
                  <a:lnTo>
                    <a:pt x="397" y="1329"/>
                  </a:lnTo>
                  <a:lnTo>
                    <a:pt x="392" y="1331"/>
                  </a:lnTo>
                  <a:lnTo>
                    <a:pt x="386" y="1333"/>
                  </a:lnTo>
                  <a:lnTo>
                    <a:pt x="379" y="1334"/>
                  </a:lnTo>
                  <a:lnTo>
                    <a:pt x="374" y="1335"/>
                  </a:lnTo>
                  <a:lnTo>
                    <a:pt x="368" y="1337"/>
                  </a:lnTo>
                  <a:lnTo>
                    <a:pt x="362" y="1339"/>
                  </a:lnTo>
                  <a:lnTo>
                    <a:pt x="356" y="1341"/>
                  </a:lnTo>
                  <a:lnTo>
                    <a:pt x="348" y="1341"/>
                  </a:lnTo>
                  <a:lnTo>
                    <a:pt x="342" y="1343"/>
                  </a:lnTo>
                  <a:lnTo>
                    <a:pt x="335" y="1344"/>
                  </a:lnTo>
                  <a:lnTo>
                    <a:pt x="330" y="1346"/>
                  </a:lnTo>
                  <a:lnTo>
                    <a:pt x="323" y="1347"/>
                  </a:lnTo>
                  <a:lnTo>
                    <a:pt x="316" y="1350"/>
                  </a:lnTo>
                  <a:lnTo>
                    <a:pt x="311" y="1352"/>
                  </a:lnTo>
                  <a:lnTo>
                    <a:pt x="303" y="1353"/>
                  </a:lnTo>
                  <a:lnTo>
                    <a:pt x="299" y="1352"/>
                  </a:lnTo>
                  <a:lnTo>
                    <a:pt x="294" y="1353"/>
                  </a:lnTo>
                  <a:lnTo>
                    <a:pt x="290" y="1354"/>
                  </a:lnTo>
                  <a:lnTo>
                    <a:pt x="287" y="1356"/>
                  </a:lnTo>
                  <a:lnTo>
                    <a:pt x="282" y="1358"/>
                  </a:lnTo>
                  <a:lnTo>
                    <a:pt x="279" y="1359"/>
                  </a:lnTo>
                  <a:lnTo>
                    <a:pt x="274" y="1359"/>
                  </a:lnTo>
                  <a:lnTo>
                    <a:pt x="270" y="1358"/>
                  </a:lnTo>
                  <a:lnTo>
                    <a:pt x="268" y="1360"/>
                  </a:lnTo>
                  <a:lnTo>
                    <a:pt x="266" y="1360"/>
                  </a:lnTo>
                  <a:lnTo>
                    <a:pt x="262" y="1362"/>
                  </a:lnTo>
                  <a:lnTo>
                    <a:pt x="260" y="1362"/>
                  </a:lnTo>
                  <a:lnTo>
                    <a:pt x="258" y="1362"/>
                  </a:lnTo>
                  <a:lnTo>
                    <a:pt x="255" y="1363"/>
                  </a:lnTo>
                  <a:lnTo>
                    <a:pt x="252" y="1364"/>
                  </a:lnTo>
                  <a:lnTo>
                    <a:pt x="250" y="1366"/>
                  </a:lnTo>
                  <a:lnTo>
                    <a:pt x="219" y="1370"/>
                  </a:lnTo>
                  <a:lnTo>
                    <a:pt x="189" y="1376"/>
                  </a:lnTo>
                  <a:lnTo>
                    <a:pt x="159" y="1384"/>
                  </a:lnTo>
                  <a:lnTo>
                    <a:pt x="129" y="1391"/>
                  </a:lnTo>
                  <a:lnTo>
                    <a:pt x="99" y="1400"/>
                  </a:lnTo>
                  <a:lnTo>
                    <a:pt x="68" y="1407"/>
                  </a:lnTo>
                  <a:lnTo>
                    <a:pt x="37" y="1413"/>
                  </a:lnTo>
                  <a:lnTo>
                    <a:pt x="5" y="1415"/>
                  </a:lnTo>
                  <a:lnTo>
                    <a:pt x="4" y="1409"/>
                  </a:lnTo>
                  <a:lnTo>
                    <a:pt x="3" y="1403"/>
                  </a:lnTo>
                  <a:lnTo>
                    <a:pt x="2" y="1397"/>
                  </a:lnTo>
                  <a:lnTo>
                    <a:pt x="2" y="1391"/>
                  </a:lnTo>
                  <a:lnTo>
                    <a:pt x="2" y="1385"/>
                  </a:lnTo>
                  <a:lnTo>
                    <a:pt x="2" y="1379"/>
                  </a:lnTo>
                  <a:lnTo>
                    <a:pt x="3" y="1372"/>
                  </a:lnTo>
                  <a:lnTo>
                    <a:pt x="5" y="1366"/>
                  </a:lnTo>
                  <a:lnTo>
                    <a:pt x="2" y="1360"/>
                  </a:lnTo>
                  <a:lnTo>
                    <a:pt x="0" y="1242"/>
                  </a:lnTo>
                  <a:lnTo>
                    <a:pt x="0" y="777"/>
                  </a:lnTo>
                  <a:lnTo>
                    <a:pt x="4" y="773"/>
                  </a:lnTo>
                  <a:lnTo>
                    <a:pt x="8" y="771"/>
                  </a:lnTo>
                  <a:lnTo>
                    <a:pt x="14" y="769"/>
                  </a:lnTo>
                  <a:lnTo>
                    <a:pt x="19" y="766"/>
                  </a:lnTo>
                  <a:lnTo>
                    <a:pt x="25" y="763"/>
                  </a:lnTo>
                  <a:lnTo>
                    <a:pt x="28" y="759"/>
                  </a:lnTo>
                  <a:lnTo>
                    <a:pt x="29" y="757"/>
                  </a:lnTo>
                  <a:lnTo>
                    <a:pt x="30" y="753"/>
                  </a:lnTo>
                  <a:lnTo>
                    <a:pt x="32" y="751"/>
                  </a:lnTo>
                  <a:lnTo>
                    <a:pt x="32" y="746"/>
                  </a:lnTo>
                  <a:lnTo>
                    <a:pt x="36" y="736"/>
                  </a:lnTo>
                  <a:lnTo>
                    <a:pt x="40" y="727"/>
                  </a:lnTo>
                  <a:lnTo>
                    <a:pt x="45" y="716"/>
                  </a:lnTo>
                  <a:lnTo>
                    <a:pt x="48" y="707"/>
                  </a:lnTo>
                  <a:lnTo>
                    <a:pt x="51" y="696"/>
                  </a:lnTo>
                  <a:lnTo>
                    <a:pt x="55" y="685"/>
                  </a:lnTo>
                  <a:lnTo>
                    <a:pt x="56" y="674"/>
                  </a:lnTo>
                  <a:lnTo>
                    <a:pt x="56" y="664"/>
                  </a:lnTo>
                  <a:lnTo>
                    <a:pt x="60" y="645"/>
                  </a:lnTo>
                  <a:lnTo>
                    <a:pt x="64" y="625"/>
                  </a:lnTo>
                  <a:lnTo>
                    <a:pt x="66" y="606"/>
                  </a:lnTo>
                  <a:lnTo>
                    <a:pt x="67" y="586"/>
                  </a:lnTo>
                  <a:lnTo>
                    <a:pt x="68" y="567"/>
                  </a:lnTo>
                  <a:lnTo>
                    <a:pt x="68" y="547"/>
                  </a:lnTo>
                  <a:lnTo>
                    <a:pt x="67" y="526"/>
                  </a:lnTo>
                  <a:lnTo>
                    <a:pt x="65" y="506"/>
                  </a:lnTo>
                  <a:lnTo>
                    <a:pt x="61" y="475"/>
                  </a:lnTo>
                  <a:lnTo>
                    <a:pt x="60" y="444"/>
                  </a:lnTo>
                  <a:lnTo>
                    <a:pt x="60" y="414"/>
                  </a:lnTo>
                  <a:lnTo>
                    <a:pt x="60" y="384"/>
                  </a:lnTo>
                  <a:lnTo>
                    <a:pt x="61" y="353"/>
                  </a:lnTo>
                  <a:lnTo>
                    <a:pt x="61" y="324"/>
                  </a:lnTo>
                  <a:lnTo>
                    <a:pt x="61" y="294"/>
                  </a:lnTo>
                  <a:lnTo>
                    <a:pt x="59" y="264"/>
                  </a:lnTo>
                  <a:lnTo>
                    <a:pt x="60" y="247"/>
                  </a:lnTo>
                  <a:lnTo>
                    <a:pt x="60" y="230"/>
                  </a:lnTo>
                  <a:lnTo>
                    <a:pt x="59" y="215"/>
                  </a:lnTo>
                  <a:lnTo>
                    <a:pt x="58" y="198"/>
                  </a:lnTo>
                  <a:lnTo>
                    <a:pt x="57" y="182"/>
                  </a:lnTo>
                  <a:lnTo>
                    <a:pt x="56" y="165"/>
                  </a:lnTo>
                  <a:lnTo>
                    <a:pt x="56" y="149"/>
                  </a:lnTo>
                  <a:lnTo>
                    <a:pt x="56" y="133"/>
                  </a:lnTo>
                  <a:lnTo>
                    <a:pt x="75" y="128"/>
                  </a:lnTo>
                  <a:lnTo>
                    <a:pt x="93" y="124"/>
                  </a:lnTo>
                  <a:lnTo>
                    <a:pt x="111" y="122"/>
                  </a:lnTo>
                  <a:lnTo>
                    <a:pt x="129" y="120"/>
                  </a:lnTo>
                  <a:lnTo>
                    <a:pt x="148" y="116"/>
                  </a:lnTo>
                  <a:lnTo>
                    <a:pt x="165" y="112"/>
                  </a:lnTo>
                  <a:lnTo>
                    <a:pt x="183" y="109"/>
                  </a:lnTo>
                  <a:lnTo>
                    <a:pt x="201" y="104"/>
                  </a:lnTo>
                  <a:lnTo>
                    <a:pt x="216" y="104"/>
                  </a:lnTo>
                  <a:lnTo>
                    <a:pt x="230" y="102"/>
                  </a:lnTo>
                  <a:lnTo>
                    <a:pt x="244" y="99"/>
                  </a:lnTo>
                  <a:lnTo>
                    <a:pt x="258" y="96"/>
                  </a:lnTo>
                  <a:lnTo>
                    <a:pt x="272" y="91"/>
                  </a:lnTo>
                  <a:lnTo>
                    <a:pt x="287" y="87"/>
                  </a:lnTo>
                  <a:lnTo>
                    <a:pt x="301" y="85"/>
                  </a:lnTo>
                  <a:lnTo>
                    <a:pt x="315" y="83"/>
                  </a:lnTo>
                  <a:lnTo>
                    <a:pt x="320" y="80"/>
                  </a:lnTo>
                  <a:lnTo>
                    <a:pt x="324" y="79"/>
                  </a:lnTo>
                  <a:lnTo>
                    <a:pt x="328" y="79"/>
                  </a:lnTo>
                  <a:lnTo>
                    <a:pt x="332" y="79"/>
                  </a:lnTo>
                  <a:lnTo>
                    <a:pt x="336" y="79"/>
                  </a:lnTo>
                  <a:lnTo>
                    <a:pt x="341" y="79"/>
                  </a:lnTo>
                  <a:lnTo>
                    <a:pt x="345" y="78"/>
                  </a:lnTo>
                  <a:lnTo>
                    <a:pt x="350" y="77"/>
                  </a:lnTo>
                  <a:lnTo>
                    <a:pt x="364" y="72"/>
                  </a:lnTo>
                  <a:lnTo>
                    <a:pt x="379" y="68"/>
                  </a:lnTo>
                  <a:lnTo>
                    <a:pt x="396" y="65"/>
                  </a:lnTo>
                  <a:lnTo>
                    <a:pt x="411" y="62"/>
                  </a:lnTo>
                  <a:lnTo>
                    <a:pt x="443" y="59"/>
                  </a:lnTo>
                  <a:lnTo>
                    <a:pt x="475" y="56"/>
                  </a:lnTo>
                  <a:lnTo>
                    <a:pt x="507" y="55"/>
                  </a:lnTo>
                  <a:lnTo>
                    <a:pt x="541" y="53"/>
                  </a:lnTo>
                  <a:lnTo>
                    <a:pt x="573" y="49"/>
                  </a:lnTo>
                  <a:lnTo>
                    <a:pt x="605" y="43"/>
                  </a:lnTo>
                  <a:lnTo>
                    <a:pt x="623" y="41"/>
                  </a:lnTo>
                  <a:lnTo>
                    <a:pt x="642" y="37"/>
                  </a:lnTo>
                  <a:lnTo>
                    <a:pt x="661" y="34"/>
                  </a:lnTo>
                  <a:lnTo>
                    <a:pt x="680" y="30"/>
                  </a:lnTo>
                  <a:lnTo>
                    <a:pt x="697" y="26"/>
                  </a:lnTo>
                  <a:lnTo>
                    <a:pt x="716" y="24"/>
                  </a:lnTo>
                  <a:lnTo>
                    <a:pt x="734" y="22"/>
                  </a:lnTo>
                  <a:lnTo>
                    <a:pt x="752" y="19"/>
                  </a:lnTo>
                  <a:lnTo>
                    <a:pt x="768" y="17"/>
                  </a:lnTo>
                  <a:lnTo>
                    <a:pt x="785" y="15"/>
                  </a:lnTo>
                  <a:lnTo>
                    <a:pt x="800" y="11"/>
                  </a:lnTo>
                  <a:lnTo>
                    <a:pt x="816" y="9"/>
                  </a:lnTo>
                  <a:lnTo>
                    <a:pt x="832" y="5"/>
                  </a:lnTo>
                  <a:lnTo>
                    <a:pt x="848" y="3"/>
                  </a:lnTo>
                  <a:lnTo>
                    <a:pt x="864" y="1"/>
                  </a:lnTo>
                  <a:lnTo>
                    <a:pt x="882" y="0"/>
                  </a:lnTo>
                  <a:close/>
                </a:path>
              </a:pathLst>
            </a:custGeom>
            <a:solidFill>
              <a:srgbClr val="82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Freeform 121"/>
            <p:cNvSpPr>
              <a:spLocks/>
            </p:cNvSpPr>
            <p:nvPr/>
          </p:nvSpPr>
          <p:spPr bwMode="auto">
            <a:xfrm>
              <a:off x="4174" y="3908"/>
              <a:ext cx="18" cy="7"/>
            </a:xfrm>
            <a:custGeom>
              <a:avLst/>
              <a:gdLst>
                <a:gd name="T0" fmla="*/ 0 w 106"/>
                <a:gd name="T1" fmla="*/ 0 h 42"/>
                <a:gd name="T2" fmla="*/ 0 w 106"/>
                <a:gd name="T3" fmla="*/ 0 h 42"/>
                <a:gd name="T4" fmla="*/ 0 w 106"/>
                <a:gd name="T5" fmla="*/ 0 h 42"/>
                <a:gd name="T6" fmla="*/ 0 w 106"/>
                <a:gd name="T7" fmla="*/ 0 h 42"/>
                <a:gd name="T8" fmla="*/ 0 w 106"/>
                <a:gd name="T9" fmla="*/ 0 h 42"/>
                <a:gd name="T10" fmla="*/ 0 w 106"/>
                <a:gd name="T11" fmla="*/ 0 h 42"/>
                <a:gd name="T12" fmla="*/ 0 w 106"/>
                <a:gd name="T13" fmla="*/ 0 h 42"/>
                <a:gd name="T14" fmla="*/ 0 w 106"/>
                <a:gd name="T15" fmla="*/ 0 h 42"/>
                <a:gd name="T16" fmla="*/ 0 w 106"/>
                <a:gd name="T17" fmla="*/ 0 h 42"/>
                <a:gd name="T18" fmla="*/ 0 w 106"/>
                <a:gd name="T19" fmla="*/ 0 h 42"/>
                <a:gd name="T20" fmla="*/ 0 w 106"/>
                <a:gd name="T21" fmla="*/ 0 h 42"/>
                <a:gd name="T22" fmla="*/ 0 w 106"/>
                <a:gd name="T23" fmla="*/ 0 h 42"/>
                <a:gd name="T24" fmla="*/ 0 w 106"/>
                <a:gd name="T25" fmla="*/ 0 h 42"/>
                <a:gd name="T26" fmla="*/ 0 w 106"/>
                <a:gd name="T27" fmla="*/ 0 h 42"/>
                <a:gd name="T28" fmla="*/ 0 w 106"/>
                <a:gd name="T29" fmla="*/ 0 h 42"/>
                <a:gd name="T30" fmla="*/ 0 w 106"/>
                <a:gd name="T31" fmla="*/ 0 h 42"/>
                <a:gd name="T32" fmla="*/ 0 w 106"/>
                <a:gd name="T33" fmla="*/ 0 h 42"/>
                <a:gd name="T34" fmla="*/ 0 w 106"/>
                <a:gd name="T35" fmla="*/ 0 h 42"/>
                <a:gd name="T36" fmla="*/ 0 w 106"/>
                <a:gd name="T37" fmla="*/ 0 h 42"/>
                <a:gd name="T38" fmla="*/ 0 w 106"/>
                <a:gd name="T39" fmla="*/ 0 h 42"/>
                <a:gd name="T40" fmla="*/ 0 w 106"/>
                <a:gd name="T41" fmla="*/ 0 h 42"/>
                <a:gd name="T42" fmla="*/ 0 w 106"/>
                <a:gd name="T43" fmla="*/ 0 h 42"/>
                <a:gd name="T44" fmla="*/ 0 w 106"/>
                <a:gd name="T45" fmla="*/ 0 h 42"/>
                <a:gd name="T46" fmla="*/ 0 w 106"/>
                <a:gd name="T47" fmla="*/ 0 h 42"/>
                <a:gd name="T48" fmla="*/ 0 w 106"/>
                <a:gd name="T49" fmla="*/ 0 h 42"/>
                <a:gd name="T50" fmla="*/ 0 w 106"/>
                <a:gd name="T51" fmla="*/ 0 h 42"/>
                <a:gd name="T52" fmla="*/ 0 w 106"/>
                <a:gd name="T53" fmla="*/ 0 h 42"/>
                <a:gd name="T54" fmla="*/ 0 w 106"/>
                <a:gd name="T55" fmla="*/ 0 h 42"/>
                <a:gd name="T56" fmla="*/ 0 w 106"/>
                <a:gd name="T57" fmla="*/ 0 h 42"/>
                <a:gd name="T58" fmla="*/ 0 w 106"/>
                <a:gd name="T59" fmla="*/ 0 h 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6"/>
                <a:gd name="T91" fmla="*/ 0 h 42"/>
                <a:gd name="T92" fmla="*/ 106 w 106"/>
                <a:gd name="T93" fmla="*/ 42 h 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6" h="42">
                  <a:moveTo>
                    <a:pt x="106" y="4"/>
                  </a:moveTo>
                  <a:lnTo>
                    <a:pt x="105" y="7"/>
                  </a:lnTo>
                  <a:lnTo>
                    <a:pt x="104" y="11"/>
                  </a:lnTo>
                  <a:lnTo>
                    <a:pt x="102" y="15"/>
                  </a:lnTo>
                  <a:lnTo>
                    <a:pt x="100" y="17"/>
                  </a:lnTo>
                  <a:lnTo>
                    <a:pt x="98" y="19"/>
                  </a:lnTo>
                  <a:lnTo>
                    <a:pt x="94" y="21"/>
                  </a:lnTo>
                  <a:lnTo>
                    <a:pt x="92" y="23"/>
                  </a:lnTo>
                  <a:lnTo>
                    <a:pt x="89" y="25"/>
                  </a:lnTo>
                  <a:lnTo>
                    <a:pt x="78" y="29"/>
                  </a:lnTo>
                  <a:lnTo>
                    <a:pt x="67" y="34"/>
                  </a:lnTo>
                  <a:lnTo>
                    <a:pt x="56" y="37"/>
                  </a:lnTo>
                  <a:lnTo>
                    <a:pt x="45" y="41"/>
                  </a:lnTo>
                  <a:lnTo>
                    <a:pt x="34" y="42"/>
                  </a:lnTo>
                  <a:lnTo>
                    <a:pt x="22" y="42"/>
                  </a:lnTo>
                  <a:lnTo>
                    <a:pt x="17" y="41"/>
                  </a:lnTo>
                  <a:lnTo>
                    <a:pt x="11" y="38"/>
                  </a:lnTo>
                  <a:lnTo>
                    <a:pt x="6" y="36"/>
                  </a:lnTo>
                  <a:lnTo>
                    <a:pt x="0" y="32"/>
                  </a:lnTo>
                  <a:lnTo>
                    <a:pt x="3" y="25"/>
                  </a:lnTo>
                  <a:lnTo>
                    <a:pt x="16" y="23"/>
                  </a:lnTo>
                  <a:lnTo>
                    <a:pt x="29" y="19"/>
                  </a:lnTo>
                  <a:lnTo>
                    <a:pt x="41" y="13"/>
                  </a:lnTo>
                  <a:lnTo>
                    <a:pt x="54" y="9"/>
                  </a:lnTo>
                  <a:lnTo>
                    <a:pt x="67" y="4"/>
                  </a:lnTo>
                  <a:lnTo>
                    <a:pt x="79" y="0"/>
                  </a:lnTo>
                  <a:lnTo>
                    <a:pt x="85" y="0"/>
                  </a:lnTo>
                  <a:lnTo>
                    <a:pt x="92" y="0"/>
                  </a:lnTo>
                  <a:lnTo>
                    <a:pt x="99" y="1"/>
                  </a:lnTo>
                  <a:lnTo>
                    <a:pt x="106" y="4"/>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 name="Freeform 122"/>
            <p:cNvSpPr>
              <a:spLocks/>
            </p:cNvSpPr>
            <p:nvPr/>
          </p:nvSpPr>
          <p:spPr bwMode="auto">
            <a:xfrm>
              <a:off x="4178" y="3914"/>
              <a:ext cx="28" cy="231"/>
            </a:xfrm>
            <a:custGeom>
              <a:avLst/>
              <a:gdLst>
                <a:gd name="T0" fmla="*/ 0 w 164"/>
                <a:gd name="T1" fmla="*/ 0 h 1382"/>
                <a:gd name="T2" fmla="*/ 0 w 164"/>
                <a:gd name="T3" fmla="*/ 0 h 1382"/>
                <a:gd name="T4" fmla="*/ 0 w 164"/>
                <a:gd name="T5" fmla="*/ 0 h 1382"/>
                <a:gd name="T6" fmla="*/ 0 w 164"/>
                <a:gd name="T7" fmla="*/ 0 h 1382"/>
                <a:gd name="T8" fmla="*/ 0 w 164"/>
                <a:gd name="T9" fmla="*/ 0 h 1382"/>
                <a:gd name="T10" fmla="*/ 0 w 164"/>
                <a:gd name="T11" fmla="*/ 0 h 1382"/>
                <a:gd name="T12" fmla="*/ 0 w 164"/>
                <a:gd name="T13" fmla="*/ 0 h 1382"/>
                <a:gd name="T14" fmla="*/ 0 w 164"/>
                <a:gd name="T15" fmla="*/ 0 h 1382"/>
                <a:gd name="T16" fmla="*/ 0 w 164"/>
                <a:gd name="T17" fmla="*/ 0 h 1382"/>
                <a:gd name="T18" fmla="*/ 0 w 164"/>
                <a:gd name="T19" fmla="*/ 0 h 1382"/>
                <a:gd name="T20" fmla="*/ 0 w 164"/>
                <a:gd name="T21" fmla="*/ 0 h 1382"/>
                <a:gd name="T22" fmla="*/ 0 w 164"/>
                <a:gd name="T23" fmla="*/ 0 h 1382"/>
                <a:gd name="T24" fmla="*/ 0 w 164"/>
                <a:gd name="T25" fmla="*/ 0 h 1382"/>
                <a:gd name="T26" fmla="*/ 0 w 164"/>
                <a:gd name="T27" fmla="*/ 0 h 1382"/>
                <a:gd name="T28" fmla="*/ 0 w 164"/>
                <a:gd name="T29" fmla="*/ 0 h 1382"/>
                <a:gd name="T30" fmla="*/ 0 w 164"/>
                <a:gd name="T31" fmla="*/ 0 h 1382"/>
                <a:gd name="T32" fmla="*/ 0 w 164"/>
                <a:gd name="T33" fmla="*/ 0 h 1382"/>
                <a:gd name="T34" fmla="*/ 0 w 164"/>
                <a:gd name="T35" fmla="*/ 0 h 1382"/>
                <a:gd name="T36" fmla="*/ 0 w 164"/>
                <a:gd name="T37" fmla="*/ 0 h 1382"/>
                <a:gd name="T38" fmla="*/ 0 w 164"/>
                <a:gd name="T39" fmla="*/ 0 h 1382"/>
                <a:gd name="T40" fmla="*/ 0 w 164"/>
                <a:gd name="T41" fmla="*/ 0 h 1382"/>
                <a:gd name="T42" fmla="*/ 0 w 164"/>
                <a:gd name="T43" fmla="*/ 0 h 1382"/>
                <a:gd name="T44" fmla="*/ 0 w 164"/>
                <a:gd name="T45" fmla="*/ 0 h 1382"/>
                <a:gd name="T46" fmla="*/ 0 w 164"/>
                <a:gd name="T47" fmla="*/ 0 h 1382"/>
                <a:gd name="T48" fmla="*/ 0 w 164"/>
                <a:gd name="T49" fmla="*/ 0 h 1382"/>
                <a:gd name="T50" fmla="*/ 0 w 164"/>
                <a:gd name="T51" fmla="*/ 0 h 1382"/>
                <a:gd name="T52" fmla="*/ 0 w 164"/>
                <a:gd name="T53" fmla="*/ 0 h 1382"/>
                <a:gd name="T54" fmla="*/ 0 w 164"/>
                <a:gd name="T55" fmla="*/ 0 h 1382"/>
                <a:gd name="T56" fmla="*/ 0 w 164"/>
                <a:gd name="T57" fmla="*/ 0 h 1382"/>
                <a:gd name="T58" fmla="*/ 0 w 164"/>
                <a:gd name="T59" fmla="*/ 0 h 1382"/>
                <a:gd name="T60" fmla="*/ 0 w 164"/>
                <a:gd name="T61" fmla="*/ 0 h 1382"/>
                <a:gd name="T62" fmla="*/ 0 w 164"/>
                <a:gd name="T63" fmla="*/ 0 h 1382"/>
                <a:gd name="T64" fmla="*/ 0 w 164"/>
                <a:gd name="T65" fmla="*/ 0 h 1382"/>
                <a:gd name="T66" fmla="*/ 0 w 164"/>
                <a:gd name="T67" fmla="*/ 0 h 1382"/>
                <a:gd name="T68" fmla="*/ 0 w 164"/>
                <a:gd name="T69" fmla="*/ 0 h 1382"/>
                <a:gd name="T70" fmla="*/ 0 w 164"/>
                <a:gd name="T71" fmla="*/ 0 h 1382"/>
                <a:gd name="T72" fmla="*/ 0 w 164"/>
                <a:gd name="T73" fmla="*/ 0 h 1382"/>
                <a:gd name="T74" fmla="*/ 0 w 164"/>
                <a:gd name="T75" fmla="*/ 0 h 1382"/>
                <a:gd name="T76" fmla="*/ 0 w 164"/>
                <a:gd name="T77" fmla="*/ 0 h 1382"/>
                <a:gd name="T78" fmla="*/ 0 w 164"/>
                <a:gd name="T79" fmla="*/ 0 h 1382"/>
                <a:gd name="T80" fmla="*/ 0 w 164"/>
                <a:gd name="T81" fmla="*/ 0 h 1382"/>
                <a:gd name="T82" fmla="*/ 0 w 164"/>
                <a:gd name="T83" fmla="*/ 0 h 1382"/>
                <a:gd name="T84" fmla="*/ 0 w 164"/>
                <a:gd name="T85" fmla="*/ 0 h 1382"/>
                <a:gd name="T86" fmla="*/ 0 w 164"/>
                <a:gd name="T87" fmla="*/ 0 h 1382"/>
                <a:gd name="T88" fmla="*/ 0 w 164"/>
                <a:gd name="T89" fmla="*/ 0 h 1382"/>
                <a:gd name="T90" fmla="*/ 0 w 164"/>
                <a:gd name="T91" fmla="*/ 0 h 1382"/>
                <a:gd name="T92" fmla="*/ 0 w 164"/>
                <a:gd name="T93" fmla="*/ 0 h 13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4"/>
                <a:gd name="T142" fmla="*/ 0 h 1382"/>
                <a:gd name="T143" fmla="*/ 164 w 164"/>
                <a:gd name="T144" fmla="*/ 1382 h 13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4" h="1382">
                  <a:moveTo>
                    <a:pt x="139" y="75"/>
                  </a:moveTo>
                  <a:lnTo>
                    <a:pt x="143" y="93"/>
                  </a:lnTo>
                  <a:lnTo>
                    <a:pt x="147" y="111"/>
                  </a:lnTo>
                  <a:lnTo>
                    <a:pt x="149" y="129"/>
                  </a:lnTo>
                  <a:lnTo>
                    <a:pt x="150" y="148"/>
                  </a:lnTo>
                  <a:lnTo>
                    <a:pt x="151" y="167"/>
                  </a:lnTo>
                  <a:lnTo>
                    <a:pt x="152" y="185"/>
                  </a:lnTo>
                  <a:lnTo>
                    <a:pt x="153" y="203"/>
                  </a:lnTo>
                  <a:lnTo>
                    <a:pt x="155" y="221"/>
                  </a:lnTo>
                  <a:lnTo>
                    <a:pt x="156" y="245"/>
                  </a:lnTo>
                  <a:lnTo>
                    <a:pt x="156" y="270"/>
                  </a:lnTo>
                  <a:lnTo>
                    <a:pt x="158" y="295"/>
                  </a:lnTo>
                  <a:lnTo>
                    <a:pt x="158" y="320"/>
                  </a:lnTo>
                  <a:lnTo>
                    <a:pt x="159" y="345"/>
                  </a:lnTo>
                  <a:lnTo>
                    <a:pt x="160" y="370"/>
                  </a:lnTo>
                  <a:lnTo>
                    <a:pt x="161" y="394"/>
                  </a:lnTo>
                  <a:lnTo>
                    <a:pt x="164" y="418"/>
                  </a:lnTo>
                  <a:lnTo>
                    <a:pt x="164" y="443"/>
                  </a:lnTo>
                  <a:lnTo>
                    <a:pt x="164" y="470"/>
                  </a:lnTo>
                  <a:lnTo>
                    <a:pt x="164" y="497"/>
                  </a:lnTo>
                  <a:lnTo>
                    <a:pt x="164" y="524"/>
                  </a:lnTo>
                  <a:lnTo>
                    <a:pt x="164" y="551"/>
                  </a:lnTo>
                  <a:lnTo>
                    <a:pt x="163" y="578"/>
                  </a:lnTo>
                  <a:lnTo>
                    <a:pt x="162" y="603"/>
                  </a:lnTo>
                  <a:lnTo>
                    <a:pt x="159" y="627"/>
                  </a:lnTo>
                  <a:lnTo>
                    <a:pt x="160" y="637"/>
                  </a:lnTo>
                  <a:lnTo>
                    <a:pt x="161" y="647"/>
                  </a:lnTo>
                  <a:lnTo>
                    <a:pt x="161" y="656"/>
                  </a:lnTo>
                  <a:lnTo>
                    <a:pt x="161" y="666"/>
                  </a:lnTo>
                  <a:lnTo>
                    <a:pt x="160" y="674"/>
                  </a:lnTo>
                  <a:lnTo>
                    <a:pt x="158" y="684"/>
                  </a:lnTo>
                  <a:lnTo>
                    <a:pt x="155" y="692"/>
                  </a:lnTo>
                  <a:lnTo>
                    <a:pt x="152" y="702"/>
                  </a:lnTo>
                  <a:lnTo>
                    <a:pt x="151" y="750"/>
                  </a:lnTo>
                  <a:lnTo>
                    <a:pt x="151" y="796"/>
                  </a:lnTo>
                  <a:lnTo>
                    <a:pt x="152" y="844"/>
                  </a:lnTo>
                  <a:lnTo>
                    <a:pt x="153" y="890"/>
                  </a:lnTo>
                  <a:lnTo>
                    <a:pt x="153" y="937"/>
                  </a:lnTo>
                  <a:lnTo>
                    <a:pt x="154" y="982"/>
                  </a:lnTo>
                  <a:lnTo>
                    <a:pt x="154" y="1029"/>
                  </a:lnTo>
                  <a:lnTo>
                    <a:pt x="153" y="1075"/>
                  </a:lnTo>
                  <a:lnTo>
                    <a:pt x="154" y="1104"/>
                  </a:lnTo>
                  <a:lnTo>
                    <a:pt x="153" y="1133"/>
                  </a:lnTo>
                  <a:lnTo>
                    <a:pt x="153" y="1160"/>
                  </a:lnTo>
                  <a:lnTo>
                    <a:pt x="153" y="1186"/>
                  </a:lnTo>
                  <a:lnTo>
                    <a:pt x="153" y="1214"/>
                  </a:lnTo>
                  <a:lnTo>
                    <a:pt x="154" y="1241"/>
                  </a:lnTo>
                  <a:lnTo>
                    <a:pt x="155" y="1270"/>
                  </a:lnTo>
                  <a:lnTo>
                    <a:pt x="158" y="1298"/>
                  </a:lnTo>
                  <a:lnTo>
                    <a:pt x="155" y="1300"/>
                  </a:lnTo>
                  <a:lnTo>
                    <a:pt x="154" y="1302"/>
                  </a:lnTo>
                  <a:lnTo>
                    <a:pt x="154" y="1303"/>
                  </a:lnTo>
                  <a:lnTo>
                    <a:pt x="154" y="1306"/>
                  </a:lnTo>
                  <a:lnTo>
                    <a:pt x="155" y="1308"/>
                  </a:lnTo>
                  <a:lnTo>
                    <a:pt x="155" y="1309"/>
                  </a:lnTo>
                  <a:lnTo>
                    <a:pt x="156" y="1312"/>
                  </a:lnTo>
                  <a:lnTo>
                    <a:pt x="158" y="1314"/>
                  </a:lnTo>
                  <a:lnTo>
                    <a:pt x="156" y="1319"/>
                  </a:lnTo>
                  <a:lnTo>
                    <a:pt x="156" y="1323"/>
                  </a:lnTo>
                  <a:lnTo>
                    <a:pt x="154" y="1329"/>
                  </a:lnTo>
                  <a:lnTo>
                    <a:pt x="153" y="1334"/>
                  </a:lnTo>
                  <a:lnTo>
                    <a:pt x="153" y="1339"/>
                  </a:lnTo>
                  <a:lnTo>
                    <a:pt x="154" y="1344"/>
                  </a:lnTo>
                  <a:lnTo>
                    <a:pt x="156" y="1349"/>
                  </a:lnTo>
                  <a:lnTo>
                    <a:pt x="161" y="1352"/>
                  </a:lnTo>
                  <a:lnTo>
                    <a:pt x="159" y="1356"/>
                  </a:lnTo>
                  <a:lnTo>
                    <a:pt x="155" y="1359"/>
                  </a:lnTo>
                  <a:lnTo>
                    <a:pt x="153" y="1362"/>
                  </a:lnTo>
                  <a:lnTo>
                    <a:pt x="150" y="1364"/>
                  </a:lnTo>
                  <a:lnTo>
                    <a:pt x="142" y="1368"/>
                  </a:lnTo>
                  <a:lnTo>
                    <a:pt x="134" y="1370"/>
                  </a:lnTo>
                  <a:lnTo>
                    <a:pt x="126" y="1372"/>
                  </a:lnTo>
                  <a:lnTo>
                    <a:pt x="118" y="1374"/>
                  </a:lnTo>
                  <a:lnTo>
                    <a:pt x="110" y="1377"/>
                  </a:lnTo>
                  <a:lnTo>
                    <a:pt x="102" y="1381"/>
                  </a:lnTo>
                  <a:lnTo>
                    <a:pt x="96" y="1380"/>
                  </a:lnTo>
                  <a:lnTo>
                    <a:pt x="89" y="1380"/>
                  </a:lnTo>
                  <a:lnTo>
                    <a:pt x="83" y="1381"/>
                  </a:lnTo>
                  <a:lnTo>
                    <a:pt x="76" y="1382"/>
                  </a:lnTo>
                  <a:lnTo>
                    <a:pt x="69" y="1382"/>
                  </a:lnTo>
                  <a:lnTo>
                    <a:pt x="64" y="1382"/>
                  </a:lnTo>
                  <a:lnTo>
                    <a:pt x="57" y="1381"/>
                  </a:lnTo>
                  <a:lnTo>
                    <a:pt x="52" y="1378"/>
                  </a:lnTo>
                  <a:lnTo>
                    <a:pt x="52" y="1362"/>
                  </a:lnTo>
                  <a:lnTo>
                    <a:pt x="53" y="1345"/>
                  </a:lnTo>
                  <a:lnTo>
                    <a:pt x="53" y="1328"/>
                  </a:lnTo>
                  <a:lnTo>
                    <a:pt x="53" y="1312"/>
                  </a:lnTo>
                  <a:lnTo>
                    <a:pt x="53" y="1294"/>
                  </a:lnTo>
                  <a:lnTo>
                    <a:pt x="53" y="1276"/>
                  </a:lnTo>
                  <a:lnTo>
                    <a:pt x="52" y="1259"/>
                  </a:lnTo>
                  <a:lnTo>
                    <a:pt x="49" y="1241"/>
                  </a:lnTo>
                  <a:lnTo>
                    <a:pt x="47" y="1176"/>
                  </a:lnTo>
                  <a:lnTo>
                    <a:pt x="47" y="1112"/>
                  </a:lnTo>
                  <a:lnTo>
                    <a:pt x="48" y="1049"/>
                  </a:lnTo>
                  <a:lnTo>
                    <a:pt x="50" y="987"/>
                  </a:lnTo>
                  <a:lnTo>
                    <a:pt x="53" y="925"/>
                  </a:lnTo>
                  <a:lnTo>
                    <a:pt x="54" y="862"/>
                  </a:lnTo>
                  <a:lnTo>
                    <a:pt x="54" y="797"/>
                  </a:lnTo>
                  <a:lnTo>
                    <a:pt x="53" y="732"/>
                  </a:lnTo>
                  <a:lnTo>
                    <a:pt x="56" y="699"/>
                  </a:lnTo>
                  <a:lnTo>
                    <a:pt x="58" y="667"/>
                  </a:lnTo>
                  <a:lnTo>
                    <a:pt x="58" y="635"/>
                  </a:lnTo>
                  <a:lnTo>
                    <a:pt x="57" y="602"/>
                  </a:lnTo>
                  <a:lnTo>
                    <a:pt x="57" y="568"/>
                  </a:lnTo>
                  <a:lnTo>
                    <a:pt x="56" y="535"/>
                  </a:lnTo>
                  <a:lnTo>
                    <a:pt x="56" y="501"/>
                  </a:lnTo>
                  <a:lnTo>
                    <a:pt x="58" y="469"/>
                  </a:lnTo>
                  <a:lnTo>
                    <a:pt x="56" y="461"/>
                  </a:lnTo>
                  <a:lnTo>
                    <a:pt x="55" y="452"/>
                  </a:lnTo>
                  <a:lnTo>
                    <a:pt x="55" y="444"/>
                  </a:lnTo>
                  <a:lnTo>
                    <a:pt x="55" y="436"/>
                  </a:lnTo>
                  <a:lnTo>
                    <a:pt x="56" y="427"/>
                  </a:lnTo>
                  <a:lnTo>
                    <a:pt x="57" y="418"/>
                  </a:lnTo>
                  <a:lnTo>
                    <a:pt x="58" y="409"/>
                  </a:lnTo>
                  <a:lnTo>
                    <a:pt x="58" y="400"/>
                  </a:lnTo>
                  <a:lnTo>
                    <a:pt x="57" y="361"/>
                  </a:lnTo>
                  <a:lnTo>
                    <a:pt x="56" y="319"/>
                  </a:lnTo>
                  <a:lnTo>
                    <a:pt x="56" y="278"/>
                  </a:lnTo>
                  <a:lnTo>
                    <a:pt x="56" y="238"/>
                  </a:lnTo>
                  <a:lnTo>
                    <a:pt x="54" y="196"/>
                  </a:lnTo>
                  <a:lnTo>
                    <a:pt x="50" y="157"/>
                  </a:lnTo>
                  <a:lnTo>
                    <a:pt x="47" y="136"/>
                  </a:lnTo>
                  <a:lnTo>
                    <a:pt x="44" y="116"/>
                  </a:lnTo>
                  <a:lnTo>
                    <a:pt x="39" y="97"/>
                  </a:lnTo>
                  <a:lnTo>
                    <a:pt x="34" y="78"/>
                  </a:lnTo>
                  <a:lnTo>
                    <a:pt x="0" y="26"/>
                  </a:lnTo>
                  <a:lnTo>
                    <a:pt x="11" y="26"/>
                  </a:lnTo>
                  <a:lnTo>
                    <a:pt x="21" y="24"/>
                  </a:lnTo>
                  <a:lnTo>
                    <a:pt x="31" y="21"/>
                  </a:lnTo>
                  <a:lnTo>
                    <a:pt x="41" y="16"/>
                  </a:lnTo>
                  <a:lnTo>
                    <a:pt x="50" y="11"/>
                  </a:lnTo>
                  <a:lnTo>
                    <a:pt x="60" y="6"/>
                  </a:lnTo>
                  <a:lnTo>
                    <a:pt x="70" y="3"/>
                  </a:lnTo>
                  <a:lnTo>
                    <a:pt x="81" y="0"/>
                  </a:lnTo>
                  <a:lnTo>
                    <a:pt x="88" y="10"/>
                  </a:lnTo>
                  <a:lnTo>
                    <a:pt x="96" y="19"/>
                  </a:lnTo>
                  <a:lnTo>
                    <a:pt x="102" y="29"/>
                  </a:lnTo>
                  <a:lnTo>
                    <a:pt x="109" y="40"/>
                  </a:lnTo>
                  <a:lnTo>
                    <a:pt x="116" y="49"/>
                  </a:lnTo>
                  <a:lnTo>
                    <a:pt x="122" y="59"/>
                  </a:lnTo>
                  <a:lnTo>
                    <a:pt x="130" y="67"/>
                  </a:lnTo>
                  <a:lnTo>
                    <a:pt x="139" y="75"/>
                  </a:lnTo>
                  <a:close/>
                </a:path>
              </a:pathLst>
            </a:custGeom>
            <a:solidFill>
              <a:srgbClr val="99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7" name="Freeform 123"/>
            <p:cNvSpPr>
              <a:spLocks/>
            </p:cNvSpPr>
            <p:nvPr/>
          </p:nvSpPr>
          <p:spPr bwMode="auto">
            <a:xfrm>
              <a:off x="4109" y="3915"/>
              <a:ext cx="63" cy="230"/>
            </a:xfrm>
            <a:custGeom>
              <a:avLst/>
              <a:gdLst>
                <a:gd name="T0" fmla="*/ 0 w 383"/>
                <a:gd name="T1" fmla="*/ 0 h 1378"/>
                <a:gd name="T2" fmla="*/ 0 w 383"/>
                <a:gd name="T3" fmla="*/ 0 h 1378"/>
                <a:gd name="T4" fmla="*/ 0 w 383"/>
                <a:gd name="T5" fmla="*/ 0 h 1378"/>
                <a:gd name="T6" fmla="*/ 0 w 383"/>
                <a:gd name="T7" fmla="*/ 0 h 1378"/>
                <a:gd name="T8" fmla="*/ 0 w 383"/>
                <a:gd name="T9" fmla="*/ 0 h 1378"/>
                <a:gd name="T10" fmla="*/ 0 w 383"/>
                <a:gd name="T11" fmla="*/ 0 h 1378"/>
                <a:gd name="T12" fmla="*/ 0 w 383"/>
                <a:gd name="T13" fmla="*/ 0 h 1378"/>
                <a:gd name="T14" fmla="*/ 0 w 383"/>
                <a:gd name="T15" fmla="*/ 0 h 1378"/>
                <a:gd name="T16" fmla="*/ 0 w 383"/>
                <a:gd name="T17" fmla="*/ 0 h 1378"/>
                <a:gd name="T18" fmla="*/ 0 w 383"/>
                <a:gd name="T19" fmla="*/ 0 h 1378"/>
                <a:gd name="T20" fmla="*/ 0 w 383"/>
                <a:gd name="T21" fmla="*/ 0 h 1378"/>
                <a:gd name="T22" fmla="*/ 0 w 383"/>
                <a:gd name="T23" fmla="*/ 0 h 1378"/>
                <a:gd name="T24" fmla="*/ 0 w 383"/>
                <a:gd name="T25" fmla="*/ 0 h 1378"/>
                <a:gd name="T26" fmla="*/ 0 w 383"/>
                <a:gd name="T27" fmla="*/ 0 h 1378"/>
                <a:gd name="T28" fmla="*/ 0 w 383"/>
                <a:gd name="T29" fmla="*/ 0 h 1378"/>
                <a:gd name="T30" fmla="*/ 0 w 383"/>
                <a:gd name="T31" fmla="*/ 0 h 1378"/>
                <a:gd name="T32" fmla="*/ 0 w 383"/>
                <a:gd name="T33" fmla="*/ 0 h 1378"/>
                <a:gd name="T34" fmla="*/ 0 w 383"/>
                <a:gd name="T35" fmla="*/ 0 h 1378"/>
                <a:gd name="T36" fmla="*/ 0 w 383"/>
                <a:gd name="T37" fmla="*/ 0 h 1378"/>
                <a:gd name="T38" fmla="*/ 0 w 383"/>
                <a:gd name="T39" fmla="*/ 0 h 1378"/>
                <a:gd name="T40" fmla="*/ 0 w 383"/>
                <a:gd name="T41" fmla="*/ 0 h 1378"/>
                <a:gd name="T42" fmla="*/ 0 w 383"/>
                <a:gd name="T43" fmla="*/ 0 h 1378"/>
                <a:gd name="T44" fmla="*/ 0 w 383"/>
                <a:gd name="T45" fmla="*/ 0 h 1378"/>
                <a:gd name="T46" fmla="*/ 0 w 383"/>
                <a:gd name="T47" fmla="*/ 0 h 1378"/>
                <a:gd name="T48" fmla="*/ 0 w 383"/>
                <a:gd name="T49" fmla="*/ 0 h 1378"/>
                <a:gd name="T50" fmla="*/ 0 w 383"/>
                <a:gd name="T51" fmla="*/ 0 h 1378"/>
                <a:gd name="T52" fmla="*/ 0 w 383"/>
                <a:gd name="T53" fmla="*/ 0 h 1378"/>
                <a:gd name="T54" fmla="*/ 0 w 383"/>
                <a:gd name="T55" fmla="*/ 0 h 1378"/>
                <a:gd name="T56" fmla="*/ 0 w 383"/>
                <a:gd name="T57" fmla="*/ 0 h 1378"/>
                <a:gd name="T58" fmla="*/ 0 w 383"/>
                <a:gd name="T59" fmla="*/ 0 h 1378"/>
                <a:gd name="T60" fmla="*/ 0 w 383"/>
                <a:gd name="T61" fmla="*/ 0 h 1378"/>
                <a:gd name="T62" fmla="*/ 0 w 383"/>
                <a:gd name="T63" fmla="*/ 0 h 1378"/>
                <a:gd name="T64" fmla="*/ 0 w 383"/>
                <a:gd name="T65" fmla="*/ 0 h 1378"/>
                <a:gd name="T66" fmla="*/ 0 w 383"/>
                <a:gd name="T67" fmla="*/ 0 h 1378"/>
                <a:gd name="T68" fmla="*/ 0 w 383"/>
                <a:gd name="T69" fmla="*/ 0 h 1378"/>
                <a:gd name="T70" fmla="*/ 0 w 383"/>
                <a:gd name="T71" fmla="*/ 0 h 1378"/>
                <a:gd name="T72" fmla="*/ 0 w 383"/>
                <a:gd name="T73" fmla="*/ 0 h 1378"/>
                <a:gd name="T74" fmla="*/ 0 w 383"/>
                <a:gd name="T75" fmla="*/ 0 h 1378"/>
                <a:gd name="T76" fmla="*/ 0 w 383"/>
                <a:gd name="T77" fmla="*/ 0 h 1378"/>
                <a:gd name="T78" fmla="*/ 0 w 383"/>
                <a:gd name="T79" fmla="*/ 0 h 1378"/>
                <a:gd name="T80" fmla="*/ 0 w 383"/>
                <a:gd name="T81" fmla="*/ 0 h 1378"/>
                <a:gd name="T82" fmla="*/ 0 w 383"/>
                <a:gd name="T83" fmla="*/ 0 h 1378"/>
                <a:gd name="T84" fmla="*/ 0 w 383"/>
                <a:gd name="T85" fmla="*/ 0 h 1378"/>
                <a:gd name="T86" fmla="*/ 0 w 383"/>
                <a:gd name="T87" fmla="*/ 0 h 1378"/>
                <a:gd name="T88" fmla="*/ 0 w 383"/>
                <a:gd name="T89" fmla="*/ 0 h 1378"/>
                <a:gd name="T90" fmla="*/ 0 w 383"/>
                <a:gd name="T91" fmla="*/ 0 h 1378"/>
                <a:gd name="T92" fmla="*/ 0 w 383"/>
                <a:gd name="T93" fmla="*/ 0 h 1378"/>
                <a:gd name="T94" fmla="*/ 0 w 383"/>
                <a:gd name="T95" fmla="*/ 0 h 1378"/>
                <a:gd name="T96" fmla="*/ 0 w 383"/>
                <a:gd name="T97" fmla="*/ 0 h 1378"/>
                <a:gd name="T98" fmla="*/ 0 w 383"/>
                <a:gd name="T99" fmla="*/ 0 h 1378"/>
                <a:gd name="T100" fmla="*/ 0 w 383"/>
                <a:gd name="T101" fmla="*/ 0 h 1378"/>
                <a:gd name="T102" fmla="*/ 0 w 383"/>
                <a:gd name="T103" fmla="*/ 0 h 1378"/>
                <a:gd name="T104" fmla="*/ 0 w 383"/>
                <a:gd name="T105" fmla="*/ 0 h 1378"/>
                <a:gd name="T106" fmla="*/ 0 w 383"/>
                <a:gd name="T107" fmla="*/ 0 h 1378"/>
                <a:gd name="T108" fmla="*/ 0 w 383"/>
                <a:gd name="T109" fmla="*/ 0 h 1378"/>
                <a:gd name="T110" fmla="*/ 0 w 383"/>
                <a:gd name="T111" fmla="*/ 0 h 1378"/>
                <a:gd name="T112" fmla="*/ 0 w 383"/>
                <a:gd name="T113" fmla="*/ 0 h 1378"/>
                <a:gd name="T114" fmla="*/ 0 w 383"/>
                <a:gd name="T115" fmla="*/ 0 h 137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83"/>
                <a:gd name="T175" fmla="*/ 0 h 1378"/>
                <a:gd name="T176" fmla="*/ 383 w 383"/>
                <a:gd name="T177" fmla="*/ 1378 h 137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83" h="1378">
                  <a:moveTo>
                    <a:pt x="342" y="47"/>
                  </a:moveTo>
                  <a:lnTo>
                    <a:pt x="348" y="55"/>
                  </a:lnTo>
                  <a:lnTo>
                    <a:pt x="354" y="62"/>
                  </a:lnTo>
                  <a:lnTo>
                    <a:pt x="358" y="71"/>
                  </a:lnTo>
                  <a:lnTo>
                    <a:pt x="363" y="78"/>
                  </a:lnTo>
                  <a:lnTo>
                    <a:pt x="369" y="86"/>
                  </a:lnTo>
                  <a:lnTo>
                    <a:pt x="373" y="93"/>
                  </a:lnTo>
                  <a:lnTo>
                    <a:pt x="379" y="102"/>
                  </a:lnTo>
                  <a:lnTo>
                    <a:pt x="383" y="110"/>
                  </a:lnTo>
                  <a:lnTo>
                    <a:pt x="375" y="114"/>
                  </a:lnTo>
                  <a:lnTo>
                    <a:pt x="366" y="117"/>
                  </a:lnTo>
                  <a:lnTo>
                    <a:pt x="358" y="122"/>
                  </a:lnTo>
                  <a:lnTo>
                    <a:pt x="349" y="125"/>
                  </a:lnTo>
                  <a:lnTo>
                    <a:pt x="341" y="131"/>
                  </a:lnTo>
                  <a:lnTo>
                    <a:pt x="334" y="136"/>
                  </a:lnTo>
                  <a:lnTo>
                    <a:pt x="326" y="142"/>
                  </a:lnTo>
                  <a:lnTo>
                    <a:pt x="318" y="148"/>
                  </a:lnTo>
                  <a:lnTo>
                    <a:pt x="315" y="148"/>
                  </a:lnTo>
                  <a:lnTo>
                    <a:pt x="312" y="148"/>
                  </a:lnTo>
                  <a:lnTo>
                    <a:pt x="309" y="149"/>
                  </a:lnTo>
                  <a:lnTo>
                    <a:pt x="306" y="151"/>
                  </a:lnTo>
                  <a:lnTo>
                    <a:pt x="302" y="155"/>
                  </a:lnTo>
                  <a:lnTo>
                    <a:pt x="297" y="160"/>
                  </a:lnTo>
                  <a:lnTo>
                    <a:pt x="292" y="165"/>
                  </a:lnTo>
                  <a:lnTo>
                    <a:pt x="287" y="170"/>
                  </a:lnTo>
                  <a:lnTo>
                    <a:pt x="283" y="173"/>
                  </a:lnTo>
                  <a:lnTo>
                    <a:pt x="277" y="174"/>
                  </a:lnTo>
                  <a:lnTo>
                    <a:pt x="271" y="182"/>
                  </a:lnTo>
                  <a:lnTo>
                    <a:pt x="263" y="189"/>
                  </a:lnTo>
                  <a:lnTo>
                    <a:pt x="256" y="196"/>
                  </a:lnTo>
                  <a:lnTo>
                    <a:pt x="250" y="204"/>
                  </a:lnTo>
                  <a:lnTo>
                    <a:pt x="243" y="213"/>
                  </a:lnTo>
                  <a:lnTo>
                    <a:pt x="236" y="220"/>
                  </a:lnTo>
                  <a:lnTo>
                    <a:pt x="231" y="228"/>
                  </a:lnTo>
                  <a:lnTo>
                    <a:pt x="224" y="235"/>
                  </a:lnTo>
                  <a:lnTo>
                    <a:pt x="221" y="248"/>
                  </a:lnTo>
                  <a:lnTo>
                    <a:pt x="218" y="262"/>
                  </a:lnTo>
                  <a:lnTo>
                    <a:pt x="214" y="275"/>
                  </a:lnTo>
                  <a:lnTo>
                    <a:pt x="211" y="288"/>
                  </a:lnTo>
                  <a:lnTo>
                    <a:pt x="208" y="300"/>
                  </a:lnTo>
                  <a:lnTo>
                    <a:pt x="204" y="313"/>
                  </a:lnTo>
                  <a:lnTo>
                    <a:pt x="201" y="326"/>
                  </a:lnTo>
                  <a:lnTo>
                    <a:pt x="199" y="339"/>
                  </a:lnTo>
                  <a:lnTo>
                    <a:pt x="196" y="346"/>
                  </a:lnTo>
                  <a:lnTo>
                    <a:pt x="195" y="355"/>
                  </a:lnTo>
                  <a:lnTo>
                    <a:pt x="192" y="364"/>
                  </a:lnTo>
                  <a:lnTo>
                    <a:pt x="191" y="372"/>
                  </a:lnTo>
                  <a:lnTo>
                    <a:pt x="190" y="381"/>
                  </a:lnTo>
                  <a:lnTo>
                    <a:pt x="188" y="389"/>
                  </a:lnTo>
                  <a:lnTo>
                    <a:pt x="187" y="398"/>
                  </a:lnTo>
                  <a:lnTo>
                    <a:pt x="185" y="406"/>
                  </a:lnTo>
                  <a:lnTo>
                    <a:pt x="183" y="432"/>
                  </a:lnTo>
                  <a:lnTo>
                    <a:pt x="181" y="458"/>
                  </a:lnTo>
                  <a:lnTo>
                    <a:pt x="180" y="485"/>
                  </a:lnTo>
                  <a:lnTo>
                    <a:pt x="179" y="511"/>
                  </a:lnTo>
                  <a:lnTo>
                    <a:pt x="178" y="536"/>
                  </a:lnTo>
                  <a:lnTo>
                    <a:pt x="177" y="562"/>
                  </a:lnTo>
                  <a:lnTo>
                    <a:pt x="177" y="590"/>
                  </a:lnTo>
                  <a:lnTo>
                    <a:pt x="177" y="617"/>
                  </a:lnTo>
                  <a:lnTo>
                    <a:pt x="174" y="633"/>
                  </a:lnTo>
                  <a:lnTo>
                    <a:pt x="174" y="654"/>
                  </a:lnTo>
                  <a:lnTo>
                    <a:pt x="174" y="677"/>
                  </a:lnTo>
                  <a:lnTo>
                    <a:pt x="174" y="698"/>
                  </a:lnTo>
                  <a:lnTo>
                    <a:pt x="172" y="721"/>
                  </a:lnTo>
                  <a:lnTo>
                    <a:pt x="172" y="742"/>
                  </a:lnTo>
                  <a:lnTo>
                    <a:pt x="171" y="765"/>
                  </a:lnTo>
                  <a:lnTo>
                    <a:pt x="170" y="788"/>
                  </a:lnTo>
                  <a:lnTo>
                    <a:pt x="168" y="809"/>
                  </a:lnTo>
                  <a:lnTo>
                    <a:pt x="167" y="815"/>
                  </a:lnTo>
                  <a:lnTo>
                    <a:pt x="166" y="820"/>
                  </a:lnTo>
                  <a:lnTo>
                    <a:pt x="166" y="826"/>
                  </a:lnTo>
                  <a:lnTo>
                    <a:pt x="166" y="832"/>
                  </a:lnTo>
                  <a:lnTo>
                    <a:pt x="166" y="838"/>
                  </a:lnTo>
                  <a:lnTo>
                    <a:pt x="167" y="844"/>
                  </a:lnTo>
                  <a:lnTo>
                    <a:pt x="168" y="849"/>
                  </a:lnTo>
                  <a:lnTo>
                    <a:pt x="168" y="853"/>
                  </a:lnTo>
                  <a:lnTo>
                    <a:pt x="166" y="888"/>
                  </a:lnTo>
                  <a:lnTo>
                    <a:pt x="165" y="921"/>
                  </a:lnTo>
                  <a:lnTo>
                    <a:pt x="165" y="954"/>
                  </a:lnTo>
                  <a:lnTo>
                    <a:pt x="165" y="986"/>
                  </a:lnTo>
                  <a:lnTo>
                    <a:pt x="165" y="1019"/>
                  </a:lnTo>
                  <a:lnTo>
                    <a:pt x="165" y="1051"/>
                  </a:lnTo>
                  <a:lnTo>
                    <a:pt x="164" y="1085"/>
                  </a:lnTo>
                  <a:lnTo>
                    <a:pt x="161" y="1118"/>
                  </a:lnTo>
                  <a:lnTo>
                    <a:pt x="161" y="1136"/>
                  </a:lnTo>
                  <a:lnTo>
                    <a:pt x="161" y="1154"/>
                  </a:lnTo>
                  <a:lnTo>
                    <a:pt x="161" y="1173"/>
                  </a:lnTo>
                  <a:lnTo>
                    <a:pt x="161" y="1191"/>
                  </a:lnTo>
                  <a:lnTo>
                    <a:pt x="162" y="1209"/>
                  </a:lnTo>
                  <a:lnTo>
                    <a:pt x="164" y="1227"/>
                  </a:lnTo>
                  <a:lnTo>
                    <a:pt x="166" y="1246"/>
                  </a:lnTo>
                  <a:lnTo>
                    <a:pt x="168" y="1264"/>
                  </a:lnTo>
                  <a:lnTo>
                    <a:pt x="165" y="1267"/>
                  </a:lnTo>
                  <a:lnTo>
                    <a:pt x="167" y="1270"/>
                  </a:lnTo>
                  <a:lnTo>
                    <a:pt x="168" y="1272"/>
                  </a:lnTo>
                  <a:lnTo>
                    <a:pt x="168" y="1275"/>
                  </a:lnTo>
                  <a:lnTo>
                    <a:pt x="168" y="1278"/>
                  </a:lnTo>
                  <a:lnTo>
                    <a:pt x="167" y="1280"/>
                  </a:lnTo>
                  <a:lnTo>
                    <a:pt x="167" y="1283"/>
                  </a:lnTo>
                  <a:lnTo>
                    <a:pt x="169" y="1286"/>
                  </a:lnTo>
                  <a:lnTo>
                    <a:pt x="171" y="1289"/>
                  </a:lnTo>
                  <a:lnTo>
                    <a:pt x="172" y="1298"/>
                  </a:lnTo>
                  <a:lnTo>
                    <a:pt x="174" y="1308"/>
                  </a:lnTo>
                  <a:lnTo>
                    <a:pt x="176" y="1317"/>
                  </a:lnTo>
                  <a:lnTo>
                    <a:pt x="178" y="1326"/>
                  </a:lnTo>
                  <a:lnTo>
                    <a:pt x="180" y="1335"/>
                  </a:lnTo>
                  <a:lnTo>
                    <a:pt x="181" y="1345"/>
                  </a:lnTo>
                  <a:lnTo>
                    <a:pt x="182" y="1354"/>
                  </a:lnTo>
                  <a:lnTo>
                    <a:pt x="182" y="1365"/>
                  </a:lnTo>
                  <a:lnTo>
                    <a:pt x="190" y="1378"/>
                  </a:lnTo>
                  <a:lnTo>
                    <a:pt x="182" y="1374"/>
                  </a:lnTo>
                  <a:lnTo>
                    <a:pt x="176" y="1368"/>
                  </a:lnTo>
                  <a:lnTo>
                    <a:pt x="170" y="1363"/>
                  </a:lnTo>
                  <a:lnTo>
                    <a:pt x="164" y="1358"/>
                  </a:lnTo>
                  <a:lnTo>
                    <a:pt x="157" y="1353"/>
                  </a:lnTo>
                  <a:lnTo>
                    <a:pt x="150" y="1348"/>
                  </a:lnTo>
                  <a:lnTo>
                    <a:pt x="144" y="1344"/>
                  </a:lnTo>
                  <a:lnTo>
                    <a:pt x="137" y="1338"/>
                  </a:lnTo>
                  <a:lnTo>
                    <a:pt x="138" y="1334"/>
                  </a:lnTo>
                  <a:lnTo>
                    <a:pt x="138" y="1332"/>
                  </a:lnTo>
                  <a:lnTo>
                    <a:pt x="138" y="1328"/>
                  </a:lnTo>
                  <a:lnTo>
                    <a:pt x="137" y="1325"/>
                  </a:lnTo>
                  <a:lnTo>
                    <a:pt x="136" y="1321"/>
                  </a:lnTo>
                  <a:lnTo>
                    <a:pt x="135" y="1319"/>
                  </a:lnTo>
                  <a:lnTo>
                    <a:pt x="134" y="1315"/>
                  </a:lnTo>
                  <a:lnTo>
                    <a:pt x="133" y="1311"/>
                  </a:lnTo>
                  <a:lnTo>
                    <a:pt x="133" y="1301"/>
                  </a:lnTo>
                  <a:lnTo>
                    <a:pt x="133" y="1289"/>
                  </a:lnTo>
                  <a:lnTo>
                    <a:pt x="134" y="1277"/>
                  </a:lnTo>
                  <a:lnTo>
                    <a:pt x="133" y="1265"/>
                  </a:lnTo>
                  <a:lnTo>
                    <a:pt x="132" y="1254"/>
                  </a:lnTo>
                  <a:lnTo>
                    <a:pt x="129" y="1243"/>
                  </a:lnTo>
                  <a:lnTo>
                    <a:pt x="126" y="1233"/>
                  </a:lnTo>
                  <a:lnTo>
                    <a:pt x="121" y="1223"/>
                  </a:lnTo>
                  <a:lnTo>
                    <a:pt x="116" y="1218"/>
                  </a:lnTo>
                  <a:lnTo>
                    <a:pt x="111" y="1214"/>
                  </a:lnTo>
                  <a:lnTo>
                    <a:pt x="105" y="1210"/>
                  </a:lnTo>
                  <a:lnTo>
                    <a:pt x="100" y="1206"/>
                  </a:lnTo>
                  <a:lnTo>
                    <a:pt x="93" y="1203"/>
                  </a:lnTo>
                  <a:lnTo>
                    <a:pt x="86" y="1202"/>
                  </a:lnTo>
                  <a:lnTo>
                    <a:pt x="80" y="1202"/>
                  </a:lnTo>
                  <a:lnTo>
                    <a:pt x="73" y="1203"/>
                  </a:lnTo>
                  <a:lnTo>
                    <a:pt x="66" y="1208"/>
                  </a:lnTo>
                  <a:lnTo>
                    <a:pt x="60" y="1215"/>
                  </a:lnTo>
                  <a:lnTo>
                    <a:pt x="54" y="1222"/>
                  </a:lnTo>
                  <a:lnTo>
                    <a:pt x="49" y="1229"/>
                  </a:lnTo>
                  <a:lnTo>
                    <a:pt x="45" y="1238"/>
                  </a:lnTo>
                  <a:lnTo>
                    <a:pt x="43" y="1247"/>
                  </a:lnTo>
                  <a:lnTo>
                    <a:pt x="42" y="1257"/>
                  </a:lnTo>
                  <a:lnTo>
                    <a:pt x="43" y="1266"/>
                  </a:lnTo>
                  <a:lnTo>
                    <a:pt x="39" y="1260"/>
                  </a:lnTo>
                  <a:lnTo>
                    <a:pt x="33" y="1255"/>
                  </a:lnTo>
                  <a:lnTo>
                    <a:pt x="28" y="1252"/>
                  </a:lnTo>
                  <a:lnTo>
                    <a:pt x="22" y="1248"/>
                  </a:lnTo>
                  <a:lnTo>
                    <a:pt x="17" y="1245"/>
                  </a:lnTo>
                  <a:lnTo>
                    <a:pt x="12" y="1240"/>
                  </a:lnTo>
                  <a:lnTo>
                    <a:pt x="8" y="1235"/>
                  </a:lnTo>
                  <a:lnTo>
                    <a:pt x="6" y="1228"/>
                  </a:lnTo>
                  <a:lnTo>
                    <a:pt x="3" y="1191"/>
                  </a:lnTo>
                  <a:lnTo>
                    <a:pt x="2" y="1154"/>
                  </a:lnTo>
                  <a:lnTo>
                    <a:pt x="1" y="1117"/>
                  </a:lnTo>
                  <a:lnTo>
                    <a:pt x="0" y="1080"/>
                  </a:lnTo>
                  <a:lnTo>
                    <a:pt x="1" y="1006"/>
                  </a:lnTo>
                  <a:lnTo>
                    <a:pt x="2" y="931"/>
                  </a:lnTo>
                  <a:lnTo>
                    <a:pt x="5" y="856"/>
                  </a:lnTo>
                  <a:lnTo>
                    <a:pt x="8" y="781"/>
                  </a:lnTo>
                  <a:lnTo>
                    <a:pt x="10" y="704"/>
                  </a:lnTo>
                  <a:lnTo>
                    <a:pt x="11" y="629"/>
                  </a:lnTo>
                  <a:lnTo>
                    <a:pt x="15" y="610"/>
                  </a:lnTo>
                  <a:lnTo>
                    <a:pt x="15" y="584"/>
                  </a:lnTo>
                  <a:lnTo>
                    <a:pt x="15" y="560"/>
                  </a:lnTo>
                  <a:lnTo>
                    <a:pt x="16" y="536"/>
                  </a:lnTo>
                  <a:lnTo>
                    <a:pt x="17" y="513"/>
                  </a:lnTo>
                  <a:lnTo>
                    <a:pt x="18" y="489"/>
                  </a:lnTo>
                  <a:lnTo>
                    <a:pt x="19" y="466"/>
                  </a:lnTo>
                  <a:lnTo>
                    <a:pt x="20" y="442"/>
                  </a:lnTo>
                  <a:lnTo>
                    <a:pt x="20" y="418"/>
                  </a:lnTo>
                  <a:lnTo>
                    <a:pt x="22" y="398"/>
                  </a:lnTo>
                  <a:lnTo>
                    <a:pt x="24" y="378"/>
                  </a:lnTo>
                  <a:lnTo>
                    <a:pt x="28" y="359"/>
                  </a:lnTo>
                  <a:lnTo>
                    <a:pt x="32" y="340"/>
                  </a:lnTo>
                  <a:lnTo>
                    <a:pt x="37" y="321"/>
                  </a:lnTo>
                  <a:lnTo>
                    <a:pt x="40" y="303"/>
                  </a:lnTo>
                  <a:lnTo>
                    <a:pt x="43" y="284"/>
                  </a:lnTo>
                  <a:lnTo>
                    <a:pt x="47" y="265"/>
                  </a:lnTo>
                  <a:lnTo>
                    <a:pt x="49" y="260"/>
                  </a:lnTo>
                  <a:lnTo>
                    <a:pt x="51" y="257"/>
                  </a:lnTo>
                  <a:lnTo>
                    <a:pt x="52" y="252"/>
                  </a:lnTo>
                  <a:lnTo>
                    <a:pt x="52" y="246"/>
                  </a:lnTo>
                  <a:lnTo>
                    <a:pt x="53" y="241"/>
                  </a:lnTo>
                  <a:lnTo>
                    <a:pt x="54" y="236"/>
                  </a:lnTo>
                  <a:lnTo>
                    <a:pt x="55" y="232"/>
                  </a:lnTo>
                  <a:lnTo>
                    <a:pt x="59" y="228"/>
                  </a:lnTo>
                  <a:lnTo>
                    <a:pt x="60" y="214"/>
                  </a:lnTo>
                  <a:lnTo>
                    <a:pt x="61" y="199"/>
                  </a:lnTo>
                  <a:lnTo>
                    <a:pt x="64" y="185"/>
                  </a:lnTo>
                  <a:lnTo>
                    <a:pt x="69" y="172"/>
                  </a:lnTo>
                  <a:lnTo>
                    <a:pt x="73" y="159"/>
                  </a:lnTo>
                  <a:lnTo>
                    <a:pt x="80" y="147"/>
                  </a:lnTo>
                  <a:lnTo>
                    <a:pt x="86" y="135"/>
                  </a:lnTo>
                  <a:lnTo>
                    <a:pt x="94" y="124"/>
                  </a:lnTo>
                  <a:lnTo>
                    <a:pt x="102" y="114"/>
                  </a:lnTo>
                  <a:lnTo>
                    <a:pt x="111" y="103"/>
                  </a:lnTo>
                  <a:lnTo>
                    <a:pt x="121" y="93"/>
                  </a:lnTo>
                  <a:lnTo>
                    <a:pt x="130" y="84"/>
                  </a:lnTo>
                  <a:lnTo>
                    <a:pt x="140" y="75"/>
                  </a:lnTo>
                  <a:lnTo>
                    <a:pt x="151" y="67"/>
                  </a:lnTo>
                  <a:lnTo>
                    <a:pt x="162" y="60"/>
                  </a:lnTo>
                  <a:lnTo>
                    <a:pt x="174" y="53"/>
                  </a:lnTo>
                  <a:lnTo>
                    <a:pt x="186" y="44"/>
                  </a:lnTo>
                  <a:lnTo>
                    <a:pt x="198" y="36"/>
                  </a:lnTo>
                  <a:lnTo>
                    <a:pt x="211" y="28"/>
                  </a:lnTo>
                  <a:lnTo>
                    <a:pt x="223" y="19"/>
                  </a:lnTo>
                  <a:lnTo>
                    <a:pt x="236" y="13"/>
                  </a:lnTo>
                  <a:lnTo>
                    <a:pt x="250" y="7"/>
                  </a:lnTo>
                  <a:lnTo>
                    <a:pt x="256" y="5"/>
                  </a:lnTo>
                  <a:lnTo>
                    <a:pt x="263" y="4"/>
                  </a:lnTo>
                  <a:lnTo>
                    <a:pt x="271" y="3"/>
                  </a:lnTo>
                  <a:lnTo>
                    <a:pt x="277" y="3"/>
                  </a:lnTo>
                  <a:lnTo>
                    <a:pt x="282" y="0"/>
                  </a:lnTo>
                  <a:lnTo>
                    <a:pt x="286" y="0"/>
                  </a:lnTo>
                  <a:lnTo>
                    <a:pt x="291" y="0"/>
                  </a:lnTo>
                  <a:lnTo>
                    <a:pt x="294" y="3"/>
                  </a:lnTo>
                  <a:lnTo>
                    <a:pt x="298" y="5"/>
                  </a:lnTo>
                  <a:lnTo>
                    <a:pt x="302" y="7"/>
                  </a:lnTo>
                  <a:lnTo>
                    <a:pt x="306" y="10"/>
                  </a:lnTo>
                  <a:lnTo>
                    <a:pt x="309" y="12"/>
                  </a:lnTo>
                  <a:lnTo>
                    <a:pt x="313" y="18"/>
                  </a:lnTo>
                  <a:lnTo>
                    <a:pt x="316" y="23"/>
                  </a:lnTo>
                  <a:lnTo>
                    <a:pt x="319" y="28"/>
                  </a:lnTo>
                  <a:lnTo>
                    <a:pt x="324" y="32"/>
                  </a:lnTo>
                  <a:lnTo>
                    <a:pt x="328" y="36"/>
                  </a:lnTo>
                  <a:lnTo>
                    <a:pt x="334" y="40"/>
                  </a:lnTo>
                  <a:lnTo>
                    <a:pt x="338" y="43"/>
                  </a:lnTo>
                  <a:lnTo>
                    <a:pt x="342" y="47"/>
                  </a:lnTo>
                  <a:close/>
                </a:path>
              </a:pathLst>
            </a:custGeom>
            <a:solidFill>
              <a:srgbClr val="99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Freeform 124"/>
            <p:cNvSpPr>
              <a:spLocks/>
            </p:cNvSpPr>
            <p:nvPr/>
          </p:nvSpPr>
          <p:spPr bwMode="auto">
            <a:xfrm>
              <a:off x="4137" y="3937"/>
              <a:ext cx="48" cy="214"/>
            </a:xfrm>
            <a:custGeom>
              <a:avLst/>
              <a:gdLst>
                <a:gd name="T0" fmla="*/ 0 w 286"/>
                <a:gd name="T1" fmla="*/ 0 h 1286"/>
                <a:gd name="T2" fmla="*/ 0 w 286"/>
                <a:gd name="T3" fmla="*/ 0 h 1286"/>
                <a:gd name="T4" fmla="*/ 0 w 286"/>
                <a:gd name="T5" fmla="*/ 0 h 1286"/>
                <a:gd name="T6" fmla="*/ 0 w 286"/>
                <a:gd name="T7" fmla="*/ 0 h 1286"/>
                <a:gd name="T8" fmla="*/ 0 w 286"/>
                <a:gd name="T9" fmla="*/ 0 h 1286"/>
                <a:gd name="T10" fmla="*/ 0 w 286"/>
                <a:gd name="T11" fmla="*/ 0 h 1286"/>
                <a:gd name="T12" fmla="*/ 0 w 286"/>
                <a:gd name="T13" fmla="*/ 0 h 1286"/>
                <a:gd name="T14" fmla="*/ 0 w 286"/>
                <a:gd name="T15" fmla="*/ 0 h 1286"/>
                <a:gd name="T16" fmla="*/ 0 w 286"/>
                <a:gd name="T17" fmla="*/ 0 h 1286"/>
                <a:gd name="T18" fmla="*/ 0 w 286"/>
                <a:gd name="T19" fmla="*/ 0 h 1286"/>
                <a:gd name="T20" fmla="*/ 0 w 286"/>
                <a:gd name="T21" fmla="*/ 0 h 1286"/>
                <a:gd name="T22" fmla="*/ 0 w 286"/>
                <a:gd name="T23" fmla="*/ 0 h 1286"/>
                <a:gd name="T24" fmla="*/ 0 w 286"/>
                <a:gd name="T25" fmla="*/ 0 h 1286"/>
                <a:gd name="T26" fmla="*/ 0 w 286"/>
                <a:gd name="T27" fmla="*/ 0 h 1286"/>
                <a:gd name="T28" fmla="*/ 0 w 286"/>
                <a:gd name="T29" fmla="*/ 0 h 1286"/>
                <a:gd name="T30" fmla="*/ 0 w 286"/>
                <a:gd name="T31" fmla="*/ 0 h 1286"/>
                <a:gd name="T32" fmla="*/ 0 w 286"/>
                <a:gd name="T33" fmla="*/ 0 h 1286"/>
                <a:gd name="T34" fmla="*/ 0 w 286"/>
                <a:gd name="T35" fmla="*/ 0 h 1286"/>
                <a:gd name="T36" fmla="*/ 0 w 286"/>
                <a:gd name="T37" fmla="*/ 0 h 1286"/>
                <a:gd name="T38" fmla="*/ 0 w 286"/>
                <a:gd name="T39" fmla="*/ 0 h 1286"/>
                <a:gd name="T40" fmla="*/ 0 w 286"/>
                <a:gd name="T41" fmla="*/ 0 h 1286"/>
                <a:gd name="T42" fmla="*/ 0 w 286"/>
                <a:gd name="T43" fmla="*/ 0 h 1286"/>
                <a:gd name="T44" fmla="*/ 0 w 286"/>
                <a:gd name="T45" fmla="*/ 0 h 1286"/>
                <a:gd name="T46" fmla="*/ 0 w 286"/>
                <a:gd name="T47" fmla="*/ 0 h 1286"/>
                <a:gd name="T48" fmla="*/ 0 w 286"/>
                <a:gd name="T49" fmla="*/ 0 h 1286"/>
                <a:gd name="T50" fmla="*/ 0 w 286"/>
                <a:gd name="T51" fmla="*/ 0 h 1286"/>
                <a:gd name="T52" fmla="*/ 0 w 286"/>
                <a:gd name="T53" fmla="*/ 0 h 1286"/>
                <a:gd name="T54" fmla="*/ 0 w 286"/>
                <a:gd name="T55" fmla="*/ 0 h 1286"/>
                <a:gd name="T56" fmla="*/ 0 w 286"/>
                <a:gd name="T57" fmla="*/ 0 h 1286"/>
                <a:gd name="T58" fmla="*/ 0 w 286"/>
                <a:gd name="T59" fmla="*/ 0 h 1286"/>
                <a:gd name="T60" fmla="*/ 0 w 286"/>
                <a:gd name="T61" fmla="*/ 0 h 1286"/>
                <a:gd name="T62" fmla="*/ 0 w 286"/>
                <a:gd name="T63" fmla="*/ 0 h 1286"/>
                <a:gd name="T64" fmla="*/ 0 w 286"/>
                <a:gd name="T65" fmla="*/ 0 h 1286"/>
                <a:gd name="T66" fmla="*/ 0 w 286"/>
                <a:gd name="T67" fmla="*/ 0 h 1286"/>
                <a:gd name="T68" fmla="*/ 0 w 286"/>
                <a:gd name="T69" fmla="*/ 0 h 1286"/>
                <a:gd name="T70" fmla="*/ 0 w 286"/>
                <a:gd name="T71" fmla="*/ 0 h 1286"/>
                <a:gd name="T72" fmla="*/ 0 w 286"/>
                <a:gd name="T73" fmla="*/ 0 h 1286"/>
                <a:gd name="T74" fmla="*/ 0 w 286"/>
                <a:gd name="T75" fmla="*/ 0 h 1286"/>
                <a:gd name="T76" fmla="*/ 0 w 286"/>
                <a:gd name="T77" fmla="*/ 0 h 1286"/>
                <a:gd name="T78" fmla="*/ 0 w 286"/>
                <a:gd name="T79" fmla="*/ 0 h 1286"/>
                <a:gd name="T80" fmla="*/ 0 w 286"/>
                <a:gd name="T81" fmla="*/ 0 h 1286"/>
                <a:gd name="T82" fmla="*/ 0 w 286"/>
                <a:gd name="T83" fmla="*/ 0 h 1286"/>
                <a:gd name="T84" fmla="*/ 0 w 286"/>
                <a:gd name="T85" fmla="*/ 0 h 1286"/>
                <a:gd name="T86" fmla="*/ 0 w 286"/>
                <a:gd name="T87" fmla="*/ 0 h 1286"/>
                <a:gd name="T88" fmla="*/ 0 w 286"/>
                <a:gd name="T89" fmla="*/ 0 h 1286"/>
                <a:gd name="T90" fmla="*/ 0 w 286"/>
                <a:gd name="T91" fmla="*/ 0 h 1286"/>
                <a:gd name="T92" fmla="*/ 0 w 286"/>
                <a:gd name="T93" fmla="*/ 0 h 1286"/>
                <a:gd name="T94" fmla="*/ 0 w 286"/>
                <a:gd name="T95" fmla="*/ 0 h 1286"/>
                <a:gd name="T96" fmla="*/ 0 w 286"/>
                <a:gd name="T97" fmla="*/ 0 h 1286"/>
                <a:gd name="T98" fmla="*/ 0 w 286"/>
                <a:gd name="T99" fmla="*/ 0 h 1286"/>
                <a:gd name="T100" fmla="*/ 0 w 286"/>
                <a:gd name="T101" fmla="*/ 0 h 1286"/>
                <a:gd name="T102" fmla="*/ 0 w 286"/>
                <a:gd name="T103" fmla="*/ 0 h 1286"/>
                <a:gd name="T104" fmla="*/ 0 w 286"/>
                <a:gd name="T105" fmla="*/ 0 h 1286"/>
                <a:gd name="T106" fmla="*/ 0 w 286"/>
                <a:gd name="T107" fmla="*/ 0 h 1286"/>
                <a:gd name="T108" fmla="*/ 0 w 286"/>
                <a:gd name="T109" fmla="*/ 0 h 1286"/>
                <a:gd name="T110" fmla="*/ 0 w 286"/>
                <a:gd name="T111" fmla="*/ 0 h 1286"/>
                <a:gd name="T112" fmla="*/ 0 w 286"/>
                <a:gd name="T113" fmla="*/ 0 h 12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6"/>
                <a:gd name="T172" fmla="*/ 0 h 1286"/>
                <a:gd name="T173" fmla="*/ 286 w 286"/>
                <a:gd name="T174" fmla="*/ 1286 h 12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6" h="1286">
                  <a:moveTo>
                    <a:pt x="224" y="13"/>
                  </a:moveTo>
                  <a:lnTo>
                    <a:pt x="224" y="31"/>
                  </a:lnTo>
                  <a:lnTo>
                    <a:pt x="225" y="50"/>
                  </a:lnTo>
                  <a:lnTo>
                    <a:pt x="226" y="69"/>
                  </a:lnTo>
                  <a:lnTo>
                    <a:pt x="227" y="87"/>
                  </a:lnTo>
                  <a:lnTo>
                    <a:pt x="228" y="105"/>
                  </a:lnTo>
                  <a:lnTo>
                    <a:pt x="230" y="124"/>
                  </a:lnTo>
                  <a:lnTo>
                    <a:pt x="233" y="142"/>
                  </a:lnTo>
                  <a:lnTo>
                    <a:pt x="235" y="161"/>
                  </a:lnTo>
                  <a:lnTo>
                    <a:pt x="233" y="169"/>
                  </a:lnTo>
                  <a:lnTo>
                    <a:pt x="233" y="178"/>
                  </a:lnTo>
                  <a:lnTo>
                    <a:pt x="233" y="186"/>
                  </a:lnTo>
                  <a:lnTo>
                    <a:pt x="234" y="193"/>
                  </a:lnTo>
                  <a:lnTo>
                    <a:pt x="236" y="203"/>
                  </a:lnTo>
                  <a:lnTo>
                    <a:pt x="237" y="211"/>
                  </a:lnTo>
                  <a:lnTo>
                    <a:pt x="238" y="219"/>
                  </a:lnTo>
                  <a:lnTo>
                    <a:pt x="238" y="228"/>
                  </a:lnTo>
                  <a:lnTo>
                    <a:pt x="238" y="252"/>
                  </a:lnTo>
                  <a:lnTo>
                    <a:pt x="238" y="275"/>
                  </a:lnTo>
                  <a:lnTo>
                    <a:pt x="238" y="299"/>
                  </a:lnTo>
                  <a:lnTo>
                    <a:pt x="238" y="322"/>
                  </a:lnTo>
                  <a:lnTo>
                    <a:pt x="238" y="346"/>
                  </a:lnTo>
                  <a:lnTo>
                    <a:pt x="237" y="369"/>
                  </a:lnTo>
                  <a:lnTo>
                    <a:pt x="237" y="392"/>
                  </a:lnTo>
                  <a:lnTo>
                    <a:pt x="236" y="415"/>
                  </a:lnTo>
                  <a:lnTo>
                    <a:pt x="234" y="427"/>
                  </a:lnTo>
                  <a:lnTo>
                    <a:pt x="231" y="439"/>
                  </a:lnTo>
                  <a:lnTo>
                    <a:pt x="230" y="451"/>
                  </a:lnTo>
                  <a:lnTo>
                    <a:pt x="230" y="463"/>
                  </a:lnTo>
                  <a:lnTo>
                    <a:pt x="231" y="475"/>
                  </a:lnTo>
                  <a:lnTo>
                    <a:pt x="233" y="487"/>
                  </a:lnTo>
                  <a:lnTo>
                    <a:pt x="234" y="500"/>
                  </a:lnTo>
                  <a:lnTo>
                    <a:pt x="235" y="512"/>
                  </a:lnTo>
                  <a:lnTo>
                    <a:pt x="235" y="524"/>
                  </a:lnTo>
                  <a:lnTo>
                    <a:pt x="236" y="534"/>
                  </a:lnTo>
                  <a:lnTo>
                    <a:pt x="237" y="545"/>
                  </a:lnTo>
                  <a:lnTo>
                    <a:pt x="239" y="556"/>
                  </a:lnTo>
                  <a:lnTo>
                    <a:pt x="241" y="567"/>
                  </a:lnTo>
                  <a:lnTo>
                    <a:pt x="246" y="576"/>
                  </a:lnTo>
                  <a:lnTo>
                    <a:pt x="249" y="580"/>
                  </a:lnTo>
                  <a:lnTo>
                    <a:pt x="252" y="583"/>
                  </a:lnTo>
                  <a:lnTo>
                    <a:pt x="257" y="587"/>
                  </a:lnTo>
                  <a:lnTo>
                    <a:pt x="261" y="590"/>
                  </a:lnTo>
                  <a:lnTo>
                    <a:pt x="263" y="590"/>
                  </a:lnTo>
                  <a:lnTo>
                    <a:pt x="267" y="593"/>
                  </a:lnTo>
                  <a:lnTo>
                    <a:pt x="270" y="594"/>
                  </a:lnTo>
                  <a:lnTo>
                    <a:pt x="272" y="596"/>
                  </a:lnTo>
                  <a:lnTo>
                    <a:pt x="276" y="598"/>
                  </a:lnTo>
                  <a:lnTo>
                    <a:pt x="279" y="599"/>
                  </a:lnTo>
                  <a:lnTo>
                    <a:pt x="282" y="598"/>
                  </a:lnTo>
                  <a:lnTo>
                    <a:pt x="286" y="596"/>
                  </a:lnTo>
                  <a:lnTo>
                    <a:pt x="284" y="630"/>
                  </a:lnTo>
                  <a:lnTo>
                    <a:pt x="283" y="663"/>
                  </a:lnTo>
                  <a:lnTo>
                    <a:pt x="283" y="697"/>
                  </a:lnTo>
                  <a:lnTo>
                    <a:pt x="283" y="730"/>
                  </a:lnTo>
                  <a:lnTo>
                    <a:pt x="283" y="762"/>
                  </a:lnTo>
                  <a:lnTo>
                    <a:pt x="283" y="796"/>
                  </a:lnTo>
                  <a:lnTo>
                    <a:pt x="283" y="829"/>
                  </a:lnTo>
                  <a:lnTo>
                    <a:pt x="282" y="864"/>
                  </a:lnTo>
                  <a:lnTo>
                    <a:pt x="281" y="874"/>
                  </a:lnTo>
                  <a:lnTo>
                    <a:pt x="280" y="886"/>
                  </a:lnTo>
                  <a:lnTo>
                    <a:pt x="280" y="898"/>
                  </a:lnTo>
                  <a:lnTo>
                    <a:pt x="280" y="911"/>
                  </a:lnTo>
                  <a:lnTo>
                    <a:pt x="280" y="925"/>
                  </a:lnTo>
                  <a:lnTo>
                    <a:pt x="280" y="937"/>
                  </a:lnTo>
                  <a:lnTo>
                    <a:pt x="281" y="948"/>
                  </a:lnTo>
                  <a:lnTo>
                    <a:pt x="282" y="960"/>
                  </a:lnTo>
                  <a:lnTo>
                    <a:pt x="282" y="987"/>
                  </a:lnTo>
                  <a:lnTo>
                    <a:pt x="282" y="1014"/>
                  </a:lnTo>
                  <a:lnTo>
                    <a:pt x="282" y="1042"/>
                  </a:lnTo>
                  <a:lnTo>
                    <a:pt x="282" y="1070"/>
                  </a:lnTo>
                  <a:lnTo>
                    <a:pt x="282" y="1098"/>
                  </a:lnTo>
                  <a:lnTo>
                    <a:pt x="282" y="1125"/>
                  </a:lnTo>
                  <a:lnTo>
                    <a:pt x="283" y="1152"/>
                  </a:lnTo>
                  <a:lnTo>
                    <a:pt x="286" y="1180"/>
                  </a:lnTo>
                  <a:lnTo>
                    <a:pt x="284" y="1187"/>
                  </a:lnTo>
                  <a:lnTo>
                    <a:pt x="283" y="1194"/>
                  </a:lnTo>
                  <a:lnTo>
                    <a:pt x="283" y="1200"/>
                  </a:lnTo>
                  <a:lnTo>
                    <a:pt x="283" y="1207"/>
                  </a:lnTo>
                  <a:lnTo>
                    <a:pt x="283" y="1213"/>
                  </a:lnTo>
                  <a:lnTo>
                    <a:pt x="283" y="1220"/>
                  </a:lnTo>
                  <a:lnTo>
                    <a:pt x="283" y="1228"/>
                  </a:lnTo>
                  <a:lnTo>
                    <a:pt x="282" y="1235"/>
                  </a:lnTo>
                  <a:lnTo>
                    <a:pt x="281" y="1235"/>
                  </a:lnTo>
                  <a:lnTo>
                    <a:pt x="280" y="1235"/>
                  </a:lnTo>
                  <a:lnTo>
                    <a:pt x="279" y="1236"/>
                  </a:lnTo>
                  <a:lnTo>
                    <a:pt x="278" y="1237"/>
                  </a:lnTo>
                  <a:lnTo>
                    <a:pt x="277" y="1238"/>
                  </a:lnTo>
                  <a:lnTo>
                    <a:pt x="277" y="1243"/>
                  </a:lnTo>
                  <a:lnTo>
                    <a:pt x="276" y="1247"/>
                  </a:lnTo>
                  <a:lnTo>
                    <a:pt x="273" y="1250"/>
                  </a:lnTo>
                  <a:lnTo>
                    <a:pt x="270" y="1253"/>
                  </a:lnTo>
                  <a:lnTo>
                    <a:pt x="267" y="1255"/>
                  </a:lnTo>
                  <a:lnTo>
                    <a:pt x="262" y="1256"/>
                  </a:lnTo>
                  <a:lnTo>
                    <a:pt x="259" y="1257"/>
                  </a:lnTo>
                  <a:lnTo>
                    <a:pt x="256" y="1260"/>
                  </a:lnTo>
                  <a:lnTo>
                    <a:pt x="230" y="1266"/>
                  </a:lnTo>
                  <a:lnTo>
                    <a:pt x="205" y="1272"/>
                  </a:lnTo>
                  <a:lnTo>
                    <a:pt x="178" y="1278"/>
                  </a:lnTo>
                  <a:lnTo>
                    <a:pt x="152" y="1284"/>
                  </a:lnTo>
                  <a:lnTo>
                    <a:pt x="139" y="1285"/>
                  </a:lnTo>
                  <a:lnTo>
                    <a:pt x="125" y="1286"/>
                  </a:lnTo>
                  <a:lnTo>
                    <a:pt x="112" y="1286"/>
                  </a:lnTo>
                  <a:lnTo>
                    <a:pt x="100" y="1286"/>
                  </a:lnTo>
                  <a:lnTo>
                    <a:pt x="87" y="1285"/>
                  </a:lnTo>
                  <a:lnTo>
                    <a:pt x="74" y="1283"/>
                  </a:lnTo>
                  <a:lnTo>
                    <a:pt x="61" y="1278"/>
                  </a:lnTo>
                  <a:lnTo>
                    <a:pt x="49" y="1273"/>
                  </a:lnTo>
                  <a:lnTo>
                    <a:pt x="44" y="1268"/>
                  </a:lnTo>
                  <a:lnTo>
                    <a:pt x="39" y="1263"/>
                  </a:lnTo>
                  <a:lnTo>
                    <a:pt x="35" y="1259"/>
                  </a:lnTo>
                  <a:lnTo>
                    <a:pt x="32" y="1254"/>
                  </a:lnTo>
                  <a:lnTo>
                    <a:pt x="26" y="1242"/>
                  </a:lnTo>
                  <a:lnTo>
                    <a:pt x="23" y="1230"/>
                  </a:lnTo>
                  <a:lnTo>
                    <a:pt x="21" y="1217"/>
                  </a:lnTo>
                  <a:lnTo>
                    <a:pt x="18" y="1204"/>
                  </a:lnTo>
                  <a:lnTo>
                    <a:pt x="16" y="1192"/>
                  </a:lnTo>
                  <a:lnTo>
                    <a:pt x="12" y="1180"/>
                  </a:lnTo>
                  <a:lnTo>
                    <a:pt x="8" y="1154"/>
                  </a:lnTo>
                  <a:lnTo>
                    <a:pt x="5" y="1129"/>
                  </a:lnTo>
                  <a:lnTo>
                    <a:pt x="3" y="1104"/>
                  </a:lnTo>
                  <a:lnTo>
                    <a:pt x="1" y="1080"/>
                  </a:lnTo>
                  <a:lnTo>
                    <a:pt x="0" y="1030"/>
                  </a:lnTo>
                  <a:lnTo>
                    <a:pt x="0" y="982"/>
                  </a:lnTo>
                  <a:lnTo>
                    <a:pt x="1" y="933"/>
                  </a:lnTo>
                  <a:lnTo>
                    <a:pt x="2" y="884"/>
                  </a:lnTo>
                  <a:lnTo>
                    <a:pt x="2" y="834"/>
                  </a:lnTo>
                  <a:lnTo>
                    <a:pt x="0" y="783"/>
                  </a:lnTo>
                  <a:lnTo>
                    <a:pt x="2" y="760"/>
                  </a:lnTo>
                  <a:lnTo>
                    <a:pt x="4" y="737"/>
                  </a:lnTo>
                  <a:lnTo>
                    <a:pt x="5" y="716"/>
                  </a:lnTo>
                  <a:lnTo>
                    <a:pt x="7" y="694"/>
                  </a:lnTo>
                  <a:lnTo>
                    <a:pt x="7" y="673"/>
                  </a:lnTo>
                  <a:lnTo>
                    <a:pt x="8" y="650"/>
                  </a:lnTo>
                  <a:lnTo>
                    <a:pt x="9" y="626"/>
                  </a:lnTo>
                  <a:lnTo>
                    <a:pt x="11" y="601"/>
                  </a:lnTo>
                  <a:lnTo>
                    <a:pt x="13" y="575"/>
                  </a:lnTo>
                  <a:lnTo>
                    <a:pt x="14" y="549"/>
                  </a:lnTo>
                  <a:lnTo>
                    <a:pt x="15" y="522"/>
                  </a:lnTo>
                  <a:lnTo>
                    <a:pt x="15" y="495"/>
                  </a:lnTo>
                  <a:lnTo>
                    <a:pt x="15" y="440"/>
                  </a:lnTo>
                  <a:lnTo>
                    <a:pt x="16" y="385"/>
                  </a:lnTo>
                  <a:lnTo>
                    <a:pt x="16" y="358"/>
                  </a:lnTo>
                  <a:lnTo>
                    <a:pt x="18" y="330"/>
                  </a:lnTo>
                  <a:lnTo>
                    <a:pt x="19" y="304"/>
                  </a:lnTo>
                  <a:lnTo>
                    <a:pt x="23" y="278"/>
                  </a:lnTo>
                  <a:lnTo>
                    <a:pt x="27" y="252"/>
                  </a:lnTo>
                  <a:lnTo>
                    <a:pt x="32" y="225"/>
                  </a:lnTo>
                  <a:lnTo>
                    <a:pt x="39" y="200"/>
                  </a:lnTo>
                  <a:lnTo>
                    <a:pt x="47" y="176"/>
                  </a:lnTo>
                  <a:lnTo>
                    <a:pt x="48" y="169"/>
                  </a:lnTo>
                  <a:lnTo>
                    <a:pt x="49" y="162"/>
                  </a:lnTo>
                  <a:lnTo>
                    <a:pt x="51" y="155"/>
                  </a:lnTo>
                  <a:lnTo>
                    <a:pt x="55" y="149"/>
                  </a:lnTo>
                  <a:lnTo>
                    <a:pt x="57" y="142"/>
                  </a:lnTo>
                  <a:lnTo>
                    <a:pt x="59" y="136"/>
                  </a:lnTo>
                  <a:lnTo>
                    <a:pt x="61" y="129"/>
                  </a:lnTo>
                  <a:lnTo>
                    <a:pt x="61" y="122"/>
                  </a:lnTo>
                  <a:lnTo>
                    <a:pt x="69" y="111"/>
                  </a:lnTo>
                  <a:lnTo>
                    <a:pt x="77" y="100"/>
                  </a:lnTo>
                  <a:lnTo>
                    <a:pt x="85" y="91"/>
                  </a:lnTo>
                  <a:lnTo>
                    <a:pt x="93" y="81"/>
                  </a:lnTo>
                  <a:lnTo>
                    <a:pt x="112" y="64"/>
                  </a:lnTo>
                  <a:lnTo>
                    <a:pt x="132" y="49"/>
                  </a:lnTo>
                  <a:lnTo>
                    <a:pt x="153" y="34"/>
                  </a:lnTo>
                  <a:lnTo>
                    <a:pt x="174" y="21"/>
                  </a:lnTo>
                  <a:lnTo>
                    <a:pt x="196" y="11"/>
                  </a:lnTo>
                  <a:lnTo>
                    <a:pt x="218" y="0"/>
                  </a:lnTo>
                  <a:lnTo>
                    <a:pt x="224" y="13"/>
                  </a:lnTo>
                  <a:close/>
                </a:path>
              </a:pathLst>
            </a:custGeom>
            <a:solidFill>
              <a:srgbClr val="82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125"/>
            <p:cNvSpPr>
              <a:spLocks/>
            </p:cNvSpPr>
            <p:nvPr/>
          </p:nvSpPr>
          <p:spPr bwMode="auto">
            <a:xfrm>
              <a:off x="4087" y="4093"/>
              <a:ext cx="11" cy="16"/>
            </a:xfrm>
            <a:custGeom>
              <a:avLst/>
              <a:gdLst>
                <a:gd name="T0" fmla="*/ 0 w 67"/>
                <a:gd name="T1" fmla="*/ 0 h 98"/>
                <a:gd name="T2" fmla="*/ 0 w 67"/>
                <a:gd name="T3" fmla="*/ 0 h 98"/>
                <a:gd name="T4" fmla="*/ 0 w 67"/>
                <a:gd name="T5" fmla="*/ 0 h 98"/>
                <a:gd name="T6" fmla="*/ 0 w 67"/>
                <a:gd name="T7" fmla="*/ 0 h 98"/>
                <a:gd name="T8" fmla="*/ 0 w 67"/>
                <a:gd name="T9" fmla="*/ 0 h 98"/>
                <a:gd name="T10" fmla="*/ 0 w 67"/>
                <a:gd name="T11" fmla="*/ 0 h 98"/>
                <a:gd name="T12" fmla="*/ 0 w 67"/>
                <a:gd name="T13" fmla="*/ 0 h 98"/>
                <a:gd name="T14" fmla="*/ 0 w 67"/>
                <a:gd name="T15" fmla="*/ 0 h 98"/>
                <a:gd name="T16" fmla="*/ 0 w 67"/>
                <a:gd name="T17" fmla="*/ 0 h 98"/>
                <a:gd name="T18" fmla="*/ 0 w 67"/>
                <a:gd name="T19" fmla="*/ 0 h 98"/>
                <a:gd name="T20" fmla="*/ 0 w 67"/>
                <a:gd name="T21" fmla="*/ 0 h 98"/>
                <a:gd name="T22" fmla="*/ 0 w 67"/>
                <a:gd name="T23" fmla="*/ 0 h 98"/>
                <a:gd name="T24" fmla="*/ 0 w 67"/>
                <a:gd name="T25" fmla="*/ 0 h 98"/>
                <a:gd name="T26" fmla="*/ 0 w 67"/>
                <a:gd name="T27" fmla="*/ 0 h 98"/>
                <a:gd name="T28" fmla="*/ 0 w 67"/>
                <a:gd name="T29" fmla="*/ 0 h 98"/>
                <a:gd name="T30" fmla="*/ 0 w 67"/>
                <a:gd name="T31" fmla="*/ 0 h 98"/>
                <a:gd name="T32" fmla="*/ 0 w 67"/>
                <a:gd name="T33" fmla="*/ 0 h 98"/>
                <a:gd name="T34" fmla="*/ 0 w 67"/>
                <a:gd name="T35" fmla="*/ 0 h 98"/>
                <a:gd name="T36" fmla="*/ 0 w 67"/>
                <a:gd name="T37" fmla="*/ 0 h 98"/>
                <a:gd name="T38" fmla="*/ 0 w 67"/>
                <a:gd name="T39" fmla="*/ 0 h 98"/>
                <a:gd name="T40" fmla="*/ 0 w 67"/>
                <a:gd name="T41" fmla="*/ 0 h 98"/>
                <a:gd name="T42" fmla="*/ 0 w 67"/>
                <a:gd name="T43" fmla="*/ 0 h 98"/>
                <a:gd name="T44" fmla="*/ 0 w 67"/>
                <a:gd name="T45" fmla="*/ 0 h 98"/>
                <a:gd name="T46" fmla="*/ 0 w 67"/>
                <a:gd name="T47" fmla="*/ 0 h 98"/>
                <a:gd name="T48" fmla="*/ 0 w 67"/>
                <a:gd name="T49" fmla="*/ 0 h 98"/>
                <a:gd name="T50" fmla="*/ 0 w 67"/>
                <a:gd name="T51" fmla="*/ 0 h 98"/>
                <a:gd name="T52" fmla="*/ 0 w 67"/>
                <a:gd name="T53" fmla="*/ 0 h 98"/>
                <a:gd name="T54" fmla="*/ 0 w 67"/>
                <a:gd name="T55" fmla="*/ 0 h 98"/>
                <a:gd name="T56" fmla="*/ 0 w 67"/>
                <a:gd name="T57" fmla="*/ 0 h 98"/>
                <a:gd name="T58" fmla="*/ 0 w 67"/>
                <a:gd name="T59" fmla="*/ 0 h 98"/>
                <a:gd name="T60" fmla="*/ 0 w 67"/>
                <a:gd name="T61" fmla="*/ 0 h 98"/>
                <a:gd name="T62" fmla="*/ 0 w 67"/>
                <a:gd name="T63" fmla="*/ 0 h 98"/>
                <a:gd name="T64" fmla="*/ 0 w 67"/>
                <a:gd name="T65" fmla="*/ 0 h 98"/>
                <a:gd name="T66" fmla="*/ 0 w 67"/>
                <a:gd name="T67" fmla="*/ 0 h 98"/>
                <a:gd name="T68" fmla="*/ 0 w 67"/>
                <a:gd name="T69" fmla="*/ 0 h 98"/>
                <a:gd name="T70" fmla="*/ 0 w 67"/>
                <a:gd name="T71" fmla="*/ 0 h 98"/>
                <a:gd name="T72" fmla="*/ 0 w 67"/>
                <a:gd name="T73" fmla="*/ 0 h 98"/>
                <a:gd name="T74" fmla="*/ 0 w 67"/>
                <a:gd name="T75" fmla="*/ 0 h 98"/>
                <a:gd name="T76" fmla="*/ 0 w 67"/>
                <a:gd name="T77" fmla="*/ 0 h 98"/>
                <a:gd name="T78" fmla="*/ 0 w 67"/>
                <a:gd name="T79" fmla="*/ 0 h 98"/>
                <a:gd name="T80" fmla="*/ 0 w 67"/>
                <a:gd name="T81" fmla="*/ 0 h 98"/>
                <a:gd name="T82" fmla="*/ 0 w 67"/>
                <a:gd name="T83" fmla="*/ 0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
                <a:gd name="T127" fmla="*/ 0 h 98"/>
                <a:gd name="T128" fmla="*/ 67 w 67"/>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 h="98">
                  <a:moveTo>
                    <a:pt x="56" y="27"/>
                  </a:moveTo>
                  <a:lnTo>
                    <a:pt x="58" y="36"/>
                  </a:lnTo>
                  <a:lnTo>
                    <a:pt x="61" y="44"/>
                  </a:lnTo>
                  <a:lnTo>
                    <a:pt x="63" y="52"/>
                  </a:lnTo>
                  <a:lnTo>
                    <a:pt x="65" y="61"/>
                  </a:lnTo>
                  <a:lnTo>
                    <a:pt x="66" y="69"/>
                  </a:lnTo>
                  <a:lnTo>
                    <a:pt x="67" y="77"/>
                  </a:lnTo>
                  <a:lnTo>
                    <a:pt x="67" y="86"/>
                  </a:lnTo>
                  <a:lnTo>
                    <a:pt x="65" y="94"/>
                  </a:lnTo>
                  <a:lnTo>
                    <a:pt x="65" y="98"/>
                  </a:lnTo>
                  <a:lnTo>
                    <a:pt x="62" y="94"/>
                  </a:lnTo>
                  <a:lnTo>
                    <a:pt x="58" y="91"/>
                  </a:lnTo>
                  <a:lnTo>
                    <a:pt x="55" y="87"/>
                  </a:lnTo>
                  <a:lnTo>
                    <a:pt x="52" y="83"/>
                  </a:lnTo>
                  <a:lnTo>
                    <a:pt x="47" y="81"/>
                  </a:lnTo>
                  <a:lnTo>
                    <a:pt x="43" y="79"/>
                  </a:lnTo>
                  <a:lnTo>
                    <a:pt x="39" y="77"/>
                  </a:lnTo>
                  <a:lnTo>
                    <a:pt x="33" y="76"/>
                  </a:lnTo>
                  <a:lnTo>
                    <a:pt x="29" y="74"/>
                  </a:lnTo>
                  <a:lnTo>
                    <a:pt x="24" y="71"/>
                  </a:lnTo>
                  <a:lnTo>
                    <a:pt x="20" y="68"/>
                  </a:lnTo>
                  <a:lnTo>
                    <a:pt x="16" y="63"/>
                  </a:lnTo>
                  <a:lnTo>
                    <a:pt x="12" y="58"/>
                  </a:lnTo>
                  <a:lnTo>
                    <a:pt x="9" y="55"/>
                  </a:lnTo>
                  <a:lnTo>
                    <a:pt x="4" y="51"/>
                  </a:lnTo>
                  <a:lnTo>
                    <a:pt x="0" y="50"/>
                  </a:lnTo>
                  <a:lnTo>
                    <a:pt x="0" y="43"/>
                  </a:lnTo>
                  <a:lnTo>
                    <a:pt x="1" y="36"/>
                  </a:lnTo>
                  <a:lnTo>
                    <a:pt x="2" y="29"/>
                  </a:lnTo>
                  <a:lnTo>
                    <a:pt x="4" y="23"/>
                  </a:lnTo>
                  <a:lnTo>
                    <a:pt x="6" y="17"/>
                  </a:lnTo>
                  <a:lnTo>
                    <a:pt x="10" y="11"/>
                  </a:lnTo>
                  <a:lnTo>
                    <a:pt x="13" y="6"/>
                  </a:lnTo>
                  <a:lnTo>
                    <a:pt x="18" y="2"/>
                  </a:lnTo>
                  <a:lnTo>
                    <a:pt x="24" y="0"/>
                  </a:lnTo>
                  <a:lnTo>
                    <a:pt x="30" y="1"/>
                  </a:lnTo>
                  <a:lnTo>
                    <a:pt x="35" y="3"/>
                  </a:lnTo>
                  <a:lnTo>
                    <a:pt x="40" y="7"/>
                  </a:lnTo>
                  <a:lnTo>
                    <a:pt x="44" y="12"/>
                  </a:lnTo>
                  <a:lnTo>
                    <a:pt x="48" y="17"/>
                  </a:lnTo>
                  <a:lnTo>
                    <a:pt x="53" y="23"/>
                  </a:lnTo>
                  <a:lnTo>
                    <a:pt x="56" y="27"/>
                  </a:lnTo>
                  <a:close/>
                </a:path>
              </a:pathLst>
            </a:custGeom>
            <a:solidFill>
              <a:srgbClr val="669E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126"/>
            <p:cNvSpPr>
              <a:spLocks/>
            </p:cNvSpPr>
            <p:nvPr/>
          </p:nvSpPr>
          <p:spPr bwMode="auto">
            <a:xfrm>
              <a:off x="4085" y="4105"/>
              <a:ext cx="5" cy="14"/>
            </a:xfrm>
            <a:custGeom>
              <a:avLst/>
              <a:gdLst>
                <a:gd name="T0" fmla="*/ 0 w 27"/>
                <a:gd name="T1" fmla="*/ 0 h 86"/>
                <a:gd name="T2" fmla="*/ 0 w 27"/>
                <a:gd name="T3" fmla="*/ 0 h 86"/>
                <a:gd name="T4" fmla="*/ 0 w 27"/>
                <a:gd name="T5" fmla="*/ 0 h 86"/>
                <a:gd name="T6" fmla="*/ 0 w 27"/>
                <a:gd name="T7" fmla="*/ 0 h 86"/>
                <a:gd name="T8" fmla="*/ 0 w 27"/>
                <a:gd name="T9" fmla="*/ 0 h 86"/>
                <a:gd name="T10" fmla="*/ 0 w 27"/>
                <a:gd name="T11" fmla="*/ 0 h 86"/>
                <a:gd name="T12" fmla="*/ 0 w 27"/>
                <a:gd name="T13" fmla="*/ 0 h 86"/>
                <a:gd name="T14" fmla="*/ 0 w 27"/>
                <a:gd name="T15" fmla="*/ 0 h 86"/>
                <a:gd name="T16" fmla="*/ 0 w 27"/>
                <a:gd name="T17" fmla="*/ 0 h 86"/>
                <a:gd name="T18" fmla="*/ 0 w 27"/>
                <a:gd name="T19" fmla="*/ 0 h 86"/>
                <a:gd name="T20" fmla="*/ 0 w 27"/>
                <a:gd name="T21" fmla="*/ 0 h 86"/>
                <a:gd name="T22" fmla="*/ 0 w 27"/>
                <a:gd name="T23" fmla="*/ 0 h 86"/>
                <a:gd name="T24" fmla="*/ 0 w 27"/>
                <a:gd name="T25" fmla="*/ 0 h 86"/>
                <a:gd name="T26" fmla="*/ 0 w 27"/>
                <a:gd name="T27" fmla="*/ 0 h 86"/>
                <a:gd name="T28" fmla="*/ 0 w 27"/>
                <a:gd name="T29" fmla="*/ 0 h 86"/>
                <a:gd name="T30" fmla="*/ 0 w 27"/>
                <a:gd name="T31" fmla="*/ 0 h 86"/>
                <a:gd name="T32" fmla="*/ 0 w 27"/>
                <a:gd name="T33" fmla="*/ 0 h 86"/>
                <a:gd name="T34" fmla="*/ 0 w 27"/>
                <a:gd name="T35" fmla="*/ 0 h 86"/>
                <a:gd name="T36" fmla="*/ 0 w 27"/>
                <a:gd name="T37" fmla="*/ 0 h 86"/>
                <a:gd name="T38" fmla="*/ 0 w 27"/>
                <a:gd name="T39" fmla="*/ 0 h 86"/>
                <a:gd name="T40" fmla="*/ 0 w 27"/>
                <a:gd name="T41" fmla="*/ 0 h 86"/>
                <a:gd name="T42" fmla="*/ 0 w 27"/>
                <a:gd name="T43" fmla="*/ 0 h 86"/>
                <a:gd name="T44" fmla="*/ 0 w 27"/>
                <a:gd name="T45" fmla="*/ 0 h 86"/>
                <a:gd name="T46" fmla="*/ 0 w 27"/>
                <a:gd name="T47" fmla="*/ 0 h 86"/>
                <a:gd name="T48" fmla="*/ 0 w 27"/>
                <a:gd name="T49" fmla="*/ 0 h 86"/>
                <a:gd name="T50" fmla="*/ 0 w 27"/>
                <a:gd name="T51" fmla="*/ 0 h 86"/>
                <a:gd name="T52" fmla="*/ 0 w 27"/>
                <a:gd name="T53" fmla="*/ 0 h 86"/>
                <a:gd name="T54" fmla="*/ 0 w 27"/>
                <a:gd name="T55" fmla="*/ 0 h 86"/>
                <a:gd name="T56" fmla="*/ 0 w 27"/>
                <a:gd name="T57" fmla="*/ 0 h 86"/>
                <a:gd name="T58" fmla="*/ 0 w 27"/>
                <a:gd name="T59" fmla="*/ 0 h 86"/>
                <a:gd name="T60" fmla="*/ 0 w 27"/>
                <a:gd name="T61" fmla="*/ 0 h 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7"/>
                <a:gd name="T94" fmla="*/ 0 h 86"/>
                <a:gd name="T95" fmla="*/ 27 w 27"/>
                <a:gd name="T96" fmla="*/ 86 h 8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7" h="86">
                  <a:moveTo>
                    <a:pt x="27" y="86"/>
                  </a:moveTo>
                  <a:lnTo>
                    <a:pt x="20" y="82"/>
                  </a:lnTo>
                  <a:lnTo>
                    <a:pt x="14" y="79"/>
                  </a:lnTo>
                  <a:lnTo>
                    <a:pt x="10" y="74"/>
                  </a:lnTo>
                  <a:lnTo>
                    <a:pt x="7" y="68"/>
                  </a:lnTo>
                  <a:lnTo>
                    <a:pt x="4" y="61"/>
                  </a:lnTo>
                  <a:lnTo>
                    <a:pt x="2" y="54"/>
                  </a:lnTo>
                  <a:lnTo>
                    <a:pt x="1" y="47"/>
                  </a:lnTo>
                  <a:lnTo>
                    <a:pt x="0" y="39"/>
                  </a:lnTo>
                  <a:lnTo>
                    <a:pt x="0" y="34"/>
                  </a:lnTo>
                  <a:lnTo>
                    <a:pt x="0" y="28"/>
                  </a:lnTo>
                  <a:lnTo>
                    <a:pt x="0" y="23"/>
                  </a:lnTo>
                  <a:lnTo>
                    <a:pt x="0" y="17"/>
                  </a:lnTo>
                  <a:lnTo>
                    <a:pt x="0" y="12"/>
                  </a:lnTo>
                  <a:lnTo>
                    <a:pt x="1" y="7"/>
                  </a:lnTo>
                  <a:lnTo>
                    <a:pt x="3" y="4"/>
                  </a:lnTo>
                  <a:lnTo>
                    <a:pt x="8" y="0"/>
                  </a:lnTo>
                  <a:lnTo>
                    <a:pt x="14" y="2"/>
                  </a:lnTo>
                  <a:lnTo>
                    <a:pt x="19" y="6"/>
                  </a:lnTo>
                  <a:lnTo>
                    <a:pt x="22" y="10"/>
                  </a:lnTo>
                  <a:lnTo>
                    <a:pt x="24" y="14"/>
                  </a:lnTo>
                  <a:lnTo>
                    <a:pt x="27" y="19"/>
                  </a:lnTo>
                  <a:lnTo>
                    <a:pt x="27" y="25"/>
                  </a:lnTo>
                  <a:lnTo>
                    <a:pt x="27" y="31"/>
                  </a:lnTo>
                  <a:lnTo>
                    <a:pt x="25" y="37"/>
                  </a:lnTo>
                  <a:lnTo>
                    <a:pt x="24" y="49"/>
                  </a:lnTo>
                  <a:lnTo>
                    <a:pt x="22" y="62"/>
                  </a:lnTo>
                  <a:lnTo>
                    <a:pt x="22" y="68"/>
                  </a:lnTo>
                  <a:lnTo>
                    <a:pt x="23" y="74"/>
                  </a:lnTo>
                  <a:lnTo>
                    <a:pt x="24" y="80"/>
                  </a:lnTo>
                  <a:lnTo>
                    <a:pt x="27" y="8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127"/>
            <p:cNvSpPr>
              <a:spLocks/>
            </p:cNvSpPr>
            <p:nvPr/>
          </p:nvSpPr>
          <p:spPr bwMode="auto">
            <a:xfrm>
              <a:off x="4092" y="4109"/>
              <a:ext cx="12" cy="13"/>
            </a:xfrm>
            <a:custGeom>
              <a:avLst/>
              <a:gdLst>
                <a:gd name="T0" fmla="*/ 0 w 75"/>
                <a:gd name="T1" fmla="*/ 0 h 81"/>
                <a:gd name="T2" fmla="*/ 0 w 75"/>
                <a:gd name="T3" fmla="*/ 0 h 81"/>
                <a:gd name="T4" fmla="*/ 0 w 75"/>
                <a:gd name="T5" fmla="*/ 0 h 81"/>
                <a:gd name="T6" fmla="*/ 0 w 75"/>
                <a:gd name="T7" fmla="*/ 0 h 81"/>
                <a:gd name="T8" fmla="*/ 0 w 75"/>
                <a:gd name="T9" fmla="*/ 0 h 81"/>
                <a:gd name="T10" fmla="*/ 0 w 75"/>
                <a:gd name="T11" fmla="*/ 0 h 81"/>
                <a:gd name="T12" fmla="*/ 0 w 75"/>
                <a:gd name="T13" fmla="*/ 0 h 81"/>
                <a:gd name="T14" fmla="*/ 0 w 75"/>
                <a:gd name="T15" fmla="*/ 0 h 81"/>
                <a:gd name="T16" fmla="*/ 0 w 75"/>
                <a:gd name="T17" fmla="*/ 0 h 81"/>
                <a:gd name="T18" fmla="*/ 0 w 75"/>
                <a:gd name="T19" fmla="*/ 0 h 81"/>
                <a:gd name="T20" fmla="*/ 0 w 75"/>
                <a:gd name="T21" fmla="*/ 0 h 81"/>
                <a:gd name="T22" fmla="*/ 0 w 75"/>
                <a:gd name="T23" fmla="*/ 0 h 81"/>
                <a:gd name="T24" fmla="*/ 0 w 75"/>
                <a:gd name="T25" fmla="*/ 0 h 81"/>
                <a:gd name="T26" fmla="*/ 0 w 75"/>
                <a:gd name="T27" fmla="*/ 0 h 81"/>
                <a:gd name="T28" fmla="*/ 0 w 75"/>
                <a:gd name="T29" fmla="*/ 0 h 81"/>
                <a:gd name="T30" fmla="*/ 0 w 75"/>
                <a:gd name="T31" fmla="*/ 0 h 81"/>
                <a:gd name="T32" fmla="*/ 0 w 75"/>
                <a:gd name="T33" fmla="*/ 0 h 81"/>
                <a:gd name="T34" fmla="*/ 0 w 75"/>
                <a:gd name="T35" fmla="*/ 0 h 81"/>
                <a:gd name="T36" fmla="*/ 0 w 75"/>
                <a:gd name="T37" fmla="*/ 0 h 81"/>
                <a:gd name="T38" fmla="*/ 0 w 75"/>
                <a:gd name="T39" fmla="*/ 0 h 81"/>
                <a:gd name="T40" fmla="*/ 0 w 75"/>
                <a:gd name="T41" fmla="*/ 0 h 81"/>
                <a:gd name="T42" fmla="*/ 0 w 75"/>
                <a:gd name="T43" fmla="*/ 0 h 81"/>
                <a:gd name="T44" fmla="*/ 0 w 75"/>
                <a:gd name="T45" fmla="*/ 0 h 81"/>
                <a:gd name="T46" fmla="*/ 0 w 75"/>
                <a:gd name="T47" fmla="*/ 0 h 81"/>
                <a:gd name="T48" fmla="*/ 0 w 75"/>
                <a:gd name="T49" fmla="*/ 0 h 81"/>
                <a:gd name="T50" fmla="*/ 0 w 75"/>
                <a:gd name="T51" fmla="*/ 0 h 81"/>
                <a:gd name="T52" fmla="*/ 0 w 75"/>
                <a:gd name="T53" fmla="*/ 0 h 81"/>
                <a:gd name="T54" fmla="*/ 0 w 75"/>
                <a:gd name="T55" fmla="*/ 0 h 81"/>
                <a:gd name="T56" fmla="*/ 0 w 75"/>
                <a:gd name="T57" fmla="*/ 0 h 81"/>
                <a:gd name="T58" fmla="*/ 0 w 75"/>
                <a:gd name="T59" fmla="*/ 0 h 81"/>
                <a:gd name="T60" fmla="*/ 0 w 75"/>
                <a:gd name="T61" fmla="*/ 0 h 81"/>
                <a:gd name="T62" fmla="*/ 0 w 75"/>
                <a:gd name="T63" fmla="*/ 0 h 81"/>
                <a:gd name="T64" fmla="*/ 0 w 75"/>
                <a:gd name="T65" fmla="*/ 0 h 81"/>
                <a:gd name="T66" fmla="*/ 0 w 75"/>
                <a:gd name="T67" fmla="*/ 0 h 81"/>
                <a:gd name="T68" fmla="*/ 0 w 75"/>
                <a:gd name="T69" fmla="*/ 0 h 81"/>
                <a:gd name="T70" fmla="*/ 0 w 75"/>
                <a:gd name="T71" fmla="*/ 0 h 81"/>
                <a:gd name="T72" fmla="*/ 0 w 75"/>
                <a:gd name="T73" fmla="*/ 0 h 81"/>
                <a:gd name="T74" fmla="*/ 0 w 75"/>
                <a:gd name="T75" fmla="*/ 0 h 81"/>
                <a:gd name="T76" fmla="*/ 0 w 75"/>
                <a:gd name="T77" fmla="*/ 0 h 81"/>
                <a:gd name="T78" fmla="*/ 0 w 75"/>
                <a:gd name="T79" fmla="*/ 0 h 81"/>
                <a:gd name="T80" fmla="*/ 0 w 75"/>
                <a:gd name="T81" fmla="*/ 0 h 8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5"/>
                <a:gd name="T124" fmla="*/ 0 h 81"/>
                <a:gd name="T125" fmla="*/ 75 w 75"/>
                <a:gd name="T126" fmla="*/ 81 h 8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5" h="81">
                  <a:moveTo>
                    <a:pt x="44" y="34"/>
                  </a:moveTo>
                  <a:lnTo>
                    <a:pt x="48" y="36"/>
                  </a:lnTo>
                  <a:lnTo>
                    <a:pt x="53" y="38"/>
                  </a:lnTo>
                  <a:lnTo>
                    <a:pt x="56" y="42"/>
                  </a:lnTo>
                  <a:lnTo>
                    <a:pt x="60" y="45"/>
                  </a:lnTo>
                  <a:lnTo>
                    <a:pt x="64" y="49"/>
                  </a:lnTo>
                  <a:lnTo>
                    <a:pt x="68" y="53"/>
                  </a:lnTo>
                  <a:lnTo>
                    <a:pt x="71" y="55"/>
                  </a:lnTo>
                  <a:lnTo>
                    <a:pt x="75" y="59"/>
                  </a:lnTo>
                  <a:lnTo>
                    <a:pt x="72" y="63"/>
                  </a:lnTo>
                  <a:lnTo>
                    <a:pt x="69" y="68"/>
                  </a:lnTo>
                  <a:lnTo>
                    <a:pt x="65" y="72"/>
                  </a:lnTo>
                  <a:lnTo>
                    <a:pt x="60" y="74"/>
                  </a:lnTo>
                  <a:lnTo>
                    <a:pt x="56" y="77"/>
                  </a:lnTo>
                  <a:lnTo>
                    <a:pt x="51" y="79"/>
                  </a:lnTo>
                  <a:lnTo>
                    <a:pt x="46" y="80"/>
                  </a:lnTo>
                  <a:lnTo>
                    <a:pt x="42" y="81"/>
                  </a:lnTo>
                  <a:lnTo>
                    <a:pt x="36" y="81"/>
                  </a:lnTo>
                  <a:lnTo>
                    <a:pt x="32" y="80"/>
                  </a:lnTo>
                  <a:lnTo>
                    <a:pt x="27" y="80"/>
                  </a:lnTo>
                  <a:lnTo>
                    <a:pt x="24" y="79"/>
                  </a:lnTo>
                  <a:lnTo>
                    <a:pt x="19" y="77"/>
                  </a:lnTo>
                  <a:lnTo>
                    <a:pt x="16" y="74"/>
                  </a:lnTo>
                  <a:lnTo>
                    <a:pt x="12" y="72"/>
                  </a:lnTo>
                  <a:lnTo>
                    <a:pt x="8" y="68"/>
                  </a:lnTo>
                  <a:lnTo>
                    <a:pt x="5" y="61"/>
                  </a:lnTo>
                  <a:lnTo>
                    <a:pt x="2" y="53"/>
                  </a:lnTo>
                  <a:lnTo>
                    <a:pt x="1" y="43"/>
                  </a:lnTo>
                  <a:lnTo>
                    <a:pt x="0" y="35"/>
                  </a:lnTo>
                  <a:lnTo>
                    <a:pt x="0" y="25"/>
                  </a:lnTo>
                  <a:lnTo>
                    <a:pt x="0" y="17"/>
                  </a:lnTo>
                  <a:lnTo>
                    <a:pt x="2" y="7"/>
                  </a:lnTo>
                  <a:lnTo>
                    <a:pt x="4" y="0"/>
                  </a:lnTo>
                  <a:lnTo>
                    <a:pt x="11" y="1"/>
                  </a:lnTo>
                  <a:lnTo>
                    <a:pt x="16" y="5"/>
                  </a:lnTo>
                  <a:lnTo>
                    <a:pt x="21" y="10"/>
                  </a:lnTo>
                  <a:lnTo>
                    <a:pt x="25" y="14"/>
                  </a:lnTo>
                  <a:lnTo>
                    <a:pt x="29" y="20"/>
                  </a:lnTo>
                  <a:lnTo>
                    <a:pt x="34" y="26"/>
                  </a:lnTo>
                  <a:lnTo>
                    <a:pt x="38" y="30"/>
                  </a:lnTo>
                  <a:lnTo>
                    <a:pt x="44" y="34"/>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128"/>
            <p:cNvSpPr>
              <a:spLocks/>
            </p:cNvSpPr>
            <p:nvPr/>
          </p:nvSpPr>
          <p:spPr bwMode="auto">
            <a:xfrm>
              <a:off x="4117" y="4119"/>
              <a:ext cx="12" cy="17"/>
            </a:xfrm>
            <a:custGeom>
              <a:avLst/>
              <a:gdLst>
                <a:gd name="T0" fmla="*/ 0 w 70"/>
                <a:gd name="T1" fmla="*/ 0 h 105"/>
                <a:gd name="T2" fmla="*/ 0 w 70"/>
                <a:gd name="T3" fmla="*/ 0 h 105"/>
                <a:gd name="T4" fmla="*/ 0 w 70"/>
                <a:gd name="T5" fmla="*/ 0 h 105"/>
                <a:gd name="T6" fmla="*/ 0 w 70"/>
                <a:gd name="T7" fmla="*/ 0 h 105"/>
                <a:gd name="T8" fmla="*/ 0 w 70"/>
                <a:gd name="T9" fmla="*/ 0 h 105"/>
                <a:gd name="T10" fmla="*/ 0 w 70"/>
                <a:gd name="T11" fmla="*/ 0 h 105"/>
                <a:gd name="T12" fmla="*/ 0 w 70"/>
                <a:gd name="T13" fmla="*/ 0 h 105"/>
                <a:gd name="T14" fmla="*/ 0 w 70"/>
                <a:gd name="T15" fmla="*/ 0 h 105"/>
                <a:gd name="T16" fmla="*/ 0 w 70"/>
                <a:gd name="T17" fmla="*/ 0 h 105"/>
                <a:gd name="T18" fmla="*/ 0 w 70"/>
                <a:gd name="T19" fmla="*/ 0 h 105"/>
                <a:gd name="T20" fmla="*/ 0 w 70"/>
                <a:gd name="T21" fmla="*/ 0 h 105"/>
                <a:gd name="T22" fmla="*/ 0 w 70"/>
                <a:gd name="T23" fmla="*/ 0 h 105"/>
                <a:gd name="T24" fmla="*/ 0 w 70"/>
                <a:gd name="T25" fmla="*/ 0 h 105"/>
                <a:gd name="T26" fmla="*/ 0 w 70"/>
                <a:gd name="T27" fmla="*/ 0 h 105"/>
                <a:gd name="T28" fmla="*/ 0 w 70"/>
                <a:gd name="T29" fmla="*/ 0 h 105"/>
                <a:gd name="T30" fmla="*/ 0 w 70"/>
                <a:gd name="T31" fmla="*/ 0 h 105"/>
                <a:gd name="T32" fmla="*/ 0 w 70"/>
                <a:gd name="T33" fmla="*/ 0 h 105"/>
                <a:gd name="T34" fmla="*/ 0 w 70"/>
                <a:gd name="T35" fmla="*/ 0 h 105"/>
                <a:gd name="T36" fmla="*/ 0 w 70"/>
                <a:gd name="T37" fmla="*/ 0 h 105"/>
                <a:gd name="T38" fmla="*/ 0 w 70"/>
                <a:gd name="T39" fmla="*/ 0 h 105"/>
                <a:gd name="T40" fmla="*/ 0 w 70"/>
                <a:gd name="T41" fmla="*/ 0 h 105"/>
                <a:gd name="T42" fmla="*/ 0 w 70"/>
                <a:gd name="T43" fmla="*/ 0 h 105"/>
                <a:gd name="T44" fmla="*/ 0 w 70"/>
                <a:gd name="T45" fmla="*/ 0 h 105"/>
                <a:gd name="T46" fmla="*/ 0 w 70"/>
                <a:gd name="T47" fmla="*/ 0 h 105"/>
                <a:gd name="T48" fmla="*/ 0 w 70"/>
                <a:gd name="T49" fmla="*/ 0 h 105"/>
                <a:gd name="T50" fmla="*/ 0 w 70"/>
                <a:gd name="T51" fmla="*/ 0 h 105"/>
                <a:gd name="T52" fmla="*/ 0 w 70"/>
                <a:gd name="T53" fmla="*/ 0 h 105"/>
                <a:gd name="T54" fmla="*/ 0 w 70"/>
                <a:gd name="T55" fmla="*/ 0 h 105"/>
                <a:gd name="T56" fmla="*/ 0 w 70"/>
                <a:gd name="T57" fmla="*/ 0 h 105"/>
                <a:gd name="T58" fmla="*/ 0 w 70"/>
                <a:gd name="T59" fmla="*/ 0 h 105"/>
                <a:gd name="T60" fmla="*/ 0 w 70"/>
                <a:gd name="T61" fmla="*/ 0 h 105"/>
                <a:gd name="T62" fmla="*/ 0 w 70"/>
                <a:gd name="T63" fmla="*/ 0 h 105"/>
                <a:gd name="T64" fmla="*/ 0 w 70"/>
                <a:gd name="T65" fmla="*/ 0 h 105"/>
                <a:gd name="T66" fmla="*/ 0 w 70"/>
                <a:gd name="T67" fmla="*/ 0 h 105"/>
                <a:gd name="T68" fmla="*/ 0 w 70"/>
                <a:gd name="T69" fmla="*/ 0 h 105"/>
                <a:gd name="T70" fmla="*/ 0 w 70"/>
                <a:gd name="T71" fmla="*/ 0 h 105"/>
                <a:gd name="T72" fmla="*/ 0 w 70"/>
                <a:gd name="T73" fmla="*/ 0 h 105"/>
                <a:gd name="T74" fmla="*/ 0 w 70"/>
                <a:gd name="T75" fmla="*/ 0 h 105"/>
                <a:gd name="T76" fmla="*/ 0 w 70"/>
                <a:gd name="T77" fmla="*/ 0 h 105"/>
                <a:gd name="T78" fmla="*/ 0 w 70"/>
                <a:gd name="T79" fmla="*/ 0 h 105"/>
                <a:gd name="T80" fmla="*/ 0 w 70"/>
                <a:gd name="T81" fmla="*/ 0 h 105"/>
                <a:gd name="T82" fmla="*/ 0 w 70"/>
                <a:gd name="T83" fmla="*/ 0 h 105"/>
                <a:gd name="T84" fmla="*/ 0 w 70"/>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0"/>
                <a:gd name="T130" fmla="*/ 0 h 105"/>
                <a:gd name="T131" fmla="*/ 70 w 70"/>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0" h="105">
                  <a:moveTo>
                    <a:pt x="64" y="26"/>
                  </a:moveTo>
                  <a:lnTo>
                    <a:pt x="65" y="35"/>
                  </a:lnTo>
                  <a:lnTo>
                    <a:pt x="66" y="45"/>
                  </a:lnTo>
                  <a:lnTo>
                    <a:pt x="69" y="56"/>
                  </a:lnTo>
                  <a:lnTo>
                    <a:pt x="69" y="65"/>
                  </a:lnTo>
                  <a:lnTo>
                    <a:pt x="70" y="75"/>
                  </a:lnTo>
                  <a:lnTo>
                    <a:pt x="70" y="86"/>
                  </a:lnTo>
                  <a:lnTo>
                    <a:pt x="69" y="95"/>
                  </a:lnTo>
                  <a:lnTo>
                    <a:pt x="68" y="105"/>
                  </a:lnTo>
                  <a:lnTo>
                    <a:pt x="64" y="105"/>
                  </a:lnTo>
                  <a:lnTo>
                    <a:pt x="62" y="103"/>
                  </a:lnTo>
                  <a:lnTo>
                    <a:pt x="60" y="102"/>
                  </a:lnTo>
                  <a:lnTo>
                    <a:pt x="59" y="100"/>
                  </a:lnTo>
                  <a:lnTo>
                    <a:pt x="56" y="97"/>
                  </a:lnTo>
                  <a:lnTo>
                    <a:pt x="55" y="94"/>
                  </a:lnTo>
                  <a:lnTo>
                    <a:pt x="53" y="93"/>
                  </a:lnTo>
                  <a:lnTo>
                    <a:pt x="50" y="91"/>
                  </a:lnTo>
                  <a:lnTo>
                    <a:pt x="42" y="87"/>
                  </a:lnTo>
                  <a:lnTo>
                    <a:pt x="33" y="82"/>
                  </a:lnTo>
                  <a:lnTo>
                    <a:pt x="24" y="76"/>
                  </a:lnTo>
                  <a:lnTo>
                    <a:pt x="17" y="70"/>
                  </a:lnTo>
                  <a:lnTo>
                    <a:pt x="10" y="63"/>
                  </a:lnTo>
                  <a:lnTo>
                    <a:pt x="5" y="55"/>
                  </a:lnTo>
                  <a:lnTo>
                    <a:pt x="2" y="50"/>
                  </a:lnTo>
                  <a:lnTo>
                    <a:pt x="1" y="45"/>
                  </a:lnTo>
                  <a:lnTo>
                    <a:pt x="0" y="40"/>
                  </a:lnTo>
                  <a:lnTo>
                    <a:pt x="0" y="34"/>
                  </a:lnTo>
                  <a:lnTo>
                    <a:pt x="1" y="28"/>
                  </a:lnTo>
                  <a:lnTo>
                    <a:pt x="3" y="23"/>
                  </a:lnTo>
                  <a:lnTo>
                    <a:pt x="6" y="19"/>
                  </a:lnTo>
                  <a:lnTo>
                    <a:pt x="9" y="14"/>
                  </a:lnTo>
                  <a:lnTo>
                    <a:pt x="12" y="10"/>
                  </a:lnTo>
                  <a:lnTo>
                    <a:pt x="17" y="6"/>
                  </a:lnTo>
                  <a:lnTo>
                    <a:pt x="21" y="3"/>
                  </a:lnTo>
                  <a:lnTo>
                    <a:pt x="26" y="0"/>
                  </a:lnTo>
                  <a:lnTo>
                    <a:pt x="31" y="1"/>
                  </a:lnTo>
                  <a:lnTo>
                    <a:pt x="37" y="2"/>
                  </a:lnTo>
                  <a:lnTo>
                    <a:pt x="43" y="4"/>
                  </a:lnTo>
                  <a:lnTo>
                    <a:pt x="48" y="7"/>
                  </a:lnTo>
                  <a:lnTo>
                    <a:pt x="53" y="10"/>
                  </a:lnTo>
                  <a:lnTo>
                    <a:pt x="58" y="15"/>
                  </a:lnTo>
                  <a:lnTo>
                    <a:pt x="61" y="21"/>
                  </a:lnTo>
                  <a:lnTo>
                    <a:pt x="64" y="26"/>
                  </a:lnTo>
                  <a:close/>
                </a:path>
              </a:pathLst>
            </a:custGeom>
            <a:solidFill>
              <a:srgbClr val="669E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129"/>
            <p:cNvSpPr>
              <a:spLocks/>
            </p:cNvSpPr>
            <p:nvPr/>
          </p:nvSpPr>
          <p:spPr bwMode="auto">
            <a:xfrm>
              <a:off x="4116" y="4130"/>
              <a:ext cx="5" cy="13"/>
            </a:xfrm>
            <a:custGeom>
              <a:avLst/>
              <a:gdLst>
                <a:gd name="T0" fmla="*/ 0 w 32"/>
                <a:gd name="T1" fmla="*/ 0 h 79"/>
                <a:gd name="T2" fmla="*/ 0 w 32"/>
                <a:gd name="T3" fmla="*/ 0 h 79"/>
                <a:gd name="T4" fmla="*/ 0 w 32"/>
                <a:gd name="T5" fmla="*/ 0 h 79"/>
                <a:gd name="T6" fmla="*/ 0 w 32"/>
                <a:gd name="T7" fmla="*/ 0 h 79"/>
                <a:gd name="T8" fmla="*/ 0 w 32"/>
                <a:gd name="T9" fmla="*/ 0 h 79"/>
                <a:gd name="T10" fmla="*/ 0 w 32"/>
                <a:gd name="T11" fmla="*/ 0 h 79"/>
                <a:gd name="T12" fmla="*/ 0 w 32"/>
                <a:gd name="T13" fmla="*/ 0 h 79"/>
                <a:gd name="T14" fmla="*/ 0 w 32"/>
                <a:gd name="T15" fmla="*/ 0 h 79"/>
                <a:gd name="T16" fmla="*/ 0 w 32"/>
                <a:gd name="T17" fmla="*/ 0 h 79"/>
                <a:gd name="T18" fmla="*/ 0 w 32"/>
                <a:gd name="T19" fmla="*/ 0 h 79"/>
                <a:gd name="T20" fmla="*/ 0 w 32"/>
                <a:gd name="T21" fmla="*/ 0 h 79"/>
                <a:gd name="T22" fmla="*/ 0 w 32"/>
                <a:gd name="T23" fmla="*/ 0 h 79"/>
                <a:gd name="T24" fmla="*/ 0 w 32"/>
                <a:gd name="T25" fmla="*/ 0 h 79"/>
                <a:gd name="T26" fmla="*/ 0 w 32"/>
                <a:gd name="T27" fmla="*/ 0 h 79"/>
                <a:gd name="T28" fmla="*/ 0 w 32"/>
                <a:gd name="T29" fmla="*/ 0 h 79"/>
                <a:gd name="T30" fmla="*/ 0 w 32"/>
                <a:gd name="T31" fmla="*/ 0 h 79"/>
                <a:gd name="T32" fmla="*/ 0 w 32"/>
                <a:gd name="T33" fmla="*/ 0 h 79"/>
                <a:gd name="T34" fmla="*/ 0 w 32"/>
                <a:gd name="T35" fmla="*/ 0 h 79"/>
                <a:gd name="T36" fmla="*/ 0 w 32"/>
                <a:gd name="T37" fmla="*/ 0 h 79"/>
                <a:gd name="T38" fmla="*/ 0 w 32"/>
                <a:gd name="T39" fmla="*/ 0 h 79"/>
                <a:gd name="T40" fmla="*/ 0 w 32"/>
                <a:gd name="T41" fmla="*/ 0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2"/>
                <a:gd name="T64" fmla="*/ 0 h 79"/>
                <a:gd name="T65" fmla="*/ 32 w 32"/>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2" h="79">
                  <a:moveTo>
                    <a:pt x="28" y="19"/>
                  </a:moveTo>
                  <a:lnTo>
                    <a:pt x="28" y="26"/>
                  </a:lnTo>
                  <a:lnTo>
                    <a:pt x="27" y="35"/>
                  </a:lnTo>
                  <a:lnTo>
                    <a:pt x="27" y="42"/>
                  </a:lnTo>
                  <a:lnTo>
                    <a:pt x="27" y="50"/>
                  </a:lnTo>
                  <a:lnTo>
                    <a:pt x="27" y="57"/>
                  </a:lnTo>
                  <a:lnTo>
                    <a:pt x="28" y="64"/>
                  </a:lnTo>
                  <a:lnTo>
                    <a:pt x="29" y="72"/>
                  </a:lnTo>
                  <a:lnTo>
                    <a:pt x="32" y="79"/>
                  </a:lnTo>
                  <a:lnTo>
                    <a:pt x="27" y="78"/>
                  </a:lnTo>
                  <a:lnTo>
                    <a:pt x="21" y="75"/>
                  </a:lnTo>
                  <a:lnTo>
                    <a:pt x="18" y="72"/>
                  </a:lnTo>
                  <a:lnTo>
                    <a:pt x="15" y="69"/>
                  </a:lnTo>
                  <a:lnTo>
                    <a:pt x="9" y="61"/>
                  </a:lnTo>
                  <a:lnTo>
                    <a:pt x="6" y="51"/>
                  </a:lnTo>
                  <a:lnTo>
                    <a:pt x="4" y="41"/>
                  </a:lnTo>
                  <a:lnTo>
                    <a:pt x="2" y="29"/>
                  </a:lnTo>
                  <a:lnTo>
                    <a:pt x="1" y="18"/>
                  </a:lnTo>
                  <a:lnTo>
                    <a:pt x="0" y="8"/>
                  </a:lnTo>
                  <a:lnTo>
                    <a:pt x="4" y="0"/>
                  </a:lnTo>
                  <a:lnTo>
                    <a:pt x="28" y="1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130"/>
            <p:cNvSpPr>
              <a:spLocks/>
            </p:cNvSpPr>
            <p:nvPr/>
          </p:nvSpPr>
          <p:spPr bwMode="auto">
            <a:xfrm>
              <a:off x="4123" y="4136"/>
              <a:ext cx="11" cy="10"/>
            </a:xfrm>
            <a:custGeom>
              <a:avLst/>
              <a:gdLst>
                <a:gd name="T0" fmla="*/ 0 w 69"/>
                <a:gd name="T1" fmla="*/ 0 h 66"/>
                <a:gd name="T2" fmla="*/ 0 w 69"/>
                <a:gd name="T3" fmla="*/ 0 h 66"/>
                <a:gd name="T4" fmla="*/ 0 w 69"/>
                <a:gd name="T5" fmla="*/ 0 h 66"/>
                <a:gd name="T6" fmla="*/ 0 w 69"/>
                <a:gd name="T7" fmla="*/ 0 h 66"/>
                <a:gd name="T8" fmla="*/ 0 w 69"/>
                <a:gd name="T9" fmla="*/ 0 h 66"/>
                <a:gd name="T10" fmla="*/ 0 w 69"/>
                <a:gd name="T11" fmla="*/ 0 h 66"/>
                <a:gd name="T12" fmla="*/ 0 w 69"/>
                <a:gd name="T13" fmla="*/ 0 h 66"/>
                <a:gd name="T14" fmla="*/ 0 w 69"/>
                <a:gd name="T15" fmla="*/ 0 h 66"/>
                <a:gd name="T16" fmla="*/ 0 w 69"/>
                <a:gd name="T17" fmla="*/ 0 h 66"/>
                <a:gd name="T18" fmla="*/ 0 w 69"/>
                <a:gd name="T19" fmla="*/ 0 h 66"/>
                <a:gd name="T20" fmla="*/ 0 w 69"/>
                <a:gd name="T21" fmla="*/ 0 h 66"/>
                <a:gd name="T22" fmla="*/ 0 w 69"/>
                <a:gd name="T23" fmla="*/ 0 h 66"/>
                <a:gd name="T24" fmla="*/ 0 w 69"/>
                <a:gd name="T25" fmla="*/ 0 h 66"/>
                <a:gd name="T26" fmla="*/ 0 w 69"/>
                <a:gd name="T27" fmla="*/ 0 h 66"/>
                <a:gd name="T28" fmla="*/ 0 w 69"/>
                <a:gd name="T29" fmla="*/ 0 h 66"/>
                <a:gd name="T30" fmla="*/ 0 w 69"/>
                <a:gd name="T31" fmla="*/ 0 h 66"/>
                <a:gd name="T32" fmla="*/ 0 w 69"/>
                <a:gd name="T33" fmla="*/ 0 h 66"/>
                <a:gd name="T34" fmla="*/ 0 w 69"/>
                <a:gd name="T35" fmla="*/ 0 h 66"/>
                <a:gd name="T36" fmla="*/ 0 w 69"/>
                <a:gd name="T37" fmla="*/ 0 h 66"/>
                <a:gd name="T38" fmla="*/ 0 w 69"/>
                <a:gd name="T39" fmla="*/ 0 h 66"/>
                <a:gd name="T40" fmla="*/ 0 w 69"/>
                <a:gd name="T41" fmla="*/ 0 h 66"/>
                <a:gd name="T42" fmla="*/ 0 w 69"/>
                <a:gd name="T43" fmla="*/ 0 h 66"/>
                <a:gd name="T44" fmla="*/ 0 w 69"/>
                <a:gd name="T45" fmla="*/ 0 h 66"/>
                <a:gd name="T46" fmla="*/ 0 w 69"/>
                <a:gd name="T47" fmla="*/ 0 h 66"/>
                <a:gd name="T48" fmla="*/ 0 w 69"/>
                <a:gd name="T49" fmla="*/ 0 h 66"/>
                <a:gd name="T50" fmla="*/ 0 w 69"/>
                <a:gd name="T51" fmla="*/ 0 h 66"/>
                <a:gd name="T52" fmla="*/ 0 w 69"/>
                <a:gd name="T53" fmla="*/ 0 h 66"/>
                <a:gd name="T54" fmla="*/ 0 w 69"/>
                <a:gd name="T55" fmla="*/ 0 h 66"/>
                <a:gd name="T56" fmla="*/ 0 w 69"/>
                <a:gd name="T57" fmla="*/ 0 h 66"/>
                <a:gd name="T58" fmla="*/ 0 w 69"/>
                <a:gd name="T59" fmla="*/ 0 h 66"/>
                <a:gd name="T60" fmla="*/ 0 w 69"/>
                <a:gd name="T61" fmla="*/ 0 h 66"/>
                <a:gd name="T62" fmla="*/ 0 w 69"/>
                <a:gd name="T63" fmla="*/ 0 h 66"/>
                <a:gd name="T64" fmla="*/ 0 w 69"/>
                <a:gd name="T65" fmla="*/ 0 h 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66"/>
                <a:gd name="T101" fmla="*/ 69 w 69"/>
                <a:gd name="T102" fmla="*/ 66 h 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66">
                  <a:moveTo>
                    <a:pt x="69" y="50"/>
                  </a:moveTo>
                  <a:lnTo>
                    <a:pt x="69" y="51"/>
                  </a:lnTo>
                  <a:lnTo>
                    <a:pt x="67" y="54"/>
                  </a:lnTo>
                  <a:lnTo>
                    <a:pt x="66" y="56"/>
                  </a:lnTo>
                  <a:lnTo>
                    <a:pt x="64" y="59"/>
                  </a:lnTo>
                  <a:lnTo>
                    <a:pt x="63" y="60"/>
                  </a:lnTo>
                  <a:lnTo>
                    <a:pt x="61" y="61"/>
                  </a:lnTo>
                  <a:lnTo>
                    <a:pt x="59" y="62"/>
                  </a:lnTo>
                  <a:lnTo>
                    <a:pt x="56" y="63"/>
                  </a:lnTo>
                  <a:lnTo>
                    <a:pt x="50" y="66"/>
                  </a:lnTo>
                  <a:lnTo>
                    <a:pt x="43" y="66"/>
                  </a:lnTo>
                  <a:lnTo>
                    <a:pt x="37" y="64"/>
                  </a:lnTo>
                  <a:lnTo>
                    <a:pt x="31" y="62"/>
                  </a:lnTo>
                  <a:lnTo>
                    <a:pt x="24" y="59"/>
                  </a:lnTo>
                  <a:lnTo>
                    <a:pt x="19" y="55"/>
                  </a:lnTo>
                  <a:lnTo>
                    <a:pt x="13" y="51"/>
                  </a:lnTo>
                  <a:lnTo>
                    <a:pt x="8" y="48"/>
                  </a:lnTo>
                  <a:lnTo>
                    <a:pt x="5" y="43"/>
                  </a:lnTo>
                  <a:lnTo>
                    <a:pt x="2" y="37"/>
                  </a:lnTo>
                  <a:lnTo>
                    <a:pt x="1" y="31"/>
                  </a:lnTo>
                  <a:lnTo>
                    <a:pt x="0" y="25"/>
                  </a:lnTo>
                  <a:lnTo>
                    <a:pt x="0" y="19"/>
                  </a:lnTo>
                  <a:lnTo>
                    <a:pt x="0" y="12"/>
                  </a:lnTo>
                  <a:lnTo>
                    <a:pt x="0" y="6"/>
                  </a:lnTo>
                  <a:lnTo>
                    <a:pt x="1" y="0"/>
                  </a:lnTo>
                  <a:lnTo>
                    <a:pt x="10" y="5"/>
                  </a:lnTo>
                  <a:lnTo>
                    <a:pt x="19" y="11"/>
                  </a:lnTo>
                  <a:lnTo>
                    <a:pt x="27" y="17"/>
                  </a:lnTo>
                  <a:lnTo>
                    <a:pt x="35" y="24"/>
                  </a:lnTo>
                  <a:lnTo>
                    <a:pt x="43" y="30"/>
                  </a:lnTo>
                  <a:lnTo>
                    <a:pt x="52" y="37"/>
                  </a:lnTo>
                  <a:lnTo>
                    <a:pt x="60" y="43"/>
                  </a:lnTo>
                  <a:lnTo>
                    <a:pt x="69" y="5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131"/>
            <p:cNvSpPr>
              <a:spLocks/>
            </p:cNvSpPr>
            <p:nvPr/>
          </p:nvSpPr>
          <p:spPr bwMode="auto">
            <a:xfrm>
              <a:off x="4108" y="3895"/>
              <a:ext cx="66" cy="41"/>
            </a:xfrm>
            <a:custGeom>
              <a:avLst/>
              <a:gdLst>
                <a:gd name="T0" fmla="*/ 0 w 395"/>
                <a:gd name="T1" fmla="*/ 0 h 247"/>
                <a:gd name="T2" fmla="*/ 0 w 395"/>
                <a:gd name="T3" fmla="*/ 0 h 247"/>
                <a:gd name="T4" fmla="*/ 0 w 395"/>
                <a:gd name="T5" fmla="*/ 0 h 247"/>
                <a:gd name="T6" fmla="*/ 0 w 395"/>
                <a:gd name="T7" fmla="*/ 0 h 247"/>
                <a:gd name="T8" fmla="*/ 0 w 395"/>
                <a:gd name="T9" fmla="*/ 0 h 247"/>
                <a:gd name="T10" fmla="*/ 0 w 395"/>
                <a:gd name="T11" fmla="*/ 0 h 247"/>
                <a:gd name="T12" fmla="*/ 0 w 395"/>
                <a:gd name="T13" fmla="*/ 0 h 247"/>
                <a:gd name="T14" fmla="*/ 0 w 395"/>
                <a:gd name="T15" fmla="*/ 0 h 247"/>
                <a:gd name="T16" fmla="*/ 0 w 395"/>
                <a:gd name="T17" fmla="*/ 0 h 247"/>
                <a:gd name="T18" fmla="*/ 0 w 395"/>
                <a:gd name="T19" fmla="*/ 0 h 247"/>
                <a:gd name="T20" fmla="*/ 0 w 395"/>
                <a:gd name="T21" fmla="*/ 0 h 247"/>
                <a:gd name="T22" fmla="*/ 0 w 395"/>
                <a:gd name="T23" fmla="*/ 0 h 247"/>
                <a:gd name="T24" fmla="*/ 0 w 395"/>
                <a:gd name="T25" fmla="*/ 0 h 247"/>
                <a:gd name="T26" fmla="*/ 0 w 395"/>
                <a:gd name="T27" fmla="*/ 0 h 247"/>
                <a:gd name="T28" fmla="*/ 0 w 395"/>
                <a:gd name="T29" fmla="*/ 0 h 247"/>
                <a:gd name="T30" fmla="*/ 0 w 395"/>
                <a:gd name="T31" fmla="*/ 0 h 247"/>
                <a:gd name="T32" fmla="*/ 0 w 395"/>
                <a:gd name="T33" fmla="*/ 0 h 247"/>
                <a:gd name="T34" fmla="*/ 0 w 395"/>
                <a:gd name="T35" fmla="*/ 0 h 247"/>
                <a:gd name="T36" fmla="*/ 0 w 395"/>
                <a:gd name="T37" fmla="*/ 0 h 247"/>
                <a:gd name="T38" fmla="*/ 0 w 395"/>
                <a:gd name="T39" fmla="*/ 0 h 247"/>
                <a:gd name="T40" fmla="*/ 0 w 395"/>
                <a:gd name="T41" fmla="*/ 0 h 247"/>
                <a:gd name="T42" fmla="*/ 0 w 395"/>
                <a:gd name="T43" fmla="*/ 0 h 247"/>
                <a:gd name="T44" fmla="*/ 0 w 395"/>
                <a:gd name="T45" fmla="*/ 0 h 247"/>
                <a:gd name="T46" fmla="*/ 0 w 395"/>
                <a:gd name="T47" fmla="*/ 0 h 247"/>
                <a:gd name="T48" fmla="*/ 0 w 395"/>
                <a:gd name="T49" fmla="*/ 0 h 247"/>
                <a:gd name="T50" fmla="*/ 0 w 395"/>
                <a:gd name="T51" fmla="*/ 0 h 247"/>
                <a:gd name="T52" fmla="*/ 0 w 395"/>
                <a:gd name="T53" fmla="*/ 0 h 247"/>
                <a:gd name="T54" fmla="*/ 0 w 395"/>
                <a:gd name="T55" fmla="*/ 0 h 247"/>
                <a:gd name="T56" fmla="*/ 0 w 395"/>
                <a:gd name="T57" fmla="*/ 0 h 247"/>
                <a:gd name="T58" fmla="*/ 0 w 395"/>
                <a:gd name="T59" fmla="*/ 0 h 247"/>
                <a:gd name="T60" fmla="*/ 0 w 395"/>
                <a:gd name="T61" fmla="*/ 0 h 247"/>
                <a:gd name="T62" fmla="*/ 0 w 395"/>
                <a:gd name="T63" fmla="*/ 0 h 2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95"/>
                <a:gd name="T97" fmla="*/ 0 h 247"/>
                <a:gd name="T98" fmla="*/ 395 w 395"/>
                <a:gd name="T99" fmla="*/ 247 h 2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95" h="247">
                  <a:moveTo>
                    <a:pt x="0" y="59"/>
                  </a:moveTo>
                  <a:lnTo>
                    <a:pt x="55" y="27"/>
                  </a:lnTo>
                  <a:lnTo>
                    <a:pt x="115" y="33"/>
                  </a:lnTo>
                  <a:lnTo>
                    <a:pt x="175" y="59"/>
                  </a:lnTo>
                  <a:lnTo>
                    <a:pt x="230" y="108"/>
                  </a:lnTo>
                  <a:lnTo>
                    <a:pt x="285" y="151"/>
                  </a:lnTo>
                  <a:lnTo>
                    <a:pt x="335" y="194"/>
                  </a:lnTo>
                  <a:lnTo>
                    <a:pt x="370" y="243"/>
                  </a:lnTo>
                  <a:lnTo>
                    <a:pt x="371" y="244"/>
                  </a:lnTo>
                  <a:lnTo>
                    <a:pt x="374" y="245"/>
                  </a:lnTo>
                  <a:lnTo>
                    <a:pt x="379" y="246"/>
                  </a:lnTo>
                  <a:lnTo>
                    <a:pt x="384" y="247"/>
                  </a:lnTo>
                  <a:lnTo>
                    <a:pt x="389" y="247"/>
                  </a:lnTo>
                  <a:lnTo>
                    <a:pt x="393" y="245"/>
                  </a:lnTo>
                  <a:lnTo>
                    <a:pt x="394" y="243"/>
                  </a:lnTo>
                  <a:lnTo>
                    <a:pt x="395" y="240"/>
                  </a:lnTo>
                  <a:lnTo>
                    <a:pt x="395" y="237"/>
                  </a:lnTo>
                  <a:lnTo>
                    <a:pt x="394" y="232"/>
                  </a:lnTo>
                  <a:lnTo>
                    <a:pt x="393" y="227"/>
                  </a:lnTo>
                  <a:lnTo>
                    <a:pt x="390" y="221"/>
                  </a:lnTo>
                  <a:lnTo>
                    <a:pt x="387" y="214"/>
                  </a:lnTo>
                  <a:lnTo>
                    <a:pt x="381" y="208"/>
                  </a:lnTo>
                  <a:lnTo>
                    <a:pt x="370" y="195"/>
                  </a:lnTo>
                  <a:lnTo>
                    <a:pt x="358" y="182"/>
                  </a:lnTo>
                  <a:lnTo>
                    <a:pt x="346" y="170"/>
                  </a:lnTo>
                  <a:lnTo>
                    <a:pt x="335" y="160"/>
                  </a:lnTo>
                  <a:lnTo>
                    <a:pt x="327" y="153"/>
                  </a:lnTo>
                  <a:lnTo>
                    <a:pt x="325" y="151"/>
                  </a:lnTo>
                  <a:lnTo>
                    <a:pt x="225" y="48"/>
                  </a:lnTo>
                  <a:lnTo>
                    <a:pt x="140" y="0"/>
                  </a:lnTo>
                  <a:lnTo>
                    <a:pt x="55" y="27"/>
                  </a:lnTo>
                  <a:lnTo>
                    <a:pt x="0" y="5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132"/>
            <p:cNvSpPr>
              <a:spLocks/>
            </p:cNvSpPr>
            <p:nvPr/>
          </p:nvSpPr>
          <p:spPr bwMode="auto">
            <a:xfrm>
              <a:off x="4108" y="3895"/>
              <a:ext cx="66" cy="41"/>
            </a:xfrm>
            <a:custGeom>
              <a:avLst/>
              <a:gdLst>
                <a:gd name="T0" fmla="*/ 0 w 395"/>
                <a:gd name="T1" fmla="*/ 0 h 247"/>
                <a:gd name="T2" fmla="*/ 0 w 395"/>
                <a:gd name="T3" fmla="*/ 0 h 247"/>
                <a:gd name="T4" fmla="*/ 0 w 395"/>
                <a:gd name="T5" fmla="*/ 0 h 247"/>
                <a:gd name="T6" fmla="*/ 0 w 395"/>
                <a:gd name="T7" fmla="*/ 0 h 247"/>
                <a:gd name="T8" fmla="*/ 0 w 395"/>
                <a:gd name="T9" fmla="*/ 0 h 247"/>
                <a:gd name="T10" fmla="*/ 0 w 395"/>
                <a:gd name="T11" fmla="*/ 0 h 247"/>
                <a:gd name="T12" fmla="*/ 0 w 395"/>
                <a:gd name="T13" fmla="*/ 0 h 247"/>
                <a:gd name="T14" fmla="*/ 0 w 395"/>
                <a:gd name="T15" fmla="*/ 0 h 247"/>
                <a:gd name="T16" fmla="*/ 0 w 395"/>
                <a:gd name="T17" fmla="*/ 0 h 247"/>
                <a:gd name="T18" fmla="*/ 0 w 395"/>
                <a:gd name="T19" fmla="*/ 0 h 247"/>
                <a:gd name="T20" fmla="*/ 0 w 395"/>
                <a:gd name="T21" fmla="*/ 0 h 247"/>
                <a:gd name="T22" fmla="*/ 0 w 395"/>
                <a:gd name="T23" fmla="*/ 0 h 247"/>
                <a:gd name="T24" fmla="*/ 0 w 395"/>
                <a:gd name="T25" fmla="*/ 0 h 247"/>
                <a:gd name="T26" fmla="*/ 0 w 395"/>
                <a:gd name="T27" fmla="*/ 0 h 247"/>
                <a:gd name="T28" fmla="*/ 0 w 395"/>
                <a:gd name="T29" fmla="*/ 0 h 247"/>
                <a:gd name="T30" fmla="*/ 0 w 395"/>
                <a:gd name="T31" fmla="*/ 0 h 247"/>
                <a:gd name="T32" fmla="*/ 0 w 395"/>
                <a:gd name="T33" fmla="*/ 0 h 247"/>
                <a:gd name="T34" fmla="*/ 0 w 395"/>
                <a:gd name="T35" fmla="*/ 0 h 247"/>
                <a:gd name="T36" fmla="*/ 0 w 395"/>
                <a:gd name="T37" fmla="*/ 0 h 247"/>
                <a:gd name="T38" fmla="*/ 0 w 395"/>
                <a:gd name="T39" fmla="*/ 0 h 247"/>
                <a:gd name="T40" fmla="*/ 0 w 395"/>
                <a:gd name="T41" fmla="*/ 0 h 247"/>
                <a:gd name="T42" fmla="*/ 0 w 395"/>
                <a:gd name="T43" fmla="*/ 0 h 247"/>
                <a:gd name="T44" fmla="*/ 0 w 395"/>
                <a:gd name="T45" fmla="*/ 0 h 247"/>
                <a:gd name="T46" fmla="*/ 0 w 395"/>
                <a:gd name="T47" fmla="*/ 0 h 247"/>
                <a:gd name="T48" fmla="*/ 0 w 395"/>
                <a:gd name="T49" fmla="*/ 0 h 247"/>
                <a:gd name="T50" fmla="*/ 0 w 395"/>
                <a:gd name="T51" fmla="*/ 0 h 247"/>
                <a:gd name="T52" fmla="*/ 0 w 395"/>
                <a:gd name="T53" fmla="*/ 0 h 247"/>
                <a:gd name="T54" fmla="*/ 0 w 395"/>
                <a:gd name="T55" fmla="*/ 0 h 247"/>
                <a:gd name="T56" fmla="*/ 0 w 395"/>
                <a:gd name="T57" fmla="*/ 0 h 247"/>
                <a:gd name="T58" fmla="*/ 0 w 395"/>
                <a:gd name="T59" fmla="*/ 0 h 247"/>
                <a:gd name="T60" fmla="*/ 0 w 395"/>
                <a:gd name="T61" fmla="*/ 0 h 247"/>
                <a:gd name="T62" fmla="*/ 0 w 395"/>
                <a:gd name="T63" fmla="*/ 0 h 2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95"/>
                <a:gd name="T97" fmla="*/ 0 h 247"/>
                <a:gd name="T98" fmla="*/ 395 w 395"/>
                <a:gd name="T99" fmla="*/ 247 h 2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95" h="247">
                  <a:moveTo>
                    <a:pt x="0" y="59"/>
                  </a:moveTo>
                  <a:lnTo>
                    <a:pt x="55" y="27"/>
                  </a:lnTo>
                  <a:lnTo>
                    <a:pt x="115" y="33"/>
                  </a:lnTo>
                  <a:lnTo>
                    <a:pt x="175" y="59"/>
                  </a:lnTo>
                  <a:lnTo>
                    <a:pt x="230" y="108"/>
                  </a:lnTo>
                  <a:lnTo>
                    <a:pt x="285" y="151"/>
                  </a:lnTo>
                  <a:lnTo>
                    <a:pt x="335" y="194"/>
                  </a:lnTo>
                  <a:lnTo>
                    <a:pt x="370" y="243"/>
                  </a:lnTo>
                  <a:lnTo>
                    <a:pt x="371" y="244"/>
                  </a:lnTo>
                  <a:lnTo>
                    <a:pt x="374" y="245"/>
                  </a:lnTo>
                  <a:lnTo>
                    <a:pt x="379" y="246"/>
                  </a:lnTo>
                  <a:lnTo>
                    <a:pt x="384" y="247"/>
                  </a:lnTo>
                  <a:lnTo>
                    <a:pt x="389" y="247"/>
                  </a:lnTo>
                  <a:lnTo>
                    <a:pt x="393" y="245"/>
                  </a:lnTo>
                  <a:lnTo>
                    <a:pt x="394" y="243"/>
                  </a:lnTo>
                  <a:lnTo>
                    <a:pt x="395" y="240"/>
                  </a:lnTo>
                  <a:lnTo>
                    <a:pt x="395" y="237"/>
                  </a:lnTo>
                  <a:lnTo>
                    <a:pt x="394" y="232"/>
                  </a:lnTo>
                  <a:lnTo>
                    <a:pt x="393" y="227"/>
                  </a:lnTo>
                  <a:lnTo>
                    <a:pt x="390" y="221"/>
                  </a:lnTo>
                  <a:lnTo>
                    <a:pt x="387" y="214"/>
                  </a:lnTo>
                  <a:lnTo>
                    <a:pt x="381" y="208"/>
                  </a:lnTo>
                  <a:lnTo>
                    <a:pt x="370" y="195"/>
                  </a:lnTo>
                  <a:lnTo>
                    <a:pt x="358" y="182"/>
                  </a:lnTo>
                  <a:lnTo>
                    <a:pt x="346" y="170"/>
                  </a:lnTo>
                  <a:lnTo>
                    <a:pt x="335" y="160"/>
                  </a:lnTo>
                  <a:lnTo>
                    <a:pt x="327" y="153"/>
                  </a:lnTo>
                  <a:lnTo>
                    <a:pt x="325" y="151"/>
                  </a:lnTo>
                  <a:lnTo>
                    <a:pt x="225" y="48"/>
                  </a:lnTo>
                  <a:lnTo>
                    <a:pt x="140" y="0"/>
                  </a:lnTo>
                  <a:lnTo>
                    <a:pt x="55" y="27"/>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133"/>
            <p:cNvSpPr>
              <a:spLocks/>
            </p:cNvSpPr>
            <p:nvPr/>
          </p:nvSpPr>
          <p:spPr bwMode="auto">
            <a:xfrm>
              <a:off x="4120" y="3896"/>
              <a:ext cx="34" cy="18"/>
            </a:xfrm>
            <a:custGeom>
              <a:avLst/>
              <a:gdLst>
                <a:gd name="T0" fmla="*/ 0 w 202"/>
                <a:gd name="T1" fmla="*/ 0 h 106"/>
                <a:gd name="T2" fmla="*/ 0 w 202"/>
                <a:gd name="T3" fmla="*/ 0 h 106"/>
                <a:gd name="T4" fmla="*/ 0 w 202"/>
                <a:gd name="T5" fmla="*/ 0 h 106"/>
                <a:gd name="T6" fmla="*/ 0 w 202"/>
                <a:gd name="T7" fmla="*/ 0 h 106"/>
                <a:gd name="T8" fmla="*/ 0 w 202"/>
                <a:gd name="T9" fmla="*/ 0 h 106"/>
                <a:gd name="T10" fmla="*/ 0 w 202"/>
                <a:gd name="T11" fmla="*/ 0 h 106"/>
                <a:gd name="T12" fmla="*/ 0 w 202"/>
                <a:gd name="T13" fmla="*/ 0 h 106"/>
                <a:gd name="T14" fmla="*/ 0 w 202"/>
                <a:gd name="T15" fmla="*/ 0 h 106"/>
                <a:gd name="T16" fmla="*/ 0 w 202"/>
                <a:gd name="T17" fmla="*/ 0 h 106"/>
                <a:gd name="T18" fmla="*/ 0 w 202"/>
                <a:gd name="T19" fmla="*/ 0 h 106"/>
                <a:gd name="T20" fmla="*/ 0 w 202"/>
                <a:gd name="T21" fmla="*/ 0 h 106"/>
                <a:gd name="T22" fmla="*/ 0 w 202"/>
                <a:gd name="T23" fmla="*/ 0 h 106"/>
                <a:gd name="T24" fmla="*/ 0 w 202"/>
                <a:gd name="T25" fmla="*/ 0 h 106"/>
                <a:gd name="T26" fmla="*/ 0 w 202"/>
                <a:gd name="T27" fmla="*/ 0 h 106"/>
                <a:gd name="T28" fmla="*/ 0 w 202"/>
                <a:gd name="T29" fmla="*/ 0 h 106"/>
                <a:gd name="T30" fmla="*/ 0 w 202"/>
                <a:gd name="T31" fmla="*/ 0 h 106"/>
                <a:gd name="T32" fmla="*/ 0 w 202"/>
                <a:gd name="T33" fmla="*/ 0 h 106"/>
                <a:gd name="T34" fmla="*/ 0 w 202"/>
                <a:gd name="T35" fmla="*/ 0 h 106"/>
                <a:gd name="T36" fmla="*/ 0 w 202"/>
                <a:gd name="T37" fmla="*/ 0 h 106"/>
                <a:gd name="T38" fmla="*/ 0 w 202"/>
                <a:gd name="T39" fmla="*/ 0 h 106"/>
                <a:gd name="T40" fmla="*/ 0 w 202"/>
                <a:gd name="T41" fmla="*/ 0 h 106"/>
                <a:gd name="T42" fmla="*/ 0 w 202"/>
                <a:gd name="T43" fmla="*/ 0 h 106"/>
                <a:gd name="T44" fmla="*/ 0 w 202"/>
                <a:gd name="T45" fmla="*/ 0 h 106"/>
                <a:gd name="T46" fmla="*/ 0 w 202"/>
                <a:gd name="T47" fmla="*/ 0 h 106"/>
                <a:gd name="T48" fmla="*/ 0 w 202"/>
                <a:gd name="T49" fmla="*/ 0 h 106"/>
                <a:gd name="T50" fmla="*/ 0 w 202"/>
                <a:gd name="T51" fmla="*/ 0 h 106"/>
                <a:gd name="T52" fmla="*/ 0 w 202"/>
                <a:gd name="T53" fmla="*/ 0 h 106"/>
                <a:gd name="T54" fmla="*/ 0 w 202"/>
                <a:gd name="T55" fmla="*/ 0 h 106"/>
                <a:gd name="T56" fmla="*/ 0 w 202"/>
                <a:gd name="T57" fmla="*/ 0 h 106"/>
                <a:gd name="T58" fmla="*/ 0 w 202"/>
                <a:gd name="T59" fmla="*/ 0 h 106"/>
                <a:gd name="T60" fmla="*/ 0 w 202"/>
                <a:gd name="T61" fmla="*/ 0 h 106"/>
                <a:gd name="T62" fmla="*/ 0 w 202"/>
                <a:gd name="T63" fmla="*/ 0 h 106"/>
                <a:gd name="T64" fmla="*/ 0 w 202"/>
                <a:gd name="T65" fmla="*/ 0 h 106"/>
                <a:gd name="T66" fmla="*/ 0 w 202"/>
                <a:gd name="T67" fmla="*/ 0 h 106"/>
                <a:gd name="T68" fmla="*/ 0 w 202"/>
                <a:gd name="T69" fmla="*/ 0 h 106"/>
                <a:gd name="T70" fmla="*/ 0 w 202"/>
                <a:gd name="T71" fmla="*/ 0 h 106"/>
                <a:gd name="T72" fmla="*/ 0 w 202"/>
                <a:gd name="T73" fmla="*/ 0 h 106"/>
                <a:gd name="T74" fmla="*/ 0 w 202"/>
                <a:gd name="T75" fmla="*/ 0 h 106"/>
                <a:gd name="T76" fmla="*/ 0 w 202"/>
                <a:gd name="T77" fmla="*/ 0 h 106"/>
                <a:gd name="T78" fmla="*/ 0 w 202"/>
                <a:gd name="T79" fmla="*/ 0 h 106"/>
                <a:gd name="T80" fmla="*/ 0 w 202"/>
                <a:gd name="T81" fmla="*/ 0 h 106"/>
                <a:gd name="T82" fmla="*/ 0 w 202"/>
                <a:gd name="T83" fmla="*/ 0 h 106"/>
                <a:gd name="T84" fmla="*/ 0 w 202"/>
                <a:gd name="T85" fmla="*/ 0 h 106"/>
                <a:gd name="T86" fmla="*/ 0 w 202"/>
                <a:gd name="T87" fmla="*/ 0 h 106"/>
                <a:gd name="T88" fmla="*/ 0 w 202"/>
                <a:gd name="T89" fmla="*/ 0 h 106"/>
                <a:gd name="T90" fmla="*/ 0 w 202"/>
                <a:gd name="T91" fmla="*/ 0 h 106"/>
                <a:gd name="T92" fmla="*/ 0 w 202"/>
                <a:gd name="T93" fmla="*/ 0 h 106"/>
                <a:gd name="T94" fmla="*/ 0 w 202"/>
                <a:gd name="T95" fmla="*/ 0 h 106"/>
                <a:gd name="T96" fmla="*/ 0 w 202"/>
                <a:gd name="T97" fmla="*/ 0 h 1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2"/>
                <a:gd name="T148" fmla="*/ 0 h 106"/>
                <a:gd name="T149" fmla="*/ 202 w 202"/>
                <a:gd name="T150" fmla="*/ 106 h 10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2" h="106">
                  <a:moveTo>
                    <a:pt x="134" y="43"/>
                  </a:moveTo>
                  <a:lnTo>
                    <a:pt x="138" y="47"/>
                  </a:lnTo>
                  <a:lnTo>
                    <a:pt x="143" y="51"/>
                  </a:lnTo>
                  <a:lnTo>
                    <a:pt x="150" y="53"/>
                  </a:lnTo>
                  <a:lnTo>
                    <a:pt x="156" y="56"/>
                  </a:lnTo>
                  <a:lnTo>
                    <a:pt x="161" y="59"/>
                  </a:lnTo>
                  <a:lnTo>
                    <a:pt x="167" y="63"/>
                  </a:lnTo>
                  <a:lnTo>
                    <a:pt x="171" y="68"/>
                  </a:lnTo>
                  <a:lnTo>
                    <a:pt x="176" y="74"/>
                  </a:lnTo>
                  <a:lnTo>
                    <a:pt x="180" y="75"/>
                  </a:lnTo>
                  <a:lnTo>
                    <a:pt x="183" y="77"/>
                  </a:lnTo>
                  <a:lnTo>
                    <a:pt x="187" y="80"/>
                  </a:lnTo>
                  <a:lnTo>
                    <a:pt x="191" y="83"/>
                  </a:lnTo>
                  <a:lnTo>
                    <a:pt x="193" y="87"/>
                  </a:lnTo>
                  <a:lnTo>
                    <a:pt x="197" y="90"/>
                  </a:lnTo>
                  <a:lnTo>
                    <a:pt x="200" y="95"/>
                  </a:lnTo>
                  <a:lnTo>
                    <a:pt x="202" y="99"/>
                  </a:lnTo>
                  <a:lnTo>
                    <a:pt x="198" y="99"/>
                  </a:lnTo>
                  <a:lnTo>
                    <a:pt x="193" y="99"/>
                  </a:lnTo>
                  <a:lnTo>
                    <a:pt x="189" y="100"/>
                  </a:lnTo>
                  <a:lnTo>
                    <a:pt x="183" y="100"/>
                  </a:lnTo>
                  <a:lnTo>
                    <a:pt x="179" y="101"/>
                  </a:lnTo>
                  <a:lnTo>
                    <a:pt x="174" y="103"/>
                  </a:lnTo>
                  <a:lnTo>
                    <a:pt x="171" y="105"/>
                  </a:lnTo>
                  <a:lnTo>
                    <a:pt x="167" y="106"/>
                  </a:lnTo>
                  <a:lnTo>
                    <a:pt x="157" y="99"/>
                  </a:lnTo>
                  <a:lnTo>
                    <a:pt x="102" y="50"/>
                  </a:lnTo>
                  <a:lnTo>
                    <a:pt x="42" y="24"/>
                  </a:lnTo>
                  <a:lnTo>
                    <a:pt x="0" y="20"/>
                  </a:lnTo>
                  <a:lnTo>
                    <a:pt x="10" y="16"/>
                  </a:lnTo>
                  <a:lnTo>
                    <a:pt x="20" y="12"/>
                  </a:lnTo>
                  <a:lnTo>
                    <a:pt x="30" y="6"/>
                  </a:lnTo>
                  <a:lnTo>
                    <a:pt x="41" y="2"/>
                  </a:lnTo>
                  <a:lnTo>
                    <a:pt x="46" y="0"/>
                  </a:lnTo>
                  <a:lnTo>
                    <a:pt x="51" y="0"/>
                  </a:lnTo>
                  <a:lnTo>
                    <a:pt x="56" y="0"/>
                  </a:lnTo>
                  <a:lnTo>
                    <a:pt x="62" y="0"/>
                  </a:lnTo>
                  <a:lnTo>
                    <a:pt x="66" y="2"/>
                  </a:lnTo>
                  <a:lnTo>
                    <a:pt x="72" y="4"/>
                  </a:lnTo>
                  <a:lnTo>
                    <a:pt x="76" y="9"/>
                  </a:lnTo>
                  <a:lnTo>
                    <a:pt x="81" y="14"/>
                  </a:lnTo>
                  <a:lnTo>
                    <a:pt x="87" y="18"/>
                  </a:lnTo>
                  <a:lnTo>
                    <a:pt x="94" y="20"/>
                  </a:lnTo>
                  <a:lnTo>
                    <a:pt x="102" y="22"/>
                  </a:lnTo>
                  <a:lnTo>
                    <a:pt x="108" y="26"/>
                  </a:lnTo>
                  <a:lnTo>
                    <a:pt x="115" y="29"/>
                  </a:lnTo>
                  <a:lnTo>
                    <a:pt x="121" y="33"/>
                  </a:lnTo>
                  <a:lnTo>
                    <a:pt x="127" y="38"/>
                  </a:lnTo>
                  <a:lnTo>
                    <a:pt x="134" y="43"/>
                  </a:lnTo>
                  <a:close/>
                </a:path>
              </a:pathLst>
            </a:custGeom>
            <a:solidFill>
              <a:srgbClr val="699F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134"/>
            <p:cNvSpPr>
              <a:spLocks/>
            </p:cNvSpPr>
            <p:nvPr/>
          </p:nvSpPr>
          <p:spPr bwMode="auto">
            <a:xfrm>
              <a:off x="4151" y="3915"/>
              <a:ext cx="21" cy="20"/>
            </a:xfrm>
            <a:custGeom>
              <a:avLst/>
              <a:gdLst>
                <a:gd name="T0" fmla="*/ 0 w 128"/>
                <a:gd name="T1" fmla="*/ 0 h 117"/>
                <a:gd name="T2" fmla="*/ 0 w 128"/>
                <a:gd name="T3" fmla="*/ 0 h 117"/>
                <a:gd name="T4" fmla="*/ 0 w 128"/>
                <a:gd name="T5" fmla="*/ 0 h 117"/>
                <a:gd name="T6" fmla="*/ 0 w 128"/>
                <a:gd name="T7" fmla="*/ 0 h 117"/>
                <a:gd name="T8" fmla="*/ 0 w 128"/>
                <a:gd name="T9" fmla="*/ 0 h 117"/>
                <a:gd name="T10" fmla="*/ 0 w 128"/>
                <a:gd name="T11" fmla="*/ 0 h 117"/>
                <a:gd name="T12" fmla="*/ 0 w 128"/>
                <a:gd name="T13" fmla="*/ 0 h 117"/>
                <a:gd name="T14" fmla="*/ 0 w 128"/>
                <a:gd name="T15" fmla="*/ 0 h 117"/>
                <a:gd name="T16" fmla="*/ 0 w 128"/>
                <a:gd name="T17" fmla="*/ 0 h 117"/>
                <a:gd name="T18" fmla="*/ 0 w 128"/>
                <a:gd name="T19" fmla="*/ 0 h 117"/>
                <a:gd name="T20" fmla="*/ 0 w 128"/>
                <a:gd name="T21" fmla="*/ 0 h 117"/>
                <a:gd name="T22" fmla="*/ 0 w 128"/>
                <a:gd name="T23" fmla="*/ 0 h 117"/>
                <a:gd name="T24" fmla="*/ 0 w 128"/>
                <a:gd name="T25" fmla="*/ 0 h 117"/>
                <a:gd name="T26" fmla="*/ 0 w 128"/>
                <a:gd name="T27" fmla="*/ 0 h 117"/>
                <a:gd name="T28" fmla="*/ 0 w 128"/>
                <a:gd name="T29" fmla="*/ 0 h 117"/>
                <a:gd name="T30" fmla="*/ 0 w 128"/>
                <a:gd name="T31" fmla="*/ 0 h 117"/>
                <a:gd name="T32" fmla="*/ 0 w 128"/>
                <a:gd name="T33" fmla="*/ 0 h 117"/>
                <a:gd name="T34" fmla="*/ 0 w 128"/>
                <a:gd name="T35" fmla="*/ 0 h 117"/>
                <a:gd name="T36" fmla="*/ 0 w 128"/>
                <a:gd name="T37" fmla="*/ 0 h 117"/>
                <a:gd name="T38" fmla="*/ 0 w 128"/>
                <a:gd name="T39" fmla="*/ 0 h 117"/>
                <a:gd name="T40" fmla="*/ 0 w 128"/>
                <a:gd name="T41" fmla="*/ 0 h 117"/>
                <a:gd name="T42" fmla="*/ 0 w 128"/>
                <a:gd name="T43" fmla="*/ 0 h 117"/>
                <a:gd name="T44" fmla="*/ 0 w 128"/>
                <a:gd name="T45" fmla="*/ 0 h 117"/>
                <a:gd name="T46" fmla="*/ 0 w 128"/>
                <a:gd name="T47" fmla="*/ 0 h 117"/>
                <a:gd name="T48" fmla="*/ 0 w 128"/>
                <a:gd name="T49" fmla="*/ 0 h 117"/>
                <a:gd name="T50" fmla="*/ 0 w 128"/>
                <a:gd name="T51" fmla="*/ 0 h 117"/>
                <a:gd name="T52" fmla="*/ 0 w 128"/>
                <a:gd name="T53" fmla="*/ 0 h 117"/>
                <a:gd name="T54" fmla="*/ 0 w 128"/>
                <a:gd name="T55" fmla="*/ 0 h 117"/>
                <a:gd name="T56" fmla="*/ 0 w 128"/>
                <a:gd name="T57" fmla="*/ 0 h 117"/>
                <a:gd name="T58" fmla="*/ 0 w 128"/>
                <a:gd name="T59" fmla="*/ 0 h 117"/>
                <a:gd name="T60" fmla="*/ 0 w 128"/>
                <a:gd name="T61" fmla="*/ 0 h 117"/>
                <a:gd name="T62" fmla="*/ 0 w 128"/>
                <a:gd name="T63" fmla="*/ 0 h 117"/>
                <a:gd name="T64" fmla="*/ 0 w 128"/>
                <a:gd name="T65" fmla="*/ 0 h 117"/>
                <a:gd name="T66" fmla="*/ 0 w 128"/>
                <a:gd name="T67" fmla="*/ 0 h 117"/>
                <a:gd name="T68" fmla="*/ 0 w 128"/>
                <a:gd name="T69" fmla="*/ 0 h 117"/>
                <a:gd name="T70" fmla="*/ 0 w 128"/>
                <a:gd name="T71" fmla="*/ 0 h 117"/>
                <a:gd name="T72" fmla="*/ 0 w 128"/>
                <a:gd name="T73" fmla="*/ 0 h 117"/>
                <a:gd name="T74" fmla="*/ 0 w 128"/>
                <a:gd name="T75" fmla="*/ 0 h 117"/>
                <a:gd name="T76" fmla="*/ 0 w 128"/>
                <a:gd name="T77" fmla="*/ 0 h 117"/>
                <a:gd name="T78" fmla="*/ 0 w 128"/>
                <a:gd name="T79" fmla="*/ 0 h 117"/>
                <a:gd name="T80" fmla="*/ 0 w 128"/>
                <a:gd name="T81" fmla="*/ 0 h 117"/>
                <a:gd name="T82" fmla="*/ 0 w 128"/>
                <a:gd name="T83" fmla="*/ 0 h 117"/>
                <a:gd name="T84" fmla="*/ 0 w 128"/>
                <a:gd name="T85" fmla="*/ 0 h 117"/>
                <a:gd name="T86" fmla="*/ 0 w 128"/>
                <a:gd name="T87" fmla="*/ 0 h 117"/>
                <a:gd name="T88" fmla="*/ 0 w 128"/>
                <a:gd name="T89" fmla="*/ 0 h 11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8"/>
                <a:gd name="T136" fmla="*/ 0 h 117"/>
                <a:gd name="T137" fmla="*/ 128 w 128"/>
                <a:gd name="T138" fmla="*/ 117 h 11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8" h="117">
                  <a:moveTo>
                    <a:pt x="87" y="47"/>
                  </a:moveTo>
                  <a:lnTo>
                    <a:pt x="93" y="55"/>
                  </a:lnTo>
                  <a:lnTo>
                    <a:pt x="99" y="62"/>
                  </a:lnTo>
                  <a:lnTo>
                    <a:pt x="103" y="71"/>
                  </a:lnTo>
                  <a:lnTo>
                    <a:pt x="108" y="78"/>
                  </a:lnTo>
                  <a:lnTo>
                    <a:pt x="114" y="86"/>
                  </a:lnTo>
                  <a:lnTo>
                    <a:pt x="118" y="93"/>
                  </a:lnTo>
                  <a:lnTo>
                    <a:pt x="124" y="102"/>
                  </a:lnTo>
                  <a:lnTo>
                    <a:pt x="128" y="110"/>
                  </a:lnTo>
                  <a:lnTo>
                    <a:pt x="126" y="111"/>
                  </a:lnTo>
                  <a:lnTo>
                    <a:pt x="124" y="111"/>
                  </a:lnTo>
                  <a:lnTo>
                    <a:pt x="122" y="112"/>
                  </a:lnTo>
                  <a:lnTo>
                    <a:pt x="121" y="114"/>
                  </a:lnTo>
                  <a:lnTo>
                    <a:pt x="118" y="114"/>
                  </a:lnTo>
                  <a:lnTo>
                    <a:pt x="116" y="115"/>
                  </a:lnTo>
                  <a:lnTo>
                    <a:pt x="114" y="116"/>
                  </a:lnTo>
                  <a:lnTo>
                    <a:pt x="112" y="117"/>
                  </a:lnTo>
                  <a:lnTo>
                    <a:pt x="79" y="71"/>
                  </a:lnTo>
                  <a:lnTo>
                    <a:pt x="29" y="28"/>
                  </a:lnTo>
                  <a:lnTo>
                    <a:pt x="0" y="6"/>
                  </a:lnTo>
                  <a:lnTo>
                    <a:pt x="4" y="5"/>
                  </a:lnTo>
                  <a:lnTo>
                    <a:pt x="6" y="5"/>
                  </a:lnTo>
                  <a:lnTo>
                    <a:pt x="9" y="4"/>
                  </a:lnTo>
                  <a:lnTo>
                    <a:pt x="11" y="4"/>
                  </a:lnTo>
                  <a:lnTo>
                    <a:pt x="15" y="4"/>
                  </a:lnTo>
                  <a:lnTo>
                    <a:pt x="17" y="3"/>
                  </a:lnTo>
                  <a:lnTo>
                    <a:pt x="20" y="3"/>
                  </a:lnTo>
                  <a:lnTo>
                    <a:pt x="22" y="3"/>
                  </a:lnTo>
                  <a:lnTo>
                    <a:pt x="27" y="0"/>
                  </a:lnTo>
                  <a:lnTo>
                    <a:pt x="31" y="0"/>
                  </a:lnTo>
                  <a:lnTo>
                    <a:pt x="34" y="0"/>
                  </a:lnTo>
                  <a:lnTo>
                    <a:pt x="39" y="1"/>
                  </a:lnTo>
                  <a:lnTo>
                    <a:pt x="42" y="4"/>
                  </a:lnTo>
                  <a:lnTo>
                    <a:pt x="46" y="6"/>
                  </a:lnTo>
                  <a:lnTo>
                    <a:pt x="49" y="10"/>
                  </a:lnTo>
                  <a:lnTo>
                    <a:pt x="53" y="12"/>
                  </a:lnTo>
                  <a:lnTo>
                    <a:pt x="55" y="15"/>
                  </a:lnTo>
                  <a:lnTo>
                    <a:pt x="59" y="19"/>
                  </a:lnTo>
                  <a:lnTo>
                    <a:pt x="62" y="24"/>
                  </a:lnTo>
                  <a:lnTo>
                    <a:pt x="65" y="29"/>
                  </a:lnTo>
                  <a:lnTo>
                    <a:pt x="70" y="32"/>
                  </a:lnTo>
                  <a:lnTo>
                    <a:pt x="74" y="37"/>
                  </a:lnTo>
                  <a:lnTo>
                    <a:pt x="79" y="41"/>
                  </a:lnTo>
                  <a:lnTo>
                    <a:pt x="83" y="44"/>
                  </a:lnTo>
                  <a:lnTo>
                    <a:pt x="87" y="47"/>
                  </a:lnTo>
                  <a:close/>
                </a:path>
              </a:pathLst>
            </a:custGeom>
            <a:solidFill>
              <a:srgbClr val="7FB2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135"/>
            <p:cNvSpPr>
              <a:spLocks/>
            </p:cNvSpPr>
            <p:nvPr/>
          </p:nvSpPr>
          <p:spPr bwMode="auto">
            <a:xfrm>
              <a:off x="4082" y="3946"/>
              <a:ext cx="59" cy="201"/>
            </a:xfrm>
            <a:custGeom>
              <a:avLst/>
              <a:gdLst>
                <a:gd name="T0" fmla="*/ 0 w 354"/>
                <a:gd name="T1" fmla="*/ 0 h 1209"/>
                <a:gd name="T2" fmla="*/ 0 w 354"/>
                <a:gd name="T3" fmla="*/ 0 h 1209"/>
                <a:gd name="T4" fmla="*/ 0 w 354"/>
                <a:gd name="T5" fmla="*/ 0 h 1209"/>
                <a:gd name="T6" fmla="*/ 0 w 354"/>
                <a:gd name="T7" fmla="*/ 0 h 1209"/>
                <a:gd name="T8" fmla="*/ 0 w 354"/>
                <a:gd name="T9" fmla="*/ 0 h 1209"/>
                <a:gd name="T10" fmla="*/ 0 w 354"/>
                <a:gd name="T11" fmla="*/ 0 h 1209"/>
                <a:gd name="T12" fmla="*/ 0 w 354"/>
                <a:gd name="T13" fmla="*/ 0 h 1209"/>
                <a:gd name="T14" fmla="*/ 0 w 354"/>
                <a:gd name="T15" fmla="*/ 0 h 1209"/>
                <a:gd name="T16" fmla="*/ 0 w 354"/>
                <a:gd name="T17" fmla="*/ 0 h 1209"/>
                <a:gd name="T18" fmla="*/ 0 w 354"/>
                <a:gd name="T19" fmla="*/ 0 h 12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4"/>
                <a:gd name="T31" fmla="*/ 0 h 1209"/>
                <a:gd name="T32" fmla="*/ 354 w 354"/>
                <a:gd name="T33" fmla="*/ 1209 h 12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4" h="1209">
                  <a:moveTo>
                    <a:pt x="21" y="0"/>
                  </a:moveTo>
                  <a:lnTo>
                    <a:pt x="75" y="66"/>
                  </a:lnTo>
                  <a:lnTo>
                    <a:pt x="150" y="92"/>
                  </a:lnTo>
                  <a:lnTo>
                    <a:pt x="190" y="119"/>
                  </a:lnTo>
                  <a:lnTo>
                    <a:pt x="255" y="167"/>
                  </a:lnTo>
                  <a:lnTo>
                    <a:pt x="340" y="205"/>
                  </a:lnTo>
                  <a:lnTo>
                    <a:pt x="325" y="997"/>
                  </a:lnTo>
                  <a:lnTo>
                    <a:pt x="354" y="1209"/>
                  </a:lnTo>
                  <a:lnTo>
                    <a:pt x="0" y="912"/>
                  </a:lnTo>
                  <a:lnTo>
                    <a:pt x="21"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136"/>
            <p:cNvSpPr>
              <a:spLocks/>
            </p:cNvSpPr>
            <p:nvPr/>
          </p:nvSpPr>
          <p:spPr bwMode="auto">
            <a:xfrm>
              <a:off x="4082" y="3946"/>
              <a:ext cx="59" cy="201"/>
            </a:xfrm>
            <a:custGeom>
              <a:avLst/>
              <a:gdLst>
                <a:gd name="T0" fmla="*/ 0 w 354"/>
                <a:gd name="T1" fmla="*/ 0 h 1209"/>
                <a:gd name="T2" fmla="*/ 0 w 354"/>
                <a:gd name="T3" fmla="*/ 0 h 1209"/>
                <a:gd name="T4" fmla="*/ 0 w 354"/>
                <a:gd name="T5" fmla="*/ 0 h 1209"/>
                <a:gd name="T6" fmla="*/ 0 w 354"/>
                <a:gd name="T7" fmla="*/ 0 h 1209"/>
                <a:gd name="T8" fmla="*/ 0 w 354"/>
                <a:gd name="T9" fmla="*/ 0 h 1209"/>
                <a:gd name="T10" fmla="*/ 0 w 354"/>
                <a:gd name="T11" fmla="*/ 0 h 1209"/>
                <a:gd name="T12" fmla="*/ 0 w 354"/>
                <a:gd name="T13" fmla="*/ 0 h 1209"/>
                <a:gd name="T14" fmla="*/ 0 w 354"/>
                <a:gd name="T15" fmla="*/ 0 h 1209"/>
                <a:gd name="T16" fmla="*/ 0 w 354"/>
                <a:gd name="T17" fmla="*/ 0 h 1209"/>
                <a:gd name="T18" fmla="*/ 0 w 354"/>
                <a:gd name="T19" fmla="*/ 0 h 12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4"/>
                <a:gd name="T31" fmla="*/ 0 h 1209"/>
                <a:gd name="T32" fmla="*/ 354 w 354"/>
                <a:gd name="T33" fmla="*/ 1209 h 12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4" h="1209">
                  <a:moveTo>
                    <a:pt x="21" y="0"/>
                  </a:moveTo>
                  <a:lnTo>
                    <a:pt x="75" y="66"/>
                  </a:lnTo>
                  <a:lnTo>
                    <a:pt x="150" y="92"/>
                  </a:lnTo>
                  <a:lnTo>
                    <a:pt x="190" y="119"/>
                  </a:lnTo>
                  <a:lnTo>
                    <a:pt x="255" y="167"/>
                  </a:lnTo>
                  <a:lnTo>
                    <a:pt x="340" y="205"/>
                  </a:lnTo>
                  <a:lnTo>
                    <a:pt x="325" y="997"/>
                  </a:lnTo>
                  <a:lnTo>
                    <a:pt x="354" y="1209"/>
                  </a:lnTo>
                  <a:lnTo>
                    <a:pt x="0" y="91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137"/>
            <p:cNvSpPr>
              <a:spLocks/>
            </p:cNvSpPr>
            <p:nvPr/>
          </p:nvSpPr>
          <p:spPr bwMode="auto">
            <a:xfrm>
              <a:off x="4083" y="3947"/>
              <a:ext cx="30" cy="171"/>
            </a:xfrm>
            <a:custGeom>
              <a:avLst/>
              <a:gdLst>
                <a:gd name="T0" fmla="*/ 0 w 186"/>
                <a:gd name="T1" fmla="*/ 0 h 1023"/>
                <a:gd name="T2" fmla="*/ 0 w 186"/>
                <a:gd name="T3" fmla="*/ 0 h 1023"/>
                <a:gd name="T4" fmla="*/ 0 w 186"/>
                <a:gd name="T5" fmla="*/ 0 h 1023"/>
                <a:gd name="T6" fmla="*/ 0 w 186"/>
                <a:gd name="T7" fmla="*/ 0 h 1023"/>
                <a:gd name="T8" fmla="*/ 0 w 186"/>
                <a:gd name="T9" fmla="*/ 0 h 1023"/>
                <a:gd name="T10" fmla="*/ 0 w 186"/>
                <a:gd name="T11" fmla="*/ 0 h 1023"/>
                <a:gd name="T12" fmla="*/ 0 w 186"/>
                <a:gd name="T13" fmla="*/ 0 h 1023"/>
                <a:gd name="T14" fmla="*/ 0 w 186"/>
                <a:gd name="T15" fmla="*/ 0 h 1023"/>
                <a:gd name="T16" fmla="*/ 0 w 186"/>
                <a:gd name="T17" fmla="*/ 0 h 1023"/>
                <a:gd name="T18" fmla="*/ 0 w 186"/>
                <a:gd name="T19" fmla="*/ 0 h 1023"/>
                <a:gd name="T20" fmla="*/ 0 w 186"/>
                <a:gd name="T21" fmla="*/ 0 h 1023"/>
                <a:gd name="T22" fmla="*/ 0 w 186"/>
                <a:gd name="T23" fmla="*/ 0 h 1023"/>
                <a:gd name="T24" fmla="*/ 0 w 186"/>
                <a:gd name="T25" fmla="*/ 0 h 1023"/>
                <a:gd name="T26" fmla="*/ 0 w 186"/>
                <a:gd name="T27" fmla="*/ 0 h 1023"/>
                <a:gd name="T28" fmla="*/ 0 w 186"/>
                <a:gd name="T29" fmla="*/ 0 h 1023"/>
                <a:gd name="T30" fmla="*/ 0 w 186"/>
                <a:gd name="T31" fmla="*/ 0 h 1023"/>
                <a:gd name="T32" fmla="*/ 0 w 186"/>
                <a:gd name="T33" fmla="*/ 0 h 1023"/>
                <a:gd name="T34" fmla="*/ 0 w 186"/>
                <a:gd name="T35" fmla="*/ 0 h 1023"/>
                <a:gd name="T36" fmla="*/ 0 w 186"/>
                <a:gd name="T37" fmla="*/ 0 h 1023"/>
                <a:gd name="T38" fmla="*/ 0 w 186"/>
                <a:gd name="T39" fmla="*/ 0 h 1023"/>
                <a:gd name="T40" fmla="*/ 0 w 186"/>
                <a:gd name="T41" fmla="*/ 0 h 1023"/>
                <a:gd name="T42" fmla="*/ 0 w 186"/>
                <a:gd name="T43" fmla="*/ 0 h 1023"/>
                <a:gd name="T44" fmla="*/ 0 w 186"/>
                <a:gd name="T45" fmla="*/ 0 h 1023"/>
                <a:gd name="T46" fmla="*/ 0 w 186"/>
                <a:gd name="T47" fmla="*/ 0 h 1023"/>
                <a:gd name="T48" fmla="*/ 0 w 186"/>
                <a:gd name="T49" fmla="*/ 0 h 1023"/>
                <a:gd name="T50" fmla="*/ 0 w 186"/>
                <a:gd name="T51" fmla="*/ 0 h 1023"/>
                <a:gd name="T52" fmla="*/ 0 w 186"/>
                <a:gd name="T53" fmla="*/ 0 h 1023"/>
                <a:gd name="T54" fmla="*/ 0 w 186"/>
                <a:gd name="T55" fmla="*/ 0 h 1023"/>
                <a:gd name="T56" fmla="*/ 0 w 186"/>
                <a:gd name="T57" fmla="*/ 0 h 1023"/>
                <a:gd name="T58" fmla="*/ 0 w 186"/>
                <a:gd name="T59" fmla="*/ 0 h 1023"/>
                <a:gd name="T60" fmla="*/ 0 w 186"/>
                <a:gd name="T61" fmla="*/ 0 h 1023"/>
                <a:gd name="T62" fmla="*/ 0 w 186"/>
                <a:gd name="T63" fmla="*/ 0 h 1023"/>
                <a:gd name="T64" fmla="*/ 0 w 186"/>
                <a:gd name="T65" fmla="*/ 0 h 1023"/>
                <a:gd name="T66" fmla="*/ 0 w 186"/>
                <a:gd name="T67" fmla="*/ 0 h 1023"/>
                <a:gd name="T68" fmla="*/ 0 w 186"/>
                <a:gd name="T69" fmla="*/ 0 h 1023"/>
                <a:gd name="T70" fmla="*/ 0 w 186"/>
                <a:gd name="T71" fmla="*/ 0 h 1023"/>
                <a:gd name="T72" fmla="*/ 0 w 186"/>
                <a:gd name="T73" fmla="*/ 0 h 1023"/>
                <a:gd name="T74" fmla="*/ 0 w 186"/>
                <a:gd name="T75" fmla="*/ 0 h 1023"/>
                <a:gd name="T76" fmla="*/ 0 w 186"/>
                <a:gd name="T77" fmla="*/ 0 h 1023"/>
                <a:gd name="T78" fmla="*/ 0 w 186"/>
                <a:gd name="T79" fmla="*/ 0 h 1023"/>
                <a:gd name="T80" fmla="*/ 0 w 186"/>
                <a:gd name="T81" fmla="*/ 0 h 1023"/>
                <a:gd name="T82" fmla="*/ 0 w 186"/>
                <a:gd name="T83" fmla="*/ 0 h 1023"/>
                <a:gd name="T84" fmla="*/ 0 w 186"/>
                <a:gd name="T85" fmla="*/ 0 h 1023"/>
                <a:gd name="T86" fmla="*/ 0 w 186"/>
                <a:gd name="T87" fmla="*/ 0 h 1023"/>
                <a:gd name="T88" fmla="*/ 0 w 186"/>
                <a:gd name="T89" fmla="*/ 0 h 1023"/>
                <a:gd name="T90" fmla="*/ 0 w 186"/>
                <a:gd name="T91" fmla="*/ 0 h 1023"/>
                <a:gd name="T92" fmla="*/ 0 w 186"/>
                <a:gd name="T93" fmla="*/ 0 h 1023"/>
                <a:gd name="T94" fmla="*/ 0 w 186"/>
                <a:gd name="T95" fmla="*/ 0 h 1023"/>
                <a:gd name="T96" fmla="*/ 0 w 186"/>
                <a:gd name="T97" fmla="*/ 0 h 1023"/>
                <a:gd name="T98" fmla="*/ 0 w 186"/>
                <a:gd name="T99" fmla="*/ 0 h 1023"/>
                <a:gd name="T100" fmla="*/ 0 w 186"/>
                <a:gd name="T101" fmla="*/ 0 h 1023"/>
                <a:gd name="T102" fmla="*/ 0 w 186"/>
                <a:gd name="T103" fmla="*/ 0 h 1023"/>
                <a:gd name="T104" fmla="*/ 0 w 186"/>
                <a:gd name="T105" fmla="*/ 0 h 1023"/>
                <a:gd name="T106" fmla="*/ 0 w 186"/>
                <a:gd name="T107" fmla="*/ 0 h 1023"/>
                <a:gd name="T108" fmla="*/ 0 w 186"/>
                <a:gd name="T109" fmla="*/ 0 h 1023"/>
                <a:gd name="T110" fmla="*/ 0 w 186"/>
                <a:gd name="T111" fmla="*/ 0 h 1023"/>
                <a:gd name="T112" fmla="*/ 0 w 186"/>
                <a:gd name="T113" fmla="*/ 0 h 1023"/>
                <a:gd name="T114" fmla="*/ 0 w 186"/>
                <a:gd name="T115" fmla="*/ 0 h 102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86"/>
                <a:gd name="T175" fmla="*/ 0 h 1023"/>
                <a:gd name="T176" fmla="*/ 186 w 186"/>
                <a:gd name="T177" fmla="*/ 1023 h 102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86" h="1023">
                  <a:moveTo>
                    <a:pt x="186" y="111"/>
                  </a:moveTo>
                  <a:lnTo>
                    <a:pt x="185" y="117"/>
                  </a:lnTo>
                  <a:lnTo>
                    <a:pt x="183" y="123"/>
                  </a:lnTo>
                  <a:lnTo>
                    <a:pt x="182" y="129"/>
                  </a:lnTo>
                  <a:lnTo>
                    <a:pt x="178" y="135"/>
                  </a:lnTo>
                  <a:lnTo>
                    <a:pt x="177" y="140"/>
                  </a:lnTo>
                  <a:lnTo>
                    <a:pt x="175" y="146"/>
                  </a:lnTo>
                  <a:lnTo>
                    <a:pt x="175" y="152"/>
                  </a:lnTo>
                  <a:lnTo>
                    <a:pt x="176" y="158"/>
                  </a:lnTo>
                  <a:lnTo>
                    <a:pt x="175" y="161"/>
                  </a:lnTo>
                  <a:lnTo>
                    <a:pt x="175" y="164"/>
                  </a:lnTo>
                  <a:lnTo>
                    <a:pt x="174" y="166"/>
                  </a:lnTo>
                  <a:lnTo>
                    <a:pt x="174" y="170"/>
                  </a:lnTo>
                  <a:lnTo>
                    <a:pt x="174" y="172"/>
                  </a:lnTo>
                  <a:lnTo>
                    <a:pt x="173" y="175"/>
                  </a:lnTo>
                  <a:lnTo>
                    <a:pt x="173" y="177"/>
                  </a:lnTo>
                  <a:lnTo>
                    <a:pt x="173" y="179"/>
                  </a:lnTo>
                  <a:lnTo>
                    <a:pt x="172" y="186"/>
                  </a:lnTo>
                  <a:lnTo>
                    <a:pt x="172" y="192"/>
                  </a:lnTo>
                  <a:lnTo>
                    <a:pt x="171" y="200"/>
                  </a:lnTo>
                  <a:lnTo>
                    <a:pt x="171" y="207"/>
                  </a:lnTo>
                  <a:lnTo>
                    <a:pt x="169" y="213"/>
                  </a:lnTo>
                  <a:lnTo>
                    <a:pt x="168" y="220"/>
                  </a:lnTo>
                  <a:lnTo>
                    <a:pt x="167" y="226"/>
                  </a:lnTo>
                  <a:lnTo>
                    <a:pt x="165" y="233"/>
                  </a:lnTo>
                  <a:lnTo>
                    <a:pt x="167" y="245"/>
                  </a:lnTo>
                  <a:lnTo>
                    <a:pt x="168" y="258"/>
                  </a:lnTo>
                  <a:lnTo>
                    <a:pt x="168" y="270"/>
                  </a:lnTo>
                  <a:lnTo>
                    <a:pt x="168" y="283"/>
                  </a:lnTo>
                  <a:lnTo>
                    <a:pt x="166" y="307"/>
                  </a:lnTo>
                  <a:lnTo>
                    <a:pt x="164" y="332"/>
                  </a:lnTo>
                  <a:lnTo>
                    <a:pt x="161" y="356"/>
                  </a:lnTo>
                  <a:lnTo>
                    <a:pt x="158" y="381"/>
                  </a:lnTo>
                  <a:lnTo>
                    <a:pt x="157" y="405"/>
                  </a:lnTo>
                  <a:lnTo>
                    <a:pt x="158" y="429"/>
                  </a:lnTo>
                  <a:lnTo>
                    <a:pt x="156" y="436"/>
                  </a:lnTo>
                  <a:lnTo>
                    <a:pt x="155" y="443"/>
                  </a:lnTo>
                  <a:lnTo>
                    <a:pt x="155" y="451"/>
                  </a:lnTo>
                  <a:lnTo>
                    <a:pt x="155" y="458"/>
                  </a:lnTo>
                  <a:lnTo>
                    <a:pt x="156" y="466"/>
                  </a:lnTo>
                  <a:lnTo>
                    <a:pt x="157" y="473"/>
                  </a:lnTo>
                  <a:lnTo>
                    <a:pt x="158" y="481"/>
                  </a:lnTo>
                  <a:lnTo>
                    <a:pt x="158" y="488"/>
                  </a:lnTo>
                  <a:lnTo>
                    <a:pt x="156" y="509"/>
                  </a:lnTo>
                  <a:lnTo>
                    <a:pt x="155" y="528"/>
                  </a:lnTo>
                  <a:lnTo>
                    <a:pt x="155" y="548"/>
                  </a:lnTo>
                  <a:lnTo>
                    <a:pt x="155" y="567"/>
                  </a:lnTo>
                  <a:lnTo>
                    <a:pt x="155" y="586"/>
                  </a:lnTo>
                  <a:lnTo>
                    <a:pt x="154" y="604"/>
                  </a:lnTo>
                  <a:lnTo>
                    <a:pt x="153" y="623"/>
                  </a:lnTo>
                  <a:lnTo>
                    <a:pt x="150" y="641"/>
                  </a:lnTo>
                  <a:lnTo>
                    <a:pt x="148" y="652"/>
                  </a:lnTo>
                  <a:lnTo>
                    <a:pt x="147" y="663"/>
                  </a:lnTo>
                  <a:lnTo>
                    <a:pt x="148" y="673"/>
                  </a:lnTo>
                  <a:lnTo>
                    <a:pt x="148" y="684"/>
                  </a:lnTo>
                  <a:lnTo>
                    <a:pt x="148" y="695"/>
                  </a:lnTo>
                  <a:lnTo>
                    <a:pt x="148" y="705"/>
                  </a:lnTo>
                  <a:lnTo>
                    <a:pt x="147" y="716"/>
                  </a:lnTo>
                  <a:lnTo>
                    <a:pt x="146" y="727"/>
                  </a:lnTo>
                  <a:lnTo>
                    <a:pt x="146" y="762"/>
                  </a:lnTo>
                  <a:lnTo>
                    <a:pt x="146" y="796"/>
                  </a:lnTo>
                  <a:lnTo>
                    <a:pt x="146" y="832"/>
                  </a:lnTo>
                  <a:lnTo>
                    <a:pt x="146" y="867"/>
                  </a:lnTo>
                  <a:lnTo>
                    <a:pt x="146" y="901"/>
                  </a:lnTo>
                  <a:lnTo>
                    <a:pt x="146" y="936"/>
                  </a:lnTo>
                  <a:lnTo>
                    <a:pt x="147" y="970"/>
                  </a:lnTo>
                  <a:lnTo>
                    <a:pt x="150" y="1005"/>
                  </a:lnTo>
                  <a:lnTo>
                    <a:pt x="148" y="1006"/>
                  </a:lnTo>
                  <a:lnTo>
                    <a:pt x="147" y="1009"/>
                  </a:lnTo>
                  <a:lnTo>
                    <a:pt x="146" y="1011"/>
                  </a:lnTo>
                  <a:lnTo>
                    <a:pt x="146" y="1013"/>
                  </a:lnTo>
                  <a:lnTo>
                    <a:pt x="146" y="1016"/>
                  </a:lnTo>
                  <a:lnTo>
                    <a:pt x="146" y="1018"/>
                  </a:lnTo>
                  <a:lnTo>
                    <a:pt x="146" y="1020"/>
                  </a:lnTo>
                  <a:lnTo>
                    <a:pt x="146" y="1023"/>
                  </a:lnTo>
                  <a:lnTo>
                    <a:pt x="103" y="986"/>
                  </a:lnTo>
                  <a:lnTo>
                    <a:pt x="104" y="969"/>
                  </a:lnTo>
                  <a:lnTo>
                    <a:pt x="104" y="951"/>
                  </a:lnTo>
                  <a:lnTo>
                    <a:pt x="103" y="933"/>
                  </a:lnTo>
                  <a:lnTo>
                    <a:pt x="101" y="915"/>
                  </a:lnTo>
                  <a:lnTo>
                    <a:pt x="99" y="906"/>
                  </a:lnTo>
                  <a:lnTo>
                    <a:pt x="95" y="898"/>
                  </a:lnTo>
                  <a:lnTo>
                    <a:pt x="92" y="890"/>
                  </a:lnTo>
                  <a:lnTo>
                    <a:pt x="88" y="882"/>
                  </a:lnTo>
                  <a:lnTo>
                    <a:pt x="82" y="876"/>
                  </a:lnTo>
                  <a:lnTo>
                    <a:pt x="77" y="870"/>
                  </a:lnTo>
                  <a:lnTo>
                    <a:pt x="70" y="864"/>
                  </a:lnTo>
                  <a:lnTo>
                    <a:pt x="61" y="861"/>
                  </a:lnTo>
                  <a:lnTo>
                    <a:pt x="57" y="858"/>
                  </a:lnTo>
                  <a:lnTo>
                    <a:pt x="52" y="858"/>
                  </a:lnTo>
                  <a:lnTo>
                    <a:pt x="48" y="858"/>
                  </a:lnTo>
                  <a:lnTo>
                    <a:pt x="44" y="859"/>
                  </a:lnTo>
                  <a:lnTo>
                    <a:pt x="39" y="862"/>
                  </a:lnTo>
                  <a:lnTo>
                    <a:pt x="36" y="863"/>
                  </a:lnTo>
                  <a:lnTo>
                    <a:pt x="31" y="865"/>
                  </a:lnTo>
                  <a:lnTo>
                    <a:pt x="28" y="868"/>
                  </a:lnTo>
                  <a:lnTo>
                    <a:pt x="24" y="870"/>
                  </a:lnTo>
                  <a:lnTo>
                    <a:pt x="21" y="875"/>
                  </a:lnTo>
                  <a:lnTo>
                    <a:pt x="20" y="880"/>
                  </a:lnTo>
                  <a:lnTo>
                    <a:pt x="20" y="883"/>
                  </a:lnTo>
                  <a:lnTo>
                    <a:pt x="19" y="888"/>
                  </a:lnTo>
                  <a:lnTo>
                    <a:pt x="18" y="893"/>
                  </a:lnTo>
                  <a:lnTo>
                    <a:pt x="16" y="896"/>
                  </a:lnTo>
                  <a:lnTo>
                    <a:pt x="12" y="900"/>
                  </a:lnTo>
                  <a:lnTo>
                    <a:pt x="12" y="901"/>
                  </a:lnTo>
                  <a:lnTo>
                    <a:pt x="13" y="902"/>
                  </a:lnTo>
                  <a:lnTo>
                    <a:pt x="13" y="904"/>
                  </a:lnTo>
                  <a:lnTo>
                    <a:pt x="14" y="905"/>
                  </a:lnTo>
                  <a:lnTo>
                    <a:pt x="14" y="906"/>
                  </a:lnTo>
                  <a:lnTo>
                    <a:pt x="14" y="907"/>
                  </a:lnTo>
                  <a:lnTo>
                    <a:pt x="14" y="908"/>
                  </a:lnTo>
                  <a:lnTo>
                    <a:pt x="13" y="909"/>
                  </a:lnTo>
                  <a:lnTo>
                    <a:pt x="12" y="909"/>
                  </a:lnTo>
                  <a:lnTo>
                    <a:pt x="10" y="909"/>
                  </a:lnTo>
                  <a:lnTo>
                    <a:pt x="9" y="909"/>
                  </a:lnTo>
                  <a:lnTo>
                    <a:pt x="8" y="909"/>
                  </a:lnTo>
                  <a:lnTo>
                    <a:pt x="3" y="896"/>
                  </a:lnTo>
                  <a:lnTo>
                    <a:pt x="3" y="867"/>
                  </a:lnTo>
                  <a:lnTo>
                    <a:pt x="2" y="837"/>
                  </a:lnTo>
                  <a:lnTo>
                    <a:pt x="2" y="808"/>
                  </a:lnTo>
                  <a:lnTo>
                    <a:pt x="0" y="781"/>
                  </a:lnTo>
                  <a:lnTo>
                    <a:pt x="2" y="752"/>
                  </a:lnTo>
                  <a:lnTo>
                    <a:pt x="2" y="723"/>
                  </a:lnTo>
                  <a:lnTo>
                    <a:pt x="4" y="695"/>
                  </a:lnTo>
                  <a:lnTo>
                    <a:pt x="7" y="666"/>
                  </a:lnTo>
                  <a:lnTo>
                    <a:pt x="6" y="659"/>
                  </a:lnTo>
                  <a:lnTo>
                    <a:pt x="5" y="653"/>
                  </a:lnTo>
                  <a:lnTo>
                    <a:pt x="4" y="646"/>
                  </a:lnTo>
                  <a:lnTo>
                    <a:pt x="4" y="640"/>
                  </a:lnTo>
                  <a:lnTo>
                    <a:pt x="3" y="634"/>
                  </a:lnTo>
                  <a:lnTo>
                    <a:pt x="3" y="627"/>
                  </a:lnTo>
                  <a:lnTo>
                    <a:pt x="3" y="621"/>
                  </a:lnTo>
                  <a:lnTo>
                    <a:pt x="2" y="614"/>
                  </a:lnTo>
                  <a:lnTo>
                    <a:pt x="4" y="517"/>
                  </a:lnTo>
                  <a:lnTo>
                    <a:pt x="5" y="510"/>
                  </a:lnTo>
                  <a:lnTo>
                    <a:pt x="5" y="503"/>
                  </a:lnTo>
                  <a:lnTo>
                    <a:pt x="6" y="497"/>
                  </a:lnTo>
                  <a:lnTo>
                    <a:pt x="6" y="490"/>
                  </a:lnTo>
                  <a:lnTo>
                    <a:pt x="6" y="484"/>
                  </a:lnTo>
                  <a:lnTo>
                    <a:pt x="7" y="476"/>
                  </a:lnTo>
                  <a:lnTo>
                    <a:pt x="7" y="470"/>
                  </a:lnTo>
                  <a:lnTo>
                    <a:pt x="8" y="463"/>
                  </a:lnTo>
                  <a:lnTo>
                    <a:pt x="9" y="430"/>
                  </a:lnTo>
                  <a:lnTo>
                    <a:pt x="9" y="395"/>
                  </a:lnTo>
                  <a:lnTo>
                    <a:pt x="10" y="362"/>
                  </a:lnTo>
                  <a:lnTo>
                    <a:pt x="12" y="328"/>
                  </a:lnTo>
                  <a:lnTo>
                    <a:pt x="13" y="294"/>
                  </a:lnTo>
                  <a:lnTo>
                    <a:pt x="13" y="260"/>
                  </a:lnTo>
                  <a:lnTo>
                    <a:pt x="15" y="225"/>
                  </a:lnTo>
                  <a:lnTo>
                    <a:pt x="16" y="189"/>
                  </a:lnTo>
                  <a:lnTo>
                    <a:pt x="18" y="183"/>
                  </a:lnTo>
                  <a:lnTo>
                    <a:pt x="19" y="177"/>
                  </a:lnTo>
                  <a:lnTo>
                    <a:pt x="19" y="171"/>
                  </a:lnTo>
                  <a:lnTo>
                    <a:pt x="18" y="165"/>
                  </a:lnTo>
                  <a:lnTo>
                    <a:pt x="17" y="158"/>
                  </a:lnTo>
                  <a:lnTo>
                    <a:pt x="17" y="152"/>
                  </a:lnTo>
                  <a:lnTo>
                    <a:pt x="17" y="146"/>
                  </a:lnTo>
                  <a:lnTo>
                    <a:pt x="19" y="139"/>
                  </a:lnTo>
                  <a:lnTo>
                    <a:pt x="21" y="122"/>
                  </a:lnTo>
                  <a:lnTo>
                    <a:pt x="23" y="105"/>
                  </a:lnTo>
                  <a:lnTo>
                    <a:pt x="23" y="87"/>
                  </a:lnTo>
                  <a:lnTo>
                    <a:pt x="23" y="70"/>
                  </a:lnTo>
                  <a:lnTo>
                    <a:pt x="23" y="53"/>
                  </a:lnTo>
                  <a:lnTo>
                    <a:pt x="23" y="35"/>
                  </a:lnTo>
                  <a:lnTo>
                    <a:pt x="23" y="18"/>
                  </a:lnTo>
                  <a:lnTo>
                    <a:pt x="23" y="0"/>
                  </a:lnTo>
                  <a:lnTo>
                    <a:pt x="70" y="58"/>
                  </a:lnTo>
                  <a:lnTo>
                    <a:pt x="145" y="84"/>
                  </a:lnTo>
                  <a:lnTo>
                    <a:pt x="185" y="111"/>
                  </a:lnTo>
                  <a:lnTo>
                    <a:pt x="186" y="111"/>
                  </a:lnTo>
                  <a:close/>
                </a:path>
              </a:pathLst>
            </a:custGeom>
            <a:solidFill>
              <a:srgbClr val="699F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138"/>
            <p:cNvSpPr>
              <a:spLocks/>
            </p:cNvSpPr>
            <p:nvPr/>
          </p:nvSpPr>
          <p:spPr bwMode="auto">
            <a:xfrm>
              <a:off x="4109" y="3967"/>
              <a:ext cx="31" cy="178"/>
            </a:xfrm>
            <a:custGeom>
              <a:avLst/>
              <a:gdLst>
                <a:gd name="T0" fmla="*/ 0 w 190"/>
                <a:gd name="T1" fmla="*/ 0 h 1068"/>
                <a:gd name="T2" fmla="*/ 0 w 190"/>
                <a:gd name="T3" fmla="*/ 0 h 1068"/>
                <a:gd name="T4" fmla="*/ 0 w 190"/>
                <a:gd name="T5" fmla="*/ 0 h 1068"/>
                <a:gd name="T6" fmla="*/ 0 w 190"/>
                <a:gd name="T7" fmla="*/ 0 h 1068"/>
                <a:gd name="T8" fmla="*/ 0 w 190"/>
                <a:gd name="T9" fmla="*/ 0 h 1068"/>
                <a:gd name="T10" fmla="*/ 0 w 190"/>
                <a:gd name="T11" fmla="*/ 0 h 1068"/>
                <a:gd name="T12" fmla="*/ 0 w 190"/>
                <a:gd name="T13" fmla="*/ 0 h 1068"/>
                <a:gd name="T14" fmla="*/ 0 w 190"/>
                <a:gd name="T15" fmla="*/ 0 h 1068"/>
                <a:gd name="T16" fmla="*/ 0 w 190"/>
                <a:gd name="T17" fmla="*/ 0 h 1068"/>
                <a:gd name="T18" fmla="*/ 0 w 190"/>
                <a:gd name="T19" fmla="*/ 0 h 1068"/>
                <a:gd name="T20" fmla="*/ 0 w 190"/>
                <a:gd name="T21" fmla="*/ 0 h 1068"/>
                <a:gd name="T22" fmla="*/ 0 w 190"/>
                <a:gd name="T23" fmla="*/ 0 h 1068"/>
                <a:gd name="T24" fmla="*/ 0 w 190"/>
                <a:gd name="T25" fmla="*/ 0 h 1068"/>
                <a:gd name="T26" fmla="*/ 0 w 190"/>
                <a:gd name="T27" fmla="*/ 0 h 1068"/>
                <a:gd name="T28" fmla="*/ 0 w 190"/>
                <a:gd name="T29" fmla="*/ 0 h 1068"/>
                <a:gd name="T30" fmla="*/ 0 w 190"/>
                <a:gd name="T31" fmla="*/ 0 h 1068"/>
                <a:gd name="T32" fmla="*/ 0 w 190"/>
                <a:gd name="T33" fmla="*/ 0 h 1068"/>
                <a:gd name="T34" fmla="*/ 0 w 190"/>
                <a:gd name="T35" fmla="*/ 0 h 1068"/>
                <a:gd name="T36" fmla="*/ 0 w 190"/>
                <a:gd name="T37" fmla="*/ 0 h 1068"/>
                <a:gd name="T38" fmla="*/ 0 w 190"/>
                <a:gd name="T39" fmla="*/ 0 h 1068"/>
                <a:gd name="T40" fmla="*/ 0 w 190"/>
                <a:gd name="T41" fmla="*/ 0 h 1068"/>
                <a:gd name="T42" fmla="*/ 0 w 190"/>
                <a:gd name="T43" fmla="*/ 0 h 1068"/>
                <a:gd name="T44" fmla="*/ 0 w 190"/>
                <a:gd name="T45" fmla="*/ 0 h 1068"/>
                <a:gd name="T46" fmla="*/ 0 w 190"/>
                <a:gd name="T47" fmla="*/ 0 h 1068"/>
                <a:gd name="T48" fmla="*/ 0 w 190"/>
                <a:gd name="T49" fmla="*/ 0 h 1068"/>
                <a:gd name="T50" fmla="*/ 0 w 190"/>
                <a:gd name="T51" fmla="*/ 0 h 1068"/>
                <a:gd name="T52" fmla="*/ 0 w 190"/>
                <a:gd name="T53" fmla="*/ 0 h 1068"/>
                <a:gd name="T54" fmla="*/ 0 w 190"/>
                <a:gd name="T55" fmla="*/ 0 h 1068"/>
                <a:gd name="T56" fmla="*/ 0 w 190"/>
                <a:gd name="T57" fmla="*/ 0 h 1068"/>
                <a:gd name="T58" fmla="*/ 0 w 190"/>
                <a:gd name="T59" fmla="*/ 0 h 1068"/>
                <a:gd name="T60" fmla="*/ 0 w 190"/>
                <a:gd name="T61" fmla="*/ 0 h 1068"/>
                <a:gd name="T62" fmla="*/ 0 w 190"/>
                <a:gd name="T63" fmla="*/ 0 h 1068"/>
                <a:gd name="T64" fmla="*/ 0 w 190"/>
                <a:gd name="T65" fmla="*/ 0 h 1068"/>
                <a:gd name="T66" fmla="*/ 0 w 190"/>
                <a:gd name="T67" fmla="*/ 0 h 1068"/>
                <a:gd name="T68" fmla="*/ 0 w 190"/>
                <a:gd name="T69" fmla="*/ 0 h 1068"/>
                <a:gd name="T70" fmla="*/ 0 w 190"/>
                <a:gd name="T71" fmla="*/ 0 h 1068"/>
                <a:gd name="T72" fmla="*/ 0 w 190"/>
                <a:gd name="T73" fmla="*/ 0 h 1068"/>
                <a:gd name="T74" fmla="*/ 0 w 190"/>
                <a:gd name="T75" fmla="*/ 0 h 1068"/>
                <a:gd name="T76" fmla="*/ 0 w 190"/>
                <a:gd name="T77" fmla="*/ 0 h 1068"/>
                <a:gd name="T78" fmla="*/ 0 w 190"/>
                <a:gd name="T79" fmla="*/ 0 h 1068"/>
                <a:gd name="T80" fmla="*/ 0 w 190"/>
                <a:gd name="T81" fmla="*/ 0 h 1068"/>
                <a:gd name="T82" fmla="*/ 0 w 190"/>
                <a:gd name="T83" fmla="*/ 0 h 1068"/>
                <a:gd name="T84" fmla="*/ 0 w 190"/>
                <a:gd name="T85" fmla="*/ 0 h 1068"/>
                <a:gd name="T86" fmla="*/ 0 w 190"/>
                <a:gd name="T87" fmla="*/ 0 h 1068"/>
                <a:gd name="T88" fmla="*/ 0 w 190"/>
                <a:gd name="T89" fmla="*/ 0 h 1068"/>
                <a:gd name="T90" fmla="*/ 0 w 190"/>
                <a:gd name="T91" fmla="*/ 0 h 1068"/>
                <a:gd name="T92" fmla="*/ 0 w 190"/>
                <a:gd name="T93" fmla="*/ 0 h 1068"/>
                <a:gd name="T94" fmla="*/ 0 w 190"/>
                <a:gd name="T95" fmla="*/ 0 h 1068"/>
                <a:gd name="T96" fmla="*/ 0 w 190"/>
                <a:gd name="T97" fmla="*/ 0 h 106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0"/>
                <a:gd name="T148" fmla="*/ 0 h 1068"/>
                <a:gd name="T149" fmla="*/ 190 w 190"/>
                <a:gd name="T150" fmla="*/ 1068 h 106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0" h="1068">
                  <a:moveTo>
                    <a:pt x="175" y="320"/>
                  </a:moveTo>
                  <a:lnTo>
                    <a:pt x="174" y="323"/>
                  </a:lnTo>
                  <a:lnTo>
                    <a:pt x="174" y="325"/>
                  </a:lnTo>
                  <a:lnTo>
                    <a:pt x="174" y="327"/>
                  </a:lnTo>
                  <a:lnTo>
                    <a:pt x="174" y="330"/>
                  </a:lnTo>
                  <a:lnTo>
                    <a:pt x="174" y="332"/>
                  </a:lnTo>
                  <a:lnTo>
                    <a:pt x="174" y="336"/>
                  </a:lnTo>
                  <a:lnTo>
                    <a:pt x="174" y="338"/>
                  </a:lnTo>
                  <a:lnTo>
                    <a:pt x="174" y="340"/>
                  </a:lnTo>
                  <a:lnTo>
                    <a:pt x="174" y="343"/>
                  </a:lnTo>
                  <a:lnTo>
                    <a:pt x="172" y="429"/>
                  </a:lnTo>
                  <a:lnTo>
                    <a:pt x="172" y="437"/>
                  </a:lnTo>
                  <a:lnTo>
                    <a:pt x="171" y="447"/>
                  </a:lnTo>
                  <a:lnTo>
                    <a:pt x="171" y="455"/>
                  </a:lnTo>
                  <a:lnTo>
                    <a:pt x="170" y="465"/>
                  </a:lnTo>
                  <a:lnTo>
                    <a:pt x="170" y="473"/>
                  </a:lnTo>
                  <a:lnTo>
                    <a:pt x="169" y="481"/>
                  </a:lnTo>
                  <a:lnTo>
                    <a:pt x="169" y="491"/>
                  </a:lnTo>
                  <a:lnTo>
                    <a:pt x="168" y="499"/>
                  </a:lnTo>
                  <a:lnTo>
                    <a:pt x="167" y="505"/>
                  </a:lnTo>
                  <a:lnTo>
                    <a:pt x="166" y="510"/>
                  </a:lnTo>
                  <a:lnTo>
                    <a:pt x="166" y="516"/>
                  </a:lnTo>
                  <a:lnTo>
                    <a:pt x="166" y="522"/>
                  </a:lnTo>
                  <a:lnTo>
                    <a:pt x="166" y="528"/>
                  </a:lnTo>
                  <a:lnTo>
                    <a:pt x="167" y="534"/>
                  </a:lnTo>
                  <a:lnTo>
                    <a:pt x="168" y="539"/>
                  </a:lnTo>
                  <a:lnTo>
                    <a:pt x="168" y="543"/>
                  </a:lnTo>
                  <a:lnTo>
                    <a:pt x="166" y="578"/>
                  </a:lnTo>
                  <a:lnTo>
                    <a:pt x="165" y="611"/>
                  </a:lnTo>
                  <a:lnTo>
                    <a:pt x="165" y="644"/>
                  </a:lnTo>
                  <a:lnTo>
                    <a:pt x="165" y="676"/>
                  </a:lnTo>
                  <a:lnTo>
                    <a:pt x="165" y="709"/>
                  </a:lnTo>
                  <a:lnTo>
                    <a:pt x="165" y="741"/>
                  </a:lnTo>
                  <a:lnTo>
                    <a:pt x="164" y="775"/>
                  </a:lnTo>
                  <a:lnTo>
                    <a:pt x="161" y="808"/>
                  </a:lnTo>
                  <a:lnTo>
                    <a:pt x="161" y="826"/>
                  </a:lnTo>
                  <a:lnTo>
                    <a:pt x="161" y="844"/>
                  </a:lnTo>
                  <a:lnTo>
                    <a:pt x="161" y="863"/>
                  </a:lnTo>
                  <a:lnTo>
                    <a:pt x="161" y="881"/>
                  </a:lnTo>
                  <a:lnTo>
                    <a:pt x="162" y="899"/>
                  </a:lnTo>
                  <a:lnTo>
                    <a:pt x="164" y="917"/>
                  </a:lnTo>
                  <a:lnTo>
                    <a:pt x="166" y="936"/>
                  </a:lnTo>
                  <a:lnTo>
                    <a:pt x="168" y="954"/>
                  </a:lnTo>
                  <a:lnTo>
                    <a:pt x="165" y="957"/>
                  </a:lnTo>
                  <a:lnTo>
                    <a:pt x="167" y="960"/>
                  </a:lnTo>
                  <a:lnTo>
                    <a:pt x="168" y="962"/>
                  </a:lnTo>
                  <a:lnTo>
                    <a:pt x="168" y="965"/>
                  </a:lnTo>
                  <a:lnTo>
                    <a:pt x="168" y="968"/>
                  </a:lnTo>
                  <a:lnTo>
                    <a:pt x="167" y="970"/>
                  </a:lnTo>
                  <a:lnTo>
                    <a:pt x="167" y="973"/>
                  </a:lnTo>
                  <a:lnTo>
                    <a:pt x="169" y="976"/>
                  </a:lnTo>
                  <a:lnTo>
                    <a:pt x="171" y="979"/>
                  </a:lnTo>
                  <a:lnTo>
                    <a:pt x="172" y="988"/>
                  </a:lnTo>
                  <a:lnTo>
                    <a:pt x="174" y="998"/>
                  </a:lnTo>
                  <a:lnTo>
                    <a:pt x="176" y="1007"/>
                  </a:lnTo>
                  <a:lnTo>
                    <a:pt x="178" y="1016"/>
                  </a:lnTo>
                  <a:lnTo>
                    <a:pt x="180" y="1025"/>
                  </a:lnTo>
                  <a:lnTo>
                    <a:pt x="181" y="1035"/>
                  </a:lnTo>
                  <a:lnTo>
                    <a:pt x="182" y="1044"/>
                  </a:lnTo>
                  <a:lnTo>
                    <a:pt x="182" y="1055"/>
                  </a:lnTo>
                  <a:lnTo>
                    <a:pt x="190" y="1068"/>
                  </a:lnTo>
                  <a:lnTo>
                    <a:pt x="182" y="1064"/>
                  </a:lnTo>
                  <a:lnTo>
                    <a:pt x="176" y="1058"/>
                  </a:lnTo>
                  <a:lnTo>
                    <a:pt x="170" y="1053"/>
                  </a:lnTo>
                  <a:lnTo>
                    <a:pt x="164" y="1048"/>
                  </a:lnTo>
                  <a:lnTo>
                    <a:pt x="157" y="1043"/>
                  </a:lnTo>
                  <a:lnTo>
                    <a:pt x="150" y="1038"/>
                  </a:lnTo>
                  <a:lnTo>
                    <a:pt x="144" y="1034"/>
                  </a:lnTo>
                  <a:lnTo>
                    <a:pt x="137" y="1028"/>
                  </a:lnTo>
                  <a:lnTo>
                    <a:pt x="138" y="1024"/>
                  </a:lnTo>
                  <a:lnTo>
                    <a:pt x="138" y="1022"/>
                  </a:lnTo>
                  <a:lnTo>
                    <a:pt x="138" y="1018"/>
                  </a:lnTo>
                  <a:lnTo>
                    <a:pt x="137" y="1015"/>
                  </a:lnTo>
                  <a:lnTo>
                    <a:pt x="136" y="1011"/>
                  </a:lnTo>
                  <a:lnTo>
                    <a:pt x="135" y="1009"/>
                  </a:lnTo>
                  <a:lnTo>
                    <a:pt x="134" y="1005"/>
                  </a:lnTo>
                  <a:lnTo>
                    <a:pt x="133" y="1001"/>
                  </a:lnTo>
                  <a:lnTo>
                    <a:pt x="133" y="991"/>
                  </a:lnTo>
                  <a:lnTo>
                    <a:pt x="133" y="979"/>
                  </a:lnTo>
                  <a:lnTo>
                    <a:pt x="134" y="967"/>
                  </a:lnTo>
                  <a:lnTo>
                    <a:pt x="133" y="955"/>
                  </a:lnTo>
                  <a:lnTo>
                    <a:pt x="132" y="944"/>
                  </a:lnTo>
                  <a:lnTo>
                    <a:pt x="129" y="933"/>
                  </a:lnTo>
                  <a:lnTo>
                    <a:pt x="126" y="923"/>
                  </a:lnTo>
                  <a:lnTo>
                    <a:pt x="121" y="913"/>
                  </a:lnTo>
                  <a:lnTo>
                    <a:pt x="116" y="908"/>
                  </a:lnTo>
                  <a:lnTo>
                    <a:pt x="111" y="904"/>
                  </a:lnTo>
                  <a:lnTo>
                    <a:pt x="105" y="900"/>
                  </a:lnTo>
                  <a:lnTo>
                    <a:pt x="100" y="896"/>
                  </a:lnTo>
                  <a:lnTo>
                    <a:pt x="93" y="893"/>
                  </a:lnTo>
                  <a:lnTo>
                    <a:pt x="86" y="892"/>
                  </a:lnTo>
                  <a:lnTo>
                    <a:pt x="80" y="892"/>
                  </a:lnTo>
                  <a:lnTo>
                    <a:pt x="73" y="893"/>
                  </a:lnTo>
                  <a:lnTo>
                    <a:pt x="66" y="898"/>
                  </a:lnTo>
                  <a:lnTo>
                    <a:pt x="60" y="905"/>
                  </a:lnTo>
                  <a:lnTo>
                    <a:pt x="54" y="912"/>
                  </a:lnTo>
                  <a:lnTo>
                    <a:pt x="49" y="919"/>
                  </a:lnTo>
                  <a:lnTo>
                    <a:pt x="45" y="928"/>
                  </a:lnTo>
                  <a:lnTo>
                    <a:pt x="43" y="937"/>
                  </a:lnTo>
                  <a:lnTo>
                    <a:pt x="42" y="947"/>
                  </a:lnTo>
                  <a:lnTo>
                    <a:pt x="43" y="956"/>
                  </a:lnTo>
                  <a:lnTo>
                    <a:pt x="41" y="953"/>
                  </a:lnTo>
                  <a:lnTo>
                    <a:pt x="38" y="950"/>
                  </a:lnTo>
                  <a:lnTo>
                    <a:pt x="35" y="948"/>
                  </a:lnTo>
                  <a:lnTo>
                    <a:pt x="33" y="945"/>
                  </a:lnTo>
                  <a:lnTo>
                    <a:pt x="30" y="943"/>
                  </a:lnTo>
                  <a:lnTo>
                    <a:pt x="27" y="942"/>
                  </a:lnTo>
                  <a:lnTo>
                    <a:pt x="24" y="939"/>
                  </a:lnTo>
                  <a:lnTo>
                    <a:pt x="21" y="937"/>
                  </a:lnTo>
                  <a:lnTo>
                    <a:pt x="12" y="930"/>
                  </a:lnTo>
                  <a:lnTo>
                    <a:pt x="11" y="929"/>
                  </a:lnTo>
                  <a:lnTo>
                    <a:pt x="10" y="928"/>
                  </a:lnTo>
                  <a:lnTo>
                    <a:pt x="9" y="926"/>
                  </a:lnTo>
                  <a:lnTo>
                    <a:pt x="8" y="924"/>
                  </a:lnTo>
                  <a:lnTo>
                    <a:pt x="8" y="923"/>
                  </a:lnTo>
                  <a:lnTo>
                    <a:pt x="7" y="922"/>
                  </a:lnTo>
                  <a:lnTo>
                    <a:pt x="7" y="919"/>
                  </a:lnTo>
                  <a:lnTo>
                    <a:pt x="6" y="918"/>
                  </a:lnTo>
                  <a:lnTo>
                    <a:pt x="3" y="881"/>
                  </a:lnTo>
                  <a:lnTo>
                    <a:pt x="2" y="844"/>
                  </a:lnTo>
                  <a:lnTo>
                    <a:pt x="1" y="807"/>
                  </a:lnTo>
                  <a:lnTo>
                    <a:pt x="0" y="770"/>
                  </a:lnTo>
                  <a:lnTo>
                    <a:pt x="1" y="696"/>
                  </a:lnTo>
                  <a:lnTo>
                    <a:pt x="2" y="621"/>
                  </a:lnTo>
                  <a:lnTo>
                    <a:pt x="5" y="546"/>
                  </a:lnTo>
                  <a:lnTo>
                    <a:pt x="8" y="471"/>
                  </a:lnTo>
                  <a:lnTo>
                    <a:pt x="10" y="394"/>
                  </a:lnTo>
                  <a:lnTo>
                    <a:pt x="11" y="319"/>
                  </a:lnTo>
                  <a:lnTo>
                    <a:pt x="15" y="300"/>
                  </a:lnTo>
                  <a:lnTo>
                    <a:pt x="15" y="274"/>
                  </a:lnTo>
                  <a:lnTo>
                    <a:pt x="15" y="250"/>
                  </a:lnTo>
                  <a:lnTo>
                    <a:pt x="16" y="226"/>
                  </a:lnTo>
                  <a:lnTo>
                    <a:pt x="17" y="203"/>
                  </a:lnTo>
                  <a:lnTo>
                    <a:pt x="18" y="179"/>
                  </a:lnTo>
                  <a:lnTo>
                    <a:pt x="19" y="156"/>
                  </a:lnTo>
                  <a:lnTo>
                    <a:pt x="20" y="132"/>
                  </a:lnTo>
                  <a:lnTo>
                    <a:pt x="20" y="108"/>
                  </a:lnTo>
                  <a:lnTo>
                    <a:pt x="21" y="93"/>
                  </a:lnTo>
                  <a:lnTo>
                    <a:pt x="23" y="79"/>
                  </a:lnTo>
                  <a:lnTo>
                    <a:pt x="26" y="66"/>
                  </a:lnTo>
                  <a:lnTo>
                    <a:pt x="28" y="53"/>
                  </a:lnTo>
                  <a:lnTo>
                    <a:pt x="30" y="40"/>
                  </a:lnTo>
                  <a:lnTo>
                    <a:pt x="33" y="27"/>
                  </a:lnTo>
                  <a:lnTo>
                    <a:pt x="35" y="14"/>
                  </a:lnTo>
                  <a:lnTo>
                    <a:pt x="39" y="0"/>
                  </a:lnTo>
                  <a:lnTo>
                    <a:pt x="94" y="41"/>
                  </a:lnTo>
                  <a:lnTo>
                    <a:pt x="179" y="79"/>
                  </a:lnTo>
                  <a:lnTo>
                    <a:pt x="175" y="320"/>
                  </a:lnTo>
                  <a:close/>
                </a:path>
              </a:pathLst>
            </a:custGeom>
            <a:solidFill>
              <a:srgbClr val="7FB2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139"/>
            <p:cNvSpPr>
              <a:spLocks/>
            </p:cNvSpPr>
            <p:nvPr/>
          </p:nvSpPr>
          <p:spPr bwMode="auto">
            <a:xfrm>
              <a:off x="4087" y="4093"/>
              <a:ext cx="11" cy="16"/>
            </a:xfrm>
            <a:custGeom>
              <a:avLst/>
              <a:gdLst>
                <a:gd name="T0" fmla="*/ 0 w 67"/>
                <a:gd name="T1" fmla="*/ 0 h 98"/>
                <a:gd name="T2" fmla="*/ 0 w 67"/>
                <a:gd name="T3" fmla="*/ 0 h 98"/>
                <a:gd name="T4" fmla="*/ 0 w 67"/>
                <a:gd name="T5" fmla="*/ 0 h 98"/>
                <a:gd name="T6" fmla="*/ 0 w 67"/>
                <a:gd name="T7" fmla="*/ 0 h 98"/>
                <a:gd name="T8" fmla="*/ 0 w 67"/>
                <a:gd name="T9" fmla="*/ 0 h 98"/>
                <a:gd name="T10" fmla="*/ 0 w 67"/>
                <a:gd name="T11" fmla="*/ 0 h 98"/>
                <a:gd name="T12" fmla="*/ 0 w 67"/>
                <a:gd name="T13" fmla="*/ 0 h 98"/>
                <a:gd name="T14" fmla="*/ 0 w 67"/>
                <a:gd name="T15" fmla="*/ 0 h 98"/>
                <a:gd name="T16" fmla="*/ 0 w 67"/>
                <a:gd name="T17" fmla="*/ 0 h 98"/>
                <a:gd name="T18" fmla="*/ 0 w 67"/>
                <a:gd name="T19" fmla="*/ 0 h 98"/>
                <a:gd name="T20" fmla="*/ 0 w 67"/>
                <a:gd name="T21" fmla="*/ 0 h 98"/>
                <a:gd name="T22" fmla="*/ 0 w 67"/>
                <a:gd name="T23" fmla="*/ 0 h 98"/>
                <a:gd name="T24" fmla="*/ 0 w 67"/>
                <a:gd name="T25" fmla="*/ 0 h 98"/>
                <a:gd name="T26" fmla="*/ 0 w 67"/>
                <a:gd name="T27" fmla="*/ 0 h 98"/>
                <a:gd name="T28" fmla="*/ 0 w 67"/>
                <a:gd name="T29" fmla="*/ 0 h 98"/>
                <a:gd name="T30" fmla="*/ 0 w 67"/>
                <a:gd name="T31" fmla="*/ 0 h 98"/>
                <a:gd name="T32" fmla="*/ 0 w 67"/>
                <a:gd name="T33" fmla="*/ 0 h 98"/>
                <a:gd name="T34" fmla="*/ 0 w 67"/>
                <a:gd name="T35" fmla="*/ 0 h 98"/>
                <a:gd name="T36" fmla="*/ 0 w 67"/>
                <a:gd name="T37" fmla="*/ 0 h 98"/>
                <a:gd name="T38" fmla="*/ 0 w 67"/>
                <a:gd name="T39" fmla="*/ 0 h 98"/>
                <a:gd name="T40" fmla="*/ 0 w 67"/>
                <a:gd name="T41" fmla="*/ 0 h 98"/>
                <a:gd name="T42" fmla="*/ 0 w 67"/>
                <a:gd name="T43" fmla="*/ 0 h 98"/>
                <a:gd name="T44" fmla="*/ 0 w 67"/>
                <a:gd name="T45" fmla="*/ 0 h 98"/>
                <a:gd name="T46" fmla="*/ 0 w 67"/>
                <a:gd name="T47" fmla="*/ 0 h 98"/>
                <a:gd name="T48" fmla="*/ 0 w 67"/>
                <a:gd name="T49" fmla="*/ 0 h 98"/>
                <a:gd name="T50" fmla="*/ 0 w 67"/>
                <a:gd name="T51" fmla="*/ 0 h 98"/>
                <a:gd name="T52" fmla="*/ 0 w 67"/>
                <a:gd name="T53" fmla="*/ 0 h 98"/>
                <a:gd name="T54" fmla="*/ 0 w 67"/>
                <a:gd name="T55" fmla="*/ 0 h 98"/>
                <a:gd name="T56" fmla="*/ 0 w 67"/>
                <a:gd name="T57" fmla="*/ 0 h 98"/>
                <a:gd name="T58" fmla="*/ 0 w 67"/>
                <a:gd name="T59" fmla="*/ 0 h 98"/>
                <a:gd name="T60" fmla="*/ 0 w 67"/>
                <a:gd name="T61" fmla="*/ 0 h 98"/>
                <a:gd name="T62" fmla="*/ 0 w 67"/>
                <a:gd name="T63" fmla="*/ 0 h 98"/>
                <a:gd name="T64" fmla="*/ 0 w 67"/>
                <a:gd name="T65" fmla="*/ 0 h 98"/>
                <a:gd name="T66" fmla="*/ 0 w 67"/>
                <a:gd name="T67" fmla="*/ 0 h 98"/>
                <a:gd name="T68" fmla="*/ 0 w 67"/>
                <a:gd name="T69" fmla="*/ 0 h 98"/>
                <a:gd name="T70" fmla="*/ 0 w 67"/>
                <a:gd name="T71" fmla="*/ 0 h 98"/>
                <a:gd name="T72" fmla="*/ 0 w 67"/>
                <a:gd name="T73" fmla="*/ 0 h 98"/>
                <a:gd name="T74" fmla="*/ 0 w 67"/>
                <a:gd name="T75" fmla="*/ 0 h 98"/>
                <a:gd name="T76" fmla="*/ 0 w 67"/>
                <a:gd name="T77" fmla="*/ 0 h 98"/>
                <a:gd name="T78" fmla="*/ 0 w 67"/>
                <a:gd name="T79" fmla="*/ 0 h 98"/>
                <a:gd name="T80" fmla="*/ 0 w 67"/>
                <a:gd name="T81" fmla="*/ 0 h 98"/>
                <a:gd name="T82" fmla="*/ 0 w 67"/>
                <a:gd name="T83" fmla="*/ 0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
                <a:gd name="T127" fmla="*/ 0 h 98"/>
                <a:gd name="T128" fmla="*/ 67 w 67"/>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 h="98">
                  <a:moveTo>
                    <a:pt x="56" y="27"/>
                  </a:moveTo>
                  <a:lnTo>
                    <a:pt x="58" y="36"/>
                  </a:lnTo>
                  <a:lnTo>
                    <a:pt x="61" y="44"/>
                  </a:lnTo>
                  <a:lnTo>
                    <a:pt x="63" y="52"/>
                  </a:lnTo>
                  <a:lnTo>
                    <a:pt x="65" y="61"/>
                  </a:lnTo>
                  <a:lnTo>
                    <a:pt x="66" y="69"/>
                  </a:lnTo>
                  <a:lnTo>
                    <a:pt x="67" y="77"/>
                  </a:lnTo>
                  <a:lnTo>
                    <a:pt x="67" y="86"/>
                  </a:lnTo>
                  <a:lnTo>
                    <a:pt x="65" y="94"/>
                  </a:lnTo>
                  <a:lnTo>
                    <a:pt x="65" y="98"/>
                  </a:lnTo>
                  <a:lnTo>
                    <a:pt x="62" y="94"/>
                  </a:lnTo>
                  <a:lnTo>
                    <a:pt x="58" y="91"/>
                  </a:lnTo>
                  <a:lnTo>
                    <a:pt x="55" y="87"/>
                  </a:lnTo>
                  <a:lnTo>
                    <a:pt x="52" y="83"/>
                  </a:lnTo>
                  <a:lnTo>
                    <a:pt x="47" y="81"/>
                  </a:lnTo>
                  <a:lnTo>
                    <a:pt x="43" y="79"/>
                  </a:lnTo>
                  <a:lnTo>
                    <a:pt x="39" y="77"/>
                  </a:lnTo>
                  <a:lnTo>
                    <a:pt x="33" y="76"/>
                  </a:lnTo>
                  <a:lnTo>
                    <a:pt x="29" y="74"/>
                  </a:lnTo>
                  <a:lnTo>
                    <a:pt x="24" y="71"/>
                  </a:lnTo>
                  <a:lnTo>
                    <a:pt x="20" y="68"/>
                  </a:lnTo>
                  <a:lnTo>
                    <a:pt x="16" y="63"/>
                  </a:lnTo>
                  <a:lnTo>
                    <a:pt x="12" y="58"/>
                  </a:lnTo>
                  <a:lnTo>
                    <a:pt x="9" y="55"/>
                  </a:lnTo>
                  <a:lnTo>
                    <a:pt x="4" y="51"/>
                  </a:lnTo>
                  <a:lnTo>
                    <a:pt x="0" y="50"/>
                  </a:lnTo>
                  <a:lnTo>
                    <a:pt x="0" y="43"/>
                  </a:lnTo>
                  <a:lnTo>
                    <a:pt x="1" y="36"/>
                  </a:lnTo>
                  <a:lnTo>
                    <a:pt x="2" y="29"/>
                  </a:lnTo>
                  <a:lnTo>
                    <a:pt x="4" y="23"/>
                  </a:lnTo>
                  <a:lnTo>
                    <a:pt x="6" y="17"/>
                  </a:lnTo>
                  <a:lnTo>
                    <a:pt x="10" y="11"/>
                  </a:lnTo>
                  <a:lnTo>
                    <a:pt x="13" y="6"/>
                  </a:lnTo>
                  <a:lnTo>
                    <a:pt x="18" y="2"/>
                  </a:lnTo>
                  <a:lnTo>
                    <a:pt x="24" y="0"/>
                  </a:lnTo>
                  <a:lnTo>
                    <a:pt x="30" y="1"/>
                  </a:lnTo>
                  <a:lnTo>
                    <a:pt x="35" y="3"/>
                  </a:lnTo>
                  <a:lnTo>
                    <a:pt x="40" y="7"/>
                  </a:lnTo>
                  <a:lnTo>
                    <a:pt x="44" y="12"/>
                  </a:lnTo>
                  <a:lnTo>
                    <a:pt x="48" y="17"/>
                  </a:lnTo>
                  <a:lnTo>
                    <a:pt x="53" y="23"/>
                  </a:lnTo>
                  <a:lnTo>
                    <a:pt x="56" y="27"/>
                  </a:lnTo>
                  <a:close/>
                </a:path>
              </a:pathLst>
            </a:custGeom>
            <a:solidFill>
              <a:srgbClr val="4D85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140"/>
            <p:cNvSpPr>
              <a:spLocks/>
            </p:cNvSpPr>
            <p:nvPr/>
          </p:nvSpPr>
          <p:spPr bwMode="auto">
            <a:xfrm>
              <a:off x="4117" y="4119"/>
              <a:ext cx="12" cy="17"/>
            </a:xfrm>
            <a:custGeom>
              <a:avLst/>
              <a:gdLst>
                <a:gd name="T0" fmla="*/ 0 w 70"/>
                <a:gd name="T1" fmla="*/ 0 h 105"/>
                <a:gd name="T2" fmla="*/ 0 w 70"/>
                <a:gd name="T3" fmla="*/ 0 h 105"/>
                <a:gd name="T4" fmla="*/ 0 w 70"/>
                <a:gd name="T5" fmla="*/ 0 h 105"/>
                <a:gd name="T6" fmla="*/ 0 w 70"/>
                <a:gd name="T7" fmla="*/ 0 h 105"/>
                <a:gd name="T8" fmla="*/ 0 w 70"/>
                <a:gd name="T9" fmla="*/ 0 h 105"/>
                <a:gd name="T10" fmla="*/ 0 w 70"/>
                <a:gd name="T11" fmla="*/ 0 h 105"/>
                <a:gd name="T12" fmla="*/ 0 w 70"/>
                <a:gd name="T13" fmla="*/ 0 h 105"/>
                <a:gd name="T14" fmla="*/ 0 w 70"/>
                <a:gd name="T15" fmla="*/ 0 h 105"/>
                <a:gd name="T16" fmla="*/ 0 w 70"/>
                <a:gd name="T17" fmla="*/ 0 h 105"/>
                <a:gd name="T18" fmla="*/ 0 w 70"/>
                <a:gd name="T19" fmla="*/ 0 h 105"/>
                <a:gd name="T20" fmla="*/ 0 w 70"/>
                <a:gd name="T21" fmla="*/ 0 h 105"/>
                <a:gd name="T22" fmla="*/ 0 w 70"/>
                <a:gd name="T23" fmla="*/ 0 h 105"/>
                <a:gd name="T24" fmla="*/ 0 w 70"/>
                <a:gd name="T25" fmla="*/ 0 h 105"/>
                <a:gd name="T26" fmla="*/ 0 w 70"/>
                <a:gd name="T27" fmla="*/ 0 h 105"/>
                <a:gd name="T28" fmla="*/ 0 w 70"/>
                <a:gd name="T29" fmla="*/ 0 h 105"/>
                <a:gd name="T30" fmla="*/ 0 w 70"/>
                <a:gd name="T31" fmla="*/ 0 h 105"/>
                <a:gd name="T32" fmla="*/ 0 w 70"/>
                <a:gd name="T33" fmla="*/ 0 h 105"/>
                <a:gd name="T34" fmla="*/ 0 w 70"/>
                <a:gd name="T35" fmla="*/ 0 h 105"/>
                <a:gd name="T36" fmla="*/ 0 w 70"/>
                <a:gd name="T37" fmla="*/ 0 h 105"/>
                <a:gd name="T38" fmla="*/ 0 w 70"/>
                <a:gd name="T39" fmla="*/ 0 h 105"/>
                <a:gd name="T40" fmla="*/ 0 w 70"/>
                <a:gd name="T41" fmla="*/ 0 h 105"/>
                <a:gd name="T42" fmla="*/ 0 w 70"/>
                <a:gd name="T43" fmla="*/ 0 h 105"/>
                <a:gd name="T44" fmla="*/ 0 w 70"/>
                <a:gd name="T45" fmla="*/ 0 h 105"/>
                <a:gd name="T46" fmla="*/ 0 w 70"/>
                <a:gd name="T47" fmla="*/ 0 h 105"/>
                <a:gd name="T48" fmla="*/ 0 w 70"/>
                <a:gd name="T49" fmla="*/ 0 h 105"/>
                <a:gd name="T50" fmla="*/ 0 w 70"/>
                <a:gd name="T51" fmla="*/ 0 h 105"/>
                <a:gd name="T52" fmla="*/ 0 w 70"/>
                <a:gd name="T53" fmla="*/ 0 h 105"/>
                <a:gd name="T54" fmla="*/ 0 w 70"/>
                <a:gd name="T55" fmla="*/ 0 h 105"/>
                <a:gd name="T56" fmla="*/ 0 w 70"/>
                <a:gd name="T57" fmla="*/ 0 h 105"/>
                <a:gd name="T58" fmla="*/ 0 w 70"/>
                <a:gd name="T59" fmla="*/ 0 h 105"/>
                <a:gd name="T60" fmla="*/ 0 w 70"/>
                <a:gd name="T61" fmla="*/ 0 h 105"/>
                <a:gd name="T62" fmla="*/ 0 w 70"/>
                <a:gd name="T63" fmla="*/ 0 h 105"/>
                <a:gd name="T64" fmla="*/ 0 w 70"/>
                <a:gd name="T65" fmla="*/ 0 h 105"/>
                <a:gd name="T66" fmla="*/ 0 w 70"/>
                <a:gd name="T67" fmla="*/ 0 h 105"/>
                <a:gd name="T68" fmla="*/ 0 w 70"/>
                <a:gd name="T69" fmla="*/ 0 h 105"/>
                <a:gd name="T70" fmla="*/ 0 w 70"/>
                <a:gd name="T71" fmla="*/ 0 h 105"/>
                <a:gd name="T72" fmla="*/ 0 w 70"/>
                <a:gd name="T73" fmla="*/ 0 h 105"/>
                <a:gd name="T74" fmla="*/ 0 w 70"/>
                <a:gd name="T75" fmla="*/ 0 h 105"/>
                <a:gd name="T76" fmla="*/ 0 w 70"/>
                <a:gd name="T77" fmla="*/ 0 h 105"/>
                <a:gd name="T78" fmla="*/ 0 w 70"/>
                <a:gd name="T79" fmla="*/ 0 h 105"/>
                <a:gd name="T80" fmla="*/ 0 w 70"/>
                <a:gd name="T81" fmla="*/ 0 h 105"/>
                <a:gd name="T82" fmla="*/ 0 w 70"/>
                <a:gd name="T83" fmla="*/ 0 h 105"/>
                <a:gd name="T84" fmla="*/ 0 w 70"/>
                <a:gd name="T85" fmla="*/ 0 h 105"/>
                <a:gd name="T86" fmla="*/ 0 w 70"/>
                <a:gd name="T87" fmla="*/ 0 h 105"/>
                <a:gd name="T88" fmla="*/ 0 w 70"/>
                <a:gd name="T89" fmla="*/ 0 h 105"/>
                <a:gd name="T90" fmla="*/ 0 w 70"/>
                <a:gd name="T91" fmla="*/ 0 h 105"/>
                <a:gd name="T92" fmla="*/ 0 w 70"/>
                <a:gd name="T93" fmla="*/ 0 h 105"/>
                <a:gd name="T94" fmla="*/ 0 w 70"/>
                <a:gd name="T95" fmla="*/ 0 h 105"/>
                <a:gd name="T96" fmla="*/ 0 w 70"/>
                <a:gd name="T97" fmla="*/ 0 h 105"/>
                <a:gd name="T98" fmla="*/ 0 w 70"/>
                <a:gd name="T99" fmla="*/ 0 h 1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0"/>
                <a:gd name="T151" fmla="*/ 0 h 105"/>
                <a:gd name="T152" fmla="*/ 70 w 70"/>
                <a:gd name="T153" fmla="*/ 105 h 10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0" h="105">
                  <a:moveTo>
                    <a:pt x="64" y="26"/>
                  </a:moveTo>
                  <a:lnTo>
                    <a:pt x="65" y="35"/>
                  </a:lnTo>
                  <a:lnTo>
                    <a:pt x="66" y="45"/>
                  </a:lnTo>
                  <a:lnTo>
                    <a:pt x="69" y="56"/>
                  </a:lnTo>
                  <a:lnTo>
                    <a:pt x="69" y="65"/>
                  </a:lnTo>
                  <a:lnTo>
                    <a:pt x="70" y="75"/>
                  </a:lnTo>
                  <a:lnTo>
                    <a:pt x="70" y="86"/>
                  </a:lnTo>
                  <a:lnTo>
                    <a:pt x="69" y="95"/>
                  </a:lnTo>
                  <a:lnTo>
                    <a:pt x="68" y="105"/>
                  </a:lnTo>
                  <a:lnTo>
                    <a:pt x="64" y="105"/>
                  </a:lnTo>
                  <a:lnTo>
                    <a:pt x="62" y="103"/>
                  </a:lnTo>
                  <a:lnTo>
                    <a:pt x="60" y="102"/>
                  </a:lnTo>
                  <a:lnTo>
                    <a:pt x="59" y="100"/>
                  </a:lnTo>
                  <a:lnTo>
                    <a:pt x="56" y="97"/>
                  </a:lnTo>
                  <a:lnTo>
                    <a:pt x="55" y="94"/>
                  </a:lnTo>
                  <a:lnTo>
                    <a:pt x="53" y="93"/>
                  </a:lnTo>
                  <a:lnTo>
                    <a:pt x="50" y="91"/>
                  </a:lnTo>
                  <a:lnTo>
                    <a:pt x="48" y="90"/>
                  </a:lnTo>
                  <a:lnTo>
                    <a:pt x="45" y="89"/>
                  </a:lnTo>
                  <a:lnTo>
                    <a:pt x="43" y="88"/>
                  </a:lnTo>
                  <a:lnTo>
                    <a:pt x="41" y="87"/>
                  </a:lnTo>
                  <a:lnTo>
                    <a:pt x="39" y="86"/>
                  </a:lnTo>
                  <a:lnTo>
                    <a:pt x="37" y="83"/>
                  </a:lnTo>
                  <a:lnTo>
                    <a:pt x="34" y="82"/>
                  </a:lnTo>
                  <a:lnTo>
                    <a:pt x="31" y="81"/>
                  </a:lnTo>
                  <a:lnTo>
                    <a:pt x="10" y="63"/>
                  </a:lnTo>
                  <a:lnTo>
                    <a:pt x="8" y="59"/>
                  </a:lnTo>
                  <a:lnTo>
                    <a:pt x="6" y="57"/>
                  </a:lnTo>
                  <a:lnTo>
                    <a:pt x="3" y="53"/>
                  </a:lnTo>
                  <a:lnTo>
                    <a:pt x="2" y="50"/>
                  </a:lnTo>
                  <a:lnTo>
                    <a:pt x="1" y="46"/>
                  </a:lnTo>
                  <a:lnTo>
                    <a:pt x="1" y="43"/>
                  </a:lnTo>
                  <a:lnTo>
                    <a:pt x="0" y="39"/>
                  </a:lnTo>
                  <a:lnTo>
                    <a:pt x="0" y="34"/>
                  </a:lnTo>
                  <a:lnTo>
                    <a:pt x="1" y="28"/>
                  </a:lnTo>
                  <a:lnTo>
                    <a:pt x="3" y="23"/>
                  </a:lnTo>
                  <a:lnTo>
                    <a:pt x="6" y="19"/>
                  </a:lnTo>
                  <a:lnTo>
                    <a:pt x="9" y="14"/>
                  </a:lnTo>
                  <a:lnTo>
                    <a:pt x="12" y="10"/>
                  </a:lnTo>
                  <a:lnTo>
                    <a:pt x="17" y="6"/>
                  </a:lnTo>
                  <a:lnTo>
                    <a:pt x="21" y="3"/>
                  </a:lnTo>
                  <a:lnTo>
                    <a:pt x="26" y="0"/>
                  </a:lnTo>
                  <a:lnTo>
                    <a:pt x="31" y="1"/>
                  </a:lnTo>
                  <a:lnTo>
                    <a:pt x="37" y="2"/>
                  </a:lnTo>
                  <a:lnTo>
                    <a:pt x="43" y="4"/>
                  </a:lnTo>
                  <a:lnTo>
                    <a:pt x="48" y="7"/>
                  </a:lnTo>
                  <a:lnTo>
                    <a:pt x="53" y="10"/>
                  </a:lnTo>
                  <a:lnTo>
                    <a:pt x="58" y="15"/>
                  </a:lnTo>
                  <a:lnTo>
                    <a:pt x="61" y="21"/>
                  </a:lnTo>
                  <a:lnTo>
                    <a:pt x="64" y="26"/>
                  </a:lnTo>
                  <a:close/>
                </a:path>
              </a:pathLst>
            </a:custGeom>
            <a:solidFill>
              <a:srgbClr val="4D85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141"/>
            <p:cNvSpPr>
              <a:spLocks/>
            </p:cNvSpPr>
            <p:nvPr/>
          </p:nvSpPr>
          <p:spPr bwMode="auto">
            <a:xfrm>
              <a:off x="4209" y="3953"/>
              <a:ext cx="155" cy="187"/>
            </a:xfrm>
            <a:custGeom>
              <a:avLst/>
              <a:gdLst>
                <a:gd name="T0" fmla="*/ 0 w 929"/>
                <a:gd name="T1" fmla="*/ 0 h 1121"/>
                <a:gd name="T2" fmla="*/ 0 w 929"/>
                <a:gd name="T3" fmla="*/ 0 h 1121"/>
                <a:gd name="T4" fmla="*/ 0 w 929"/>
                <a:gd name="T5" fmla="*/ 0 h 1121"/>
                <a:gd name="T6" fmla="*/ 0 w 929"/>
                <a:gd name="T7" fmla="*/ 0 h 1121"/>
                <a:gd name="T8" fmla="*/ 0 w 929"/>
                <a:gd name="T9" fmla="*/ 0 h 1121"/>
                <a:gd name="T10" fmla="*/ 0 w 929"/>
                <a:gd name="T11" fmla="*/ 0 h 1121"/>
                <a:gd name="T12" fmla="*/ 0 60000 65536"/>
                <a:gd name="T13" fmla="*/ 0 60000 65536"/>
                <a:gd name="T14" fmla="*/ 0 60000 65536"/>
                <a:gd name="T15" fmla="*/ 0 60000 65536"/>
                <a:gd name="T16" fmla="*/ 0 60000 65536"/>
                <a:gd name="T17" fmla="*/ 0 60000 65536"/>
                <a:gd name="T18" fmla="*/ 0 w 929"/>
                <a:gd name="T19" fmla="*/ 0 h 1121"/>
                <a:gd name="T20" fmla="*/ 929 w 929"/>
                <a:gd name="T21" fmla="*/ 1121 h 1121"/>
              </a:gdLst>
              <a:ahLst/>
              <a:cxnLst>
                <a:cxn ang="T12">
                  <a:pos x="T0" y="T1"/>
                </a:cxn>
                <a:cxn ang="T13">
                  <a:pos x="T2" y="T3"/>
                </a:cxn>
                <a:cxn ang="T14">
                  <a:pos x="T4" y="T5"/>
                </a:cxn>
                <a:cxn ang="T15">
                  <a:pos x="T6" y="T7"/>
                </a:cxn>
                <a:cxn ang="T16">
                  <a:pos x="T8" y="T9"/>
                </a:cxn>
                <a:cxn ang="T17">
                  <a:pos x="T10" y="T11"/>
                </a:cxn>
              </a:cxnLst>
              <a:rect l="T18" t="T19" r="T20" b="T21"/>
              <a:pathLst>
                <a:path w="929" h="1121">
                  <a:moveTo>
                    <a:pt x="889" y="0"/>
                  </a:moveTo>
                  <a:lnTo>
                    <a:pt x="0" y="1121"/>
                  </a:lnTo>
                  <a:lnTo>
                    <a:pt x="909" y="896"/>
                  </a:lnTo>
                  <a:lnTo>
                    <a:pt x="929" y="237"/>
                  </a:lnTo>
                  <a:lnTo>
                    <a:pt x="889" y="173"/>
                  </a:lnTo>
                  <a:lnTo>
                    <a:pt x="88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142"/>
            <p:cNvSpPr>
              <a:spLocks/>
            </p:cNvSpPr>
            <p:nvPr/>
          </p:nvSpPr>
          <p:spPr bwMode="auto">
            <a:xfrm>
              <a:off x="4209" y="3953"/>
              <a:ext cx="155" cy="187"/>
            </a:xfrm>
            <a:custGeom>
              <a:avLst/>
              <a:gdLst>
                <a:gd name="T0" fmla="*/ 0 w 929"/>
                <a:gd name="T1" fmla="*/ 0 h 1121"/>
                <a:gd name="T2" fmla="*/ 0 w 929"/>
                <a:gd name="T3" fmla="*/ 0 h 1121"/>
                <a:gd name="T4" fmla="*/ 0 w 929"/>
                <a:gd name="T5" fmla="*/ 0 h 1121"/>
                <a:gd name="T6" fmla="*/ 0 w 929"/>
                <a:gd name="T7" fmla="*/ 0 h 1121"/>
                <a:gd name="T8" fmla="*/ 0 w 929"/>
                <a:gd name="T9" fmla="*/ 0 h 1121"/>
                <a:gd name="T10" fmla="*/ 0 w 929"/>
                <a:gd name="T11" fmla="*/ 0 h 1121"/>
                <a:gd name="T12" fmla="*/ 0 60000 65536"/>
                <a:gd name="T13" fmla="*/ 0 60000 65536"/>
                <a:gd name="T14" fmla="*/ 0 60000 65536"/>
                <a:gd name="T15" fmla="*/ 0 60000 65536"/>
                <a:gd name="T16" fmla="*/ 0 60000 65536"/>
                <a:gd name="T17" fmla="*/ 0 60000 65536"/>
                <a:gd name="T18" fmla="*/ 0 w 929"/>
                <a:gd name="T19" fmla="*/ 0 h 1121"/>
                <a:gd name="T20" fmla="*/ 929 w 929"/>
                <a:gd name="T21" fmla="*/ 1121 h 1121"/>
              </a:gdLst>
              <a:ahLst/>
              <a:cxnLst>
                <a:cxn ang="T12">
                  <a:pos x="T0" y="T1"/>
                </a:cxn>
                <a:cxn ang="T13">
                  <a:pos x="T2" y="T3"/>
                </a:cxn>
                <a:cxn ang="T14">
                  <a:pos x="T4" y="T5"/>
                </a:cxn>
                <a:cxn ang="T15">
                  <a:pos x="T6" y="T7"/>
                </a:cxn>
                <a:cxn ang="T16">
                  <a:pos x="T8" y="T9"/>
                </a:cxn>
                <a:cxn ang="T17">
                  <a:pos x="T10" y="T11"/>
                </a:cxn>
              </a:cxnLst>
              <a:rect l="T18" t="T19" r="T20" b="T21"/>
              <a:pathLst>
                <a:path w="929" h="1121">
                  <a:moveTo>
                    <a:pt x="889" y="0"/>
                  </a:moveTo>
                  <a:lnTo>
                    <a:pt x="0" y="1121"/>
                  </a:lnTo>
                  <a:lnTo>
                    <a:pt x="909" y="896"/>
                  </a:lnTo>
                  <a:lnTo>
                    <a:pt x="929" y="237"/>
                  </a:lnTo>
                  <a:lnTo>
                    <a:pt x="889" y="173"/>
                  </a:lnTo>
                  <a:lnTo>
                    <a:pt x="8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143"/>
            <p:cNvSpPr>
              <a:spLocks/>
            </p:cNvSpPr>
            <p:nvPr/>
          </p:nvSpPr>
          <p:spPr bwMode="auto">
            <a:xfrm>
              <a:off x="4209" y="3954"/>
              <a:ext cx="155" cy="186"/>
            </a:xfrm>
            <a:custGeom>
              <a:avLst/>
              <a:gdLst>
                <a:gd name="T0" fmla="*/ 0 w 926"/>
                <a:gd name="T1" fmla="*/ 0 h 1112"/>
                <a:gd name="T2" fmla="*/ 0 w 926"/>
                <a:gd name="T3" fmla="*/ 0 h 1112"/>
                <a:gd name="T4" fmla="*/ 0 w 926"/>
                <a:gd name="T5" fmla="*/ 0 h 1112"/>
                <a:gd name="T6" fmla="*/ 0 w 926"/>
                <a:gd name="T7" fmla="*/ 0 h 1112"/>
                <a:gd name="T8" fmla="*/ 0 w 926"/>
                <a:gd name="T9" fmla="*/ 0 h 1112"/>
                <a:gd name="T10" fmla="*/ 0 w 926"/>
                <a:gd name="T11" fmla="*/ 0 h 1112"/>
                <a:gd name="T12" fmla="*/ 0 w 926"/>
                <a:gd name="T13" fmla="*/ 0 h 1112"/>
                <a:gd name="T14" fmla="*/ 0 w 926"/>
                <a:gd name="T15" fmla="*/ 0 h 1112"/>
                <a:gd name="T16" fmla="*/ 0 w 926"/>
                <a:gd name="T17" fmla="*/ 0 h 1112"/>
                <a:gd name="T18" fmla="*/ 0 w 926"/>
                <a:gd name="T19" fmla="*/ 0 h 1112"/>
                <a:gd name="T20" fmla="*/ 0 w 926"/>
                <a:gd name="T21" fmla="*/ 0 h 1112"/>
                <a:gd name="T22" fmla="*/ 0 w 926"/>
                <a:gd name="T23" fmla="*/ 0 h 1112"/>
                <a:gd name="T24" fmla="*/ 0 w 926"/>
                <a:gd name="T25" fmla="*/ 0 h 1112"/>
                <a:gd name="T26" fmla="*/ 0 w 926"/>
                <a:gd name="T27" fmla="*/ 0 h 1112"/>
                <a:gd name="T28" fmla="*/ 0 w 926"/>
                <a:gd name="T29" fmla="*/ 0 h 1112"/>
                <a:gd name="T30" fmla="*/ 0 w 926"/>
                <a:gd name="T31" fmla="*/ 0 h 1112"/>
                <a:gd name="T32" fmla="*/ 0 w 926"/>
                <a:gd name="T33" fmla="*/ 0 h 1112"/>
                <a:gd name="T34" fmla="*/ 0 w 926"/>
                <a:gd name="T35" fmla="*/ 0 h 1112"/>
                <a:gd name="T36" fmla="*/ 0 w 926"/>
                <a:gd name="T37" fmla="*/ 0 h 1112"/>
                <a:gd name="T38" fmla="*/ 0 w 926"/>
                <a:gd name="T39" fmla="*/ 0 h 1112"/>
                <a:gd name="T40" fmla="*/ 0 w 926"/>
                <a:gd name="T41" fmla="*/ 0 h 1112"/>
                <a:gd name="T42" fmla="*/ 0 w 926"/>
                <a:gd name="T43" fmla="*/ 0 h 1112"/>
                <a:gd name="T44" fmla="*/ 0 w 926"/>
                <a:gd name="T45" fmla="*/ 0 h 1112"/>
                <a:gd name="T46" fmla="*/ 0 w 926"/>
                <a:gd name="T47" fmla="*/ 0 h 1112"/>
                <a:gd name="T48" fmla="*/ 0 w 926"/>
                <a:gd name="T49" fmla="*/ 0 h 1112"/>
                <a:gd name="T50" fmla="*/ 0 w 926"/>
                <a:gd name="T51" fmla="*/ 0 h 1112"/>
                <a:gd name="T52" fmla="*/ 0 w 926"/>
                <a:gd name="T53" fmla="*/ 0 h 1112"/>
                <a:gd name="T54" fmla="*/ 0 w 926"/>
                <a:gd name="T55" fmla="*/ 0 h 1112"/>
                <a:gd name="T56" fmla="*/ 0 w 926"/>
                <a:gd name="T57" fmla="*/ 0 h 1112"/>
                <a:gd name="T58" fmla="*/ 0 w 926"/>
                <a:gd name="T59" fmla="*/ 0 h 1112"/>
                <a:gd name="T60" fmla="*/ 0 w 926"/>
                <a:gd name="T61" fmla="*/ 0 h 1112"/>
                <a:gd name="T62" fmla="*/ 0 w 926"/>
                <a:gd name="T63" fmla="*/ 0 h 1112"/>
                <a:gd name="T64" fmla="*/ 0 w 926"/>
                <a:gd name="T65" fmla="*/ 0 h 1112"/>
                <a:gd name="T66" fmla="*/ 0 w 926"/>
                <a:gd name="T67" fmla="*/ 0 h 1112"/>
                <a:gd name="T68" fmla="*/ 0 w 926"/>
                <a:gd name="T69" fmla="*/ 0 h 1112"/>
                <a:gd name="T70" fmla="*/ 0 w 926"/>
                <a:gd name="T71" fmla="*/ 0 h 1112"/>
                <a:gd name="T72" fmla="*/ 0 w 926"/>
                <a:gd name="T73" fmla="*/ 0 h 1112"/>
                <a:gd name="T74" fmla="*/ 0 w 926"/>
                <a:gd name="T75" fmla="*/ 0 h 1112"/>
                <a:gd name="T76" fmla="*/ 0 w 926"/>
                <a:gd name="T77" fmla="*/ 0 h 1112"/>
                <a:gd name="T78" fmla="*/ 0 w 926"/>
                <a:gd name="T79" fmla="*/ 0 h 1112"/>
                <a:gd name="T80" fmla="*/ 0 w 926"/>
                <a:gd name="T81" fmla="*/ 0 h 1112"/>
                <a:gd name="T82" fmla="*/ 0 w 926"/>
                <a:gd name="T83" fmla="*/ 0 h 1112"/>
                <a:gd name="T84" fmla="*/ 0 w 926"/>
                <a:gd name="T85" fmla="*/ 0 h 1112"/>
                <a:gd name="T86" fmla="*/ 0 w 926"/>
                <a:gd name="T87" fmla="*/ 0 h 1112"/>
                <a:gd name="T88" fmla="*/ 0 w 926"/>
                <a:gd name="T89" fmla="*/ 0 h 1112"/>
                <a:gd name="T90" fmla="*/ 0 w 926"/>
                <a:gd name="T91" fmla="*/ 0 h 1112"/>
                <a:gd name="T92" fmla="*/ 0 w 926"/>
                <a:gd name="T93" fmla="*/ 0 h 1112"/>
                <a:gd name="T94" fmla="*/ 0 w 926"/>
                <a:gd name="T95" fmla="*/ 0 h 1112"/>
                <a:gd name="T96" fmla="*/ 0 w 926"/>
                <a:gd name="T97" fmla="*/ 0 h 1112"/>
                <a:gd name="T98" fmla="*/ 0 w 926"/>
                <a:gd name="T99" fmla="*/ 0 h 1112"/>
                <a:gd name="T100" fmla="*/ 0 w 926"/>
                <a:gd name="T101" fmla="*/ 0 h 1112"/>
                <a:gd name="T102" fmla="*/ 0 w 926"/>
                <a:gd name="T103" fmla="*/ 0 h 1112"/>
                <a:gd name="T104" fmla="*/ 0 w 926"/>
                <a:gd name="T105" fmla="*/ 0 h 1112"/>
                <a:gd name="T106" fmla="*/ 0 w 926"/>
                <a:gd name="T107" fmla="*/ 0 h 1112"/>
                <a:gd name="T108" fmla="*/ 0 w 926"/>
                <a:gd name="T109" fmla="*/ 0 h 1112"/>
                <a:gd name="T110" fmla="*/ 0 w 926"/>
                <a:gd name="T111" fmla="*/ 0 h 11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26"/>
                <a:gd name="T169" fmla="*/ 0 h 1112"/>
                <a:gd name="T170" fmla="*/ 926 w 926"/>
                <a:gd name="T171" fmla="*/ 1112 h 111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26" h="1112">
                  <a:moveTo>
                    <a:pt x="882" y="0"/>
                  </a:moveTo>
                  <a:lnTo>
                    <a:pt x="883" y="19"/>
                  </a:lnTo>
                  <a:lnTo>
                    <a:pt x="883" y="39"/>
                  </a:lnTo>
                  <a:lnTo>
                    <a:pt x="883" y="60"/>
                  </a:lnTo>
                  <a:lnTo>
                    <a:pt x="884" y="80"/>
                  </a:lnTo>
                  <a:lnTo>
                    <a:pt x="884" y="100"/>
                  </a:lnTo>
                  <a:lnTo>
                    <a:pt x="885" y="119"/>
                  </a:lnTo>
                  <a:lnTo>
                    <a:pt x="886" y="140"/>
                  </a:lnTo>
                  <a:lnTo>
                    <a:pt x="887" y="160"/>
                  </a:lnTo>
                  <a:lnTo>
                    <a:pt x="887" y="166"/>
                  </a:lnTo>
                  <a:lnTo>
                    <a:pt x="887" y="167"/>
                  </a:lnTo>
                  <a:lnTo>
                    <a:pt x="887" y="168"/>
                  </a:lnTo>
                  <a:lnTo>
                    <a:pt x="887" y="169"/>
                  </a:lnTo>
                  <a:lnTo>
                    <a:pt x="891" y="179"/>
                  </a:lnTo>
                  <a:lnTo>
                    <a:pt x="895" y="190"/>
                  </a:lnTo>
                  <a:lnTo>
                    <a:pt x="897" y="201"/>
                  </a:lnTo>
                  <a:lnTo>
                    <a:pt x="899" y="210"/>
                  </a:lnTo>
                  <a:lnTo>
                    <a:pt x="901" y="221"/>
                  </a:lnTo>
                  <a:lnTo>
                    <a:pt x="906" y="230"/>
                  </a:lnTo>
                  <a:lnTo>
                    <a:pt x="909" y="235"/>
                  </a:lnTo>
                  <a:lnTo>
                    <a:pt x="912" y="239"/>
                  </a:lnTo>
                  <a:lnTo>
                    <a:pt x="916" y="242"/>
                  </a:lnTo>
                  <a:lnTo>
                    <a:pt x="921" y="246"/>
                  </a:lnTo>
                  <a:lnTo>
                    <a:pt x="921" y="247"/>
                  </a:lnTo>
                  <a:lnTo>
                    <a:pt x="922" y="247"/>
                  </a:lnTo>
                  <a:lnTo>
                    <a:pt x="923" y="248"/>
                  </a:lnTo>
                  <a:lnTo>
                    <a:pt x="925" y="249"/>
                  </a:lnTo>
                  <a:lnTo>
                    <a:pt x="926" y="249"/>
                  </a:lnTo>
                  <a:lnTo>
                    <a:pt x="907" y="887"/>
                  </a:lnTo>
                  <a:lnTo>
                    <a:pt x="906" y="887"/>
                  </a:lnTo>
                  <a:lnTo>
                    <a:pt x="905" y="887"/>
                  </a:lnTo>
                  <a:lnTo>
                    <a:pt x="905" y="888"/>
                  </a:lnTo>
                  <a:lnTo>
                    <a:pt x="904" y="888"/>
                  </a:lnTo>
                  <a:lnTo>
                    <a:pt x="902" y="889"/>
                  </a:lnTo>
                  <a:lnTo>
                    <a:pt x="901" y="889"/>
                  </a:lnTo>
                  <a:lnTo>
                    <a:pt x="901" y="890"/>
                  </a:lnTo>
                  <a:lnTo>
                    <a:pt x="900" y="890"/>
                  </a:lnTo>
                  <a:lnTo>
                    <a:pt x="15" y="1111"/>
                  </a:lnTo>
                  <a:lnTo>
                    <a:pt x="12" y="1111"/>
                  </a:lnTo>
                  <a:lnTo>
                    <a:pt x="11" y="1111"/>
                  </a:lnTo>
                  <a:lnTo>
                    <a:pt x="9" y="1112"/>
                  </a:lnTo>
                  <a:lnTo>
                    <a:pt x="7" y="1112"/>
                  </a:lnTo>
                  <a:lnTo>
                    <a:pt x="6" y="1112"/>
                  </a:lnTo>
                  <a:lnTo>
                    <a:pt x="4" y="1112"/>
                  </a:lnTo>
                  <a:lnTo>
                    <a:pt x="1" y="1112"/>
                  </a:lnTo>
                  <a:lnTo>
                    <a:pt x="0" y="1112"/>
                  </a:lnTo>
                  <a:lnTo>
                    <a:pt x="882" y="0"/>
                  </a:lnTo>
                  <a:close/>
                </a:path>
              </a:pathLst>
            </a:custGeom>
            <a:solidFill>
              <a:srgbClr val="76AC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144"/>
            <p:cNvSpPr>
              <a:spLocks/>
            </p:cNvSpPr>
            <p:nvPr/>
          </p:nvSpPr>
          <p:spPr bwMode="auto">
            <a:xfrm>
              <a:off x="4137" y="3982"/>
              <a:ext cx="47" cy="169"/>
            </a:xfrm>
            <a:custGeom>
              <a:avLst/>
              <a:gdLst>
                <a:gd name="T0" fmla="*/ 0 w 279"/>
                <a:gd name="T1" fmla="*/ 0 h 1014"/>
                <a:gd name="T2" fmla="*/ 0 w 279"/>
                <a:gd name="T3" fmla="*/ 0 h 1014"/>
                <a:gd name="T4" fmla="*/ 0 w 279"/>
                <a:gd name="T5" fmla="*/ 0 h 1014"/>
                <a:gd name="T6" fmla="*/ 0 w 279"/>
                <a:gd name="T7" fmla="*/ 0 h 1014"/>
                <a:gd name="T8" fmla="*/ 0 w 279"/>
                <a:gd name="T9" fmla="*/ 0 h 1014"/>
                <a:gd name="T10" fmla="*/ 0 w 279"/>
                <a:gd name="T11" fmla="*/ 0 h 1014"/>
                <a:gd name="T12" fmla="*/ 0 60000 65536"/>
                <a:gd name="T13" fmla="*/ 0 60000 65536"/>
                <a:gd name="T14" fmla="*/ 0 60000 65536"/>
                <a:gd name="T15" fmla="*/ 0 60000 65536"/>
                <a:gd name="T16" fmla="*/ 0 60000 65536"/>
                <a:gd name="T17" fmla="*/ 0 60000 65536"/>
                <a:gd name="T18" fmla="*/ 0 w 279"/>
                <a:gd name="T19" fmla="*/ 0 h 1014"/>
                <a:gd name="T20" fmla="*/ 279 w 279"/>
                <a:gd name="T21" fmla="*/ 1014 h 1014"/>
              </a:gdLst>
              <a:ahLst/>
              <a:cxnLst>
                <a:cxn ang="T12">
                  <a:pos x="T0" y="T1"/>
                </a:cxn>
                <a:cxn ang="T13">
                  <a:pos x="T2" y="T3"/>
                </a:cxn>
                <a:cxn ang="T14">
                  <a:pos x="T4" y="T5"/>
                </a:cxn>
                <a:cxn ang="T15">
                  <a:pos x="T6" y="T7"/>
                </a:cxn>
                <a:cxn ang="T16">
                  <a:pos x="T8" y="T9"/>
                </a:cxn>
                <a:cxn ang="T17">
                  <a:pos x="T10" y="T11"/>
                </a:cxn>
              </a:cxnLst>
              <a:rect l="T18" t="T19" r="T20" b="T21"/>
              <a:pathLst>
                <a:path w="279" h="1014">
                  <a:moveTo>
                    <a:pt x="9" y="0"/>
                  </a:moveTo>
                  <a:lnTo>
                    <a:pt x="279" y="971"/>
                  </a:lnTo>
                  <a:lnTo>
                    <a:pt x="140" y="1014"/>
                  </a:lnTo>
                  <a:lnTo>
                    <a:pt x="19" y="982"/>
                  </a:lnTo>
                  <a:lnTo>
                    <a:pt x="0" y="863"/>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145"/>
            <p:cNvSpPr>
              <a:spLocks/>
            </p:cNvSpPr>
            <p:nvPr/>
          </p:nvSpPr>
          <p:spPr bwMode="auto">
            <a:xfrm>
              <a:off x="4137" y="3982"/>
              <a:ext cx="47" cy="169"/>
            </a:xfrm>
            <a:custGeom>
              <a:avLst/>
              <a:gdLst>
                <a:gd name="T0" fmla="*/ 0 w 279"/>
                <a:gd name="T1" fmla="*/ 0 h 1014"/>
                <a:gd name="T2" fmla="*/ 0 w 279"/>
                <a:gd name="T3" fmla="*/ 0 h 1014"/>
                <a:gd name="T4" fmla="*/ 0 w 279"/>
                <a:gd name="T5" fmla="*/ 0 h 1014"/>
                <a:gd name="T6" fmla="*/ 0 w 279"/>
                <a:gd name="T7" fmla="*/ 0 h 1014"/>
                <a:gd name="T8" fmla="*/ 0 w 279"/>
                <a:gd name="T9" fmla="*/ 0 h 1014"/>
                <a:gd name="T10" fmla="*/ 0 w 279"/>
                <a:gd name="T11" fmla="*/ 0 h 1014"/>
                <a:gd name="T12" fmla="*/ 0 60000 65536"/>
                <a:gd name="T13" fmla="*/ 0 60000 65536"/>
                <a:gd name="T14" fmla="*/ 0 60000 65536"/>
                <a:gd name="T15" fmla="*/ 0 60000 65536"/>
                <a:gd name="T16" fmla="*/ 0 60000 65536"/>
                <a:gd name="T17" fmla="*/ 0 60000 65536"/>
                <a:gd name="T18" fmla="*/ 0 w 279"/>
                <a:gd name="T19" fmla="*/ 0 h 1014"/>
                <a:gd name="T20" fmla="*/ 279 w 279"/>
                <a:gd name="T21" fmla="*/ 1014 h 1014"/>
              </a:gdLst>
              <a:ahLst/>
              <a:cxnLst>
                <a:cxn ang="T12">
                  <a:pos x="T0" y="T1"/>
                </a:cxn>
                <a:cxn ang="T13">
                  <a:pos x="T2" y="T3"/>
                </a:cxn>
                <a:cxn ang="T14">
                  <a:pos x="T4" y="T5"/>
                </a:cxn>
                <a:cxn ang="T15">
                  <a:pos x="T6" y="T7"/>
                </a:cxn>
                <a:cxn ang="T16">
                  <a:pos x="T8" y="T9"/>
                </a:cxn>
                <a:cxn ang="T17">
                  <a:pos x="T10" y="T11"/>
                </a:cxn>
              </a:cxnLst>
              <a:rect l="T18" t="T19" r="T20" b="T21"/>
              <a:pathLst>
                <a:path w="279" h="1014">
                  <a:moveTo>
                    <a:pt x="9" y="0"/>
                  </a:moveTo>
                  <a:lnTo>
                    <a:pt x="279" y="971"/>
                  </a:lnTo>
                  <a:lnTo>
                    <a:pt x="140" y="1014"/>
                  </a:lnTo>
                  <a:lnTo>
                    <a:pt x="19" y="982"/>
                  </a:lnTo>
                  <a:lnTo>
                    <a:pt x="0" y="86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146"/>
            <p:cNvSpPr>
              <a:spLocks/>
            </p:cNvSpPr>
            <p:nvPr/>
          </p:nvSpPr>
          <p:spPr bwMode="auto">
            <a:xfrm>
              <a:off x="4139" y="3982"/>
              <a:ext cx="1" cy="3"/>
            </a:xfrm>
            <a:custGeom>
              <a:avLst/>
              <a:gdLst>
                <a:gd name="T0" fmla="*/ 1 w 2"/>
                <a:gd name="T1" fmla="*/ 0 h 20"/>
                <a:gd name="T2" fmla="*/ 1 w 2"/>
                <a:gd name="T3" fmla="*/ 0 h 20"/>
                <a:gd name="T4" fmla="*/ 1 w 2"/>
                <a:gd name="T5" fmla="*/ 0 h 20"/>
                <a:gd name="T6" fmla="*/ 1 w 2"/>
                <a:gd name="T7" fmla="*/ 0 h 20"/>
                <a:gd name="T8" fmla="*/ 1 w 2"/>
                <a:gd name="T9" fmla="*/ 0 h 20"/>
                <a:gd name="T10" fmla="*/ 1 w 2"/>
                <a:gd name="T11" fmla="*/ 0 h 20"/>
                <a:gd name="T12" fmla="*/ 1 w 2"/>
                <a:gd name="T13" fmla="*/ 0 h 20"/>
                <a:gd name="T14" fmla="*/ 1 w 2"/>
                <a:gd name="T15" fmla="*/ 0 h 20"/>
                <a:gd name="T16" fmla="*/ 1 w 2"/>
                <a:gd name="T17" fmla="*/ 0 h 20"/>
                <a:gd name="T18" fmla="*/ 1 w 2"/>
                <a:gd name="T19" fmla="*/ 0 h 20"/>
                <a:gd name="T20" fmla="*/ 1 w 2"/>
                <a:gd name="T21" fmla="*/ 0 h 20"/>
                <a:gd name="T22" fmla="*/ 0 w 2"/>
                <a:gd name="T23" fmla="*/ 0 h 20"/>
                <a:gd name="T24" fmla="*/ 0 w 2"/>
                <a:gd name="T25" fmla="*/ 0 h 20"/>
                <a:gd name="T26" fmla="*/ 0 w 2"/>
                <a:gd name="T27" fmla="*/ 0 h 20"/>
                <a:gd name="T28" fmla="*/ 0 w 2"/>
                <a:gd name="T29" fmla="*/ 0 h 20"/>
                <a:gd name="T30" fmla="*/ 0 w 2"/>
                <a:gd name="T31" fmla="*/ 0 h 20"/>
                <a:gd name="T32" fmla="*/ 0 w 2"/>
                <a:gd name="T33" fmla="*/ 0 h 20"/>
                <a:gd name="T34" fmla="*/ 0 w 2"/>
                <a:gd name="T35" fmla="*/ 0 h 20"/>
                <a:gd name="T36" fmla="*/ 1 w 2"/>
                <a:gd name="T37" fmla="*/ 0 h 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
                <a:gd name="T58" fmla="*/ 0 h 20"/>
                <a:gd name="T59" fmla="*/ 2 w 2"/>
                <a:gd name="T60" fmla="*/ 20 h 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 h="20">
                  <a:moveTo>
                    <a:pt x="2" y="3"/>
                  </a:moveTo>
                  <a:lnTo>
                    <a:pt x="2" y="3"/>
                  </a:lnTo>
                  <a:lnTo>
                    <a:pt x="2" y="5"/>
                  </a:lnTo>
                  <a:lnTo>
                    <a:pt x="2" y="6"/>
                  </a:lnTo>
                  <a:lnTo>
                    <a:pt x="2" y="7"/>
                  </a:lnTo>
                  <a:lnTo>
                    <a:pt x="2" y="9"/>
                  </a:lnTo>
                  <a:lnTo>
                    <a:pt x="0" y="11"/>
                  </a:lnTo>
                  <a:lnTo>
                    <a:pt x="0" y="13"/>
                  </a:lnTo>
                  <a:lnTo>
                    <a:pt x="0" y="14"/>
                  </a:lnTo>
                  <a:lnTo>
                    <a:pt x="0" y="17"/>
                  </a:lnTo>
                  <a:lnTo>
                    <a:pt x="0" y="18"/>
                  </a:lnTo>
                  <a:lnTo>
                    <a:pt x="0" y="20"/>
                  </a:lnTo>
                  <a:lnTo>
                    <a:pt x="0" y="0"/>
                  </a:lnTo>
                  <a:lnTo>
                    <a:pt x="2" y="3"/>
                  </a:lnTo>
                  <a:close/>
                </a:path>
              </a:pathLst>
            </a:custGeom>
            <a:solidFill>
              <a:srgbClr val="8CBF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147"/>
            <p:cNvSpPr>
              <a:spLocks/>
            </p:cNvSpPr>
            <p:nvPr/>
          </p:nvSpPr>
          <p:spPr bwMode="auto">
            <a:xfrm>
              <a:off x="4138" y="3988"/>
              <a:ext cx="46" cy="163"/>
            </a:xfrm>
            <a:custGeom>
              <a:avLst/>
              <a:gdLst>
                <a:gd name="T0" fmla="*/ 0 w 277"/>
                <a:gd name="T1" fmla="*/ 0 h 978"/>
                <a:gd name="T2" fmla="*/ 0 w 277"/>
                <a:gd name="T3" fmla="*/ 0 h 978"/>
                <a:gd name="T4" fmla="*/ 0 w 277"/>
                <a:gd name="T5" fmla="*/ 0 h 978"/>
                <a:gd name="T6" fmla="*/ 0 w 277"/>
                <a:gd name="T7" fmla="*/ 0 h 978"/>
                <a:gd name="T8" fmla="*/ 0 w 277"/>
                <a:gd name="T9" fmla="*/ 0 h 978"/>
                <a:gd name="T10" fmla="*/ 0 w 277"/>
                <a:gd name="T11" fmla="*/ 0 h 978"/>
                <a:gd name="T12" fmla="*/ 0 w 277"/>
                <a:gd name="T13" fmla="*/ 0 h 978"/>
                <a:gd name="T14" fmla="*/ 0 w 277"/>
                <a:gd name="T15" fmla="*/ 0 h 978"/>
                <a:gd name="T16" fmla="*/ 0 w 277"/>
                <a:gd name="T17" fmla="*/ 0 h 978"/>
                <a:gd name="T18" fmla="*/ 0 w 277"/>
                <a:gd name="T19" fmla="*/ 0 h 978"/>
                <a:gd name="T20" fmla="*/ 0 w 277"/>
                <a:gd name="T21" fmla="*/ 0 h 978"/>
                <a:gd name="T22" fmla="*/ 0 w 277"/>
                <a:gd name="T23" fmla="*/ 0 h 978"/>
                <a:gd name="T24" fmla="*/ 0 w 277"/>
                <a:gd name="T25" fmla="*/ 0 h 978"/>
                <a:gd name="T26" fmla="*/ 0 w 277"/>
                <a:gd name="T27" fmla="*/ 0 h 978"/>
                <a:gd name="T28" fmla="*/ 0 w 277"/>
                <a:gd name="T29" fmla="*/ 0 h 978"/>
                <a:gd name="T30" fmla="*/ 0 w 277"/>
                <a:gd name="T31" fmla="*/ 0 h 978"/>
                <a:gd name="T32" fmla="*/ 0 w 277"/>
                <a:gd name="T33" fmla="*/ 0 h 978"/>
                <a:gd name="T34" fmla="*/ 0 w 277"/>
                <a:gd name="T35" fmla="*/ 0 h 978"/>
                <a:gd name="T36" fmla="*/ 0 w 277"/>
                <a:gd name="T37" fmla="*/ 0 h 978"/>
                <a:gd name="T38" fmla="*/ 0 w 277"/>
                <a:gd name="T39" fmla="*/ 0 h 978"/>
                <a:gd name="T40" fmla="*/ 0 w 277"/>
                <a:gd name="T41" fmla="*/ 0 h 978"/>
                <a:gd name="T42" fmla="*/ 0 w 277"/>
                <a:gd name="T43" fmla="*/ 0 h 978"/>
                <a:gd name="T44" fmla="*/ 0 w 277"/>
                <a:gd name="T45" fmla="*/ 0 h 978"/>
                <a:gd name="T46" fmla="*/ 0 w 277"/>
                <a:gd name="T47" fmla="*/ 0 h 978"/>
                <a:gd name="T48" fmla="*/ 0 w 277"/>
                <a:gd name="T49" fmla="*/ 0 h 978"/>
                <a:gd name="T50" fmla="*/ 0 w 277"/>
                <a:gd name="T51" fmla="*/ 0 h 978"/>
                <a:gd name="T52" fmla="*/ 0 w 277"/>
                <a:gd name="T53" fmla="*/ 0 h 978"/>
                <a:gd name="T54" fmla="*/ 0 w 277"/>
                <a:gd name="T55" fmla="*/ 0 h 978"/>
                <a:gd name="T56" fmla="*/ 0 w 277"/>
                <a:gd name="T57" fmla="*/ 0 h 978"/>
                <a:gd name="T58" fmla="*/ 0 w 277"/>
                <a:gd name="T59" fmla="*/ 0 h 978"/>
                <a:gd name="T60" fmla="*/ 0 w 277"/>
                <a:gd name="T61" fmla="*/ 0 h 978"/>
                <a:gd name="T62" fmla="*/ 0 w 277"/>
                <a:gd name="T63" fmla="*/ 0 h 978"/>
                <a:gd name="T64" fmla="*/ 0 w 277"/>
                <a:gd name="T65" fmla="*/ 0 h 978"/>
                <a:gd name="T66" fmla="*/ 0 w 277"/>
                <a:gd name="T67" fmla="*/ 0 h 978"/>
                <a:gd name="T68" fmla="*/ 0 w 277"/>
                <a:gd name="T69" fmla="*/ 0 h 978"/>
                <a:gd name="T70" fmla="*/ 0 w 277"/>
                <a:gd name="T71" fmla="*/ 0 h 978"/>
                <a:gd name="T72" fmla="*/ 0 w 277"/>
                <a:gd name="T73" fmla="*/ 0 h 978"/>
                <a:gd name="T74" fmla="*/ 0 w 277"/>
                <a:gd name="T75" fmla="*/ 0 h 978"/>
                <a:gd name="T76" fmla="*/ 0 w 277"/>
                <a:gd name="T77" fmla="*/ 0 h 978"/>
                <a:gd name="T78" fmla="*/ 0 w 277"/>
                <a:gd name="T79" fmla="*/ 0 h 978"/>
                <a:gd name="T80" fmla="*/ 0 w 277"/>
                <a:gd name="T81" fmla="*/ 0 h 978"/>
                <a:gd name="T82" fmla="*/ 0 w 277"/>
                <a:gd name="T83" fmla="*/ 0 h 978"/>
                <a:gd name="T84" fmla="*/ 0 w 277"/>
                <a:gd name="T85" fmla="*/ 0 h 978"/>
                <a:gd name="T86" fmla="*/ 0 w 277"/>
                <a:gd name="T87" fmla="*/ 0 h 978"/>
                <a:gd name="T88" fmla="*/ 0 w 277"/>
                <a:gd name="T89" fmla="*/ 0 h 978"/>
                <a:gd name="T90" fmla="*/ 0 w 277"/>
                <a:gd name="T91" fmla="*/ 0 h 978"/>
                <a:gd name="T92" fmla="*/ 0 w 277"/>
                <a:gd name="T93" fmla="*/ 0 h 978"/>
                <a:gd name="T94" fmla="*/ 0 w 277"/>
                <a:gd name="T95" fmla="*/ 0 h 978"/>
                <a:gd name="T96" fmla="*/ 0 w 277"/>
                <a:gd name="T97" fmla="*/ 0 h 978"/>
                <a:gd name="T98" fmla="*/ 0 w 277"/>
                <a:gd name="T99" fmla="*/ 0 h 978"/>
                <a:gd name="T100" fmla="*/ 0 w 277"/>
                <a:gd name="T101" fmla="*/ 0 h 978"/>
                <a:gd name="T102" fmla="*/ 0 w 277"/>
                <a:gd name="T103" fmla="*/ 0 h 978"/>
                <a:gd name="T104" fmla="*/ 0 w 277"/>
                <a:gd name="T105" fmla="*/ 0 h 978"/>
                <a:gd name="T106" fmla="*/ 0 w 277"/>
                <a:gd name="T107" fmla="*/ 0 h 978"/>
                <a:gd name="T108" fmla="*/ 0 w 277"/>
                <a:gd name="T109" fmla="*/ 0 h 978"/>
                <a:gd name="T110" fmla="*/ 0 w 277"/>
                <a:gd name="T111" fmla="*/ 0 h 978"/>
                <a:gd name="T112" fmla="*/ 0 w 277"/>
                <a:gd name="T113" fmla="*/ 0 h 978"/>
                <a:gd name="T114" fmla="*/ 0 w 277"/>
                <a:gd name="T115" fmla="*/ 0 h 978"/>
                <a:gd name="T116" fmla="*/ 0 w 277"/>
                <a:gd name="T117" fmla="*/ 0 h 978"/>
                <a:gd name="T118" fmla="*/ 0 w 277"/>
                <a:gd name="T119" fmla="*/ 0 h 978"/>
                <a:gd name="T120" fmla="*/ 0 w 277"/>
                <a:gd name="T121" fmla="*/ 0 h 9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77"/>
                <a:gd name="T184" fmla="*/ 0 h 978"/>
                <a:gd name="T185" fmla="*/ 277 w 277"/>
                <a:gd name="T186" fmla="*/ 978 h 97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77" h="978">
                  <a:moveTo>
                    <a:pt x="277" y="930"/>
                  </a:moveTo>
                  <a:lnTo>
                    <a:pt x="277" y="930"/>
                  </a:lnTo>
                  <a:lnTo>
                    <a:pt x="277" y="931"/>
                  </a:lnTo>
                  <a:lnTo>
                    <a:pt x="276" y="931"/>
                  </a:lnTo>
                  <a:lnTo>
                    <a:pt x="276" y="933"/>
                  </a:lnTo>
                  <a:lnTo>
                    <a:pt x="276" y="934"/>
                  </a:lnTo>
                  <a:lnTo>
                    <a:pt x="276" y="935"/>
                  </a:lnTo>
                  <a:lnTo>
                    <a:pt x="276" y="936"/>
                  </a:lnTo>
                  <a:lnTo>
                    <a:pt x="143" y="977"/>
                  </a:lnTo>
                  <a:lnTo>
                    <a:pt x="142" y="978"/>
                  </a:lnTo>
                  <a:lnTo>
                    <a:pt x="141" y="978"/>
                  </a:lnTo>
                  <a:lnTo>
                    <a:pt x="140" y="978"/>
                  </a:lnTo>
                  <a:lnTo>
                    <a:pt x="139" y="978"/>
                  </a:lnTo>
                  <a:lnTo>
                    <a:pt x="138" y="978"/>
                  </a:lnTo>
                  <a:lnTo>
                    <a:pt x="137" y="978"/>
                  </a:lnTo>
                  <a:lnTo>
                    <a:pt x="33" y="950"/>
                  </a:lnTo>
                  <a:lnTo>
                    <a:pt x="28" y="941"/>
                  </a:lnTo>
                  <a:lnTo>
                    <a:pt x="24" y="933"/>
                  </a:lnTo>
                  <a:lnTo>
                    <a:pt x="22" y="922"/>
                  </a:lnTo>
                  <a:lnTo>
                    <a:pt x="20" y="912"/>
                  </a:lnTo>
                  <a:lnTo>
                    <a:pt x="18" y="903"/>
                  </a:lnTo>
                  <a:lnTo>
                    <a:pt x="16" y="892"/>
                  </a:lnTo>
                  <a:lnTo>
                    <a:pt x="14" y="882"/>
                  </a:lnTo>
                  <a:lnTo>
                    <a:pt x="11" y="873"/>
                  </a:lnTo>
                  <a:lnTo>
                    <a:pt x="8" y="860"/>
                  </a:lnTo>
                  <a:lnTo>
                    <a:pt x="6" y="847"/>
                  </a:lnTo>
                  <a:lnTo>
                    <a:pt x="5" y="834"/>
                  </a:lnTo>
                  <a:lnTo>
                    <a:pt x="3" y="820"/>
                  </a:lnTo>
                  <a:lnTo>
                    <a:pt x="2" y="807"/>
                  </a:lnTo>
                  <a:lnTo>
                    <a:pt x="1" y="794"/>
                  </a:lnTo>
                  <a:lnTo>
                    <a:pt x="1" y="782"/>
                  </a:lnTo>
                  <a:lnTo>
                    <a:pt x="0" y="769"/>
                  </a:lnTo>
                  <a:lnTo>
                    <a:pt x="4" y="421"/>
                  </a:lnTo>
                  <a:lnTo>
                    <a:pt x="5" y="405"/>
                  </a:lnTo>
                  <a:lnTo>
                    <a:pt x="5" y="391"/>
                  </a:lnTo>
                  <a:lnTo>
                    <a:pt x="6" y="375"/>
                  </a:lnTo>
                  <a:lnTo>
                    <a:pt x="7" y="360"/>
                  </a:lnTo>
                  <a:lnTo>
                    <a:pt x="7" y="344"/>
                  </a:lnTo>
                  <a:lnTo>
                    <a:pt x="8" y="329"/>
                  </a:lnTo>
                  <a:lnTo>
                    <a:pt x="8" y="312"/>
                  </a:lnTo>
                  <a:lnTo>
                    <a:pt x="10" y="294"/>
                  </a:lnTo>
                  <a:lnTo>
                    <a:pt x="12" y="258"/>
                  </a:lnTo>
                  <a:lnTo>
                    <a:pt x="14" y="223"/>
                  </a:lnTo>
                  <a:lnTo>
                    <a:pt x="14" y="186"/>
                  </a:lnTo>
                  <a:lnTo>
                    <a:pt x="14" y="149"/>
                  </a:lnTo>
                  <a:lnTo>
                    <a:pt x="14" y="110"/>
                  </a:lnTo>
                  <a:lnTo>
                    <a:pt x="15" y="73"/>
                  </a:lnTo>
                  <a:lnTo>
                    <a:pt x="16" y="37"/>
                  </a:lnTo>
                  <a:lnTo>
                    <a:pt x="18" y="0"/>
                  </a:lnTo>
                  <a:lnTo>
                    <a:pt x="277" y="930"/>
                  </a:lnTo>
                  <a:close/>
                </a:path>
              </a:pathLst>
            </a:custGeom>
            <a:solidFill>
              <a:srgbClr val="76AC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148"/>
            <p:cNvSpPr>
              <a:spLocks/>
            </p:cNvSpPr>
            <p:nvPr/>
          </p:nvSpPr>
          <p:spPr bwMode="auto">
            <a:xfrm>
              <a:off x="4382" y="3894"/>
              <a:ext cx="47" cy="201"/>
            </a:xfrm>
            <a:custGeom>
              <a:avLst/>
              <a:gdLst>
                <a:gd name="T0" fmla="*/ 0 w 279"/>
                <a:gd name="T1" fmla="*/ 0 h 1209"/>
                <a:gd name="T2" fmla="*/ 0 w 279"/>
                <a:gd name="T3" fmla="*/ 0 h 1209"/>
                <a:gd name="T4" fmla="*/ 0 w 279"/>
                <a:gd name="T5" fmla="*/ 0 h 1209"/>
                <a:gd name="T6" fmla="*/ 0 w 279"/>
                <a:gd name="T7" fmla="*/ 0 h 1209"/>
                <a:gd name="T8" fmla="*/ 0 w 279"/>
                <a:gd name="T9" fmla="*/ 0 h 1209"/>
                <a:gd name="T10" fmla="*/ 0 w 279"/>
                <a:gd name="T11" fmla="*/ 0 h 1209"/>
                <a:gd name="T12" fmla="*/ 0 w 279"/>
                <a:gd name="T13" fmla="*/ 0 h 1209"/>
                <a:gd name="T14" fmla="*/ 0 w 279"/>
                <a:gd name="T15" fmla="*/ 0 h 1209"/>
                <a:gd name="T16" fmla="*/ 0 w 279"/>
                <a:gd name="T17" fmla="*/ 0 h 1209"/>
                <a:gd name="T18" fmla="*/ 0 w 279"/>
                <a:gd name="T19" fmla="*/ 0 h 1209"/>
                <a:gd name="T20" fmla="*/ 0 w 279"/>
                <a:gd name="T21" fmla="*/ 0 h 1209"/>
                <a:gd name="T22" fmla="*/ 0 w 279"/>
                <a:gd name="T23" fmla="*/ 0 h 120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9"/>
                <a:gd name="T37" fmla="*/ 0 h 1209"/>
                <a:gd name="T38" fmla="*/ 279 w 279"/>
                <a:gd name="T39" fmla="*/ 1209 h 120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9" h="1209">
                  <a:moveTo>
                    <a:pt x="60" y="11"/>
                  </a:moveTo>
                  <a:lnTo>
                    <a:pt x="160" y="0"/>
                  </a:lnTo>
                  <a:lnTo>
                    <a:pt x="260" y="33"/>
                  </a:lnTo>
                  <a:lnTo>
                    <a:pt x="279" y="152"/>
                  </a:lnTo>
                  <a:lnTo>
                    <a:pt x="260" y="917"/>
                  </a:lnTo>
                  <a:lnTo>
                    <a:pt x="230" y="1047"/>
                  </a:lnTo>
                  <a:lnTo>
                    <a:pt x="180" y="1133"/>
                  </a:lnTo>
                  <a:lnTo>
                    <a:pt x="120" y="1197"/>
                  </a:lnTo>
                  <a:lnTo>
                    <a:pt x="0" y="1209"/>
                  </a:lnTo>
                  <a:lnTo>
                    <a:pt x="0" y="583"/>
                  </a:lnTo>
                  <a:lnTo>
                    <a:pt x="50" y="529"/>
                  </a:lnTo>
                  <a:lnTo>
                    <a:pt x="60" y="1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149"/>
            <p:cNvSpPr>
              <a:spLocks/>
            </p:cNvSpPr>
            <p:nvPr/>
          </p:nvSpPr>
          <p:spPr bwMode="auto">
            <a:xfrm>
              <a:off x="4382" y="3894"/>
              <a:ext cx="47" cy="201"/>
            </a:xfrm>
            <a:custGeom>
              <a:avLst/>
              <a:gdLst>
                <a:gd name="T0" fmla="*/ 0 w 279"/>
                <a:gd name="T1" fmla="*/ 0 h 1209"/>
                <a:gd name="T2" fmla="*/ 0 w 279"/>
                <a:gd name="T3" fmla="*/ 0 h 1209"/>
                <a:gd name="T4" fmla="*/ 0 w 279"/>
                <a:gd name="T5" fmla="*/ 0 h 1209"/>
                <a:gd name="T6" fmla="*/ 0 w 279"/>
                <a:gd name="T7" fmla="*/ 0 h 1209"/>
                <a:gd name="T8" fmla="*/ 0 w 279"/>
                <a:gd name="T9" fmla="*/ 0 h 1209"/>
                <a:gd name="T10" fmla="*/ 0 w 279"/>
                <a:gd name="T11" fmla="*/ 0 h 1209"/>
                <a:gd name="T12" fmla="*/ 0 w 279"/>
                <a:gd name="T13" fmla="*/ 0 h 1209"/>
                <a:gd name="T14" fmla="*/ 0 w 279"/>
                <a:gd name="T15" fmla="*/ 0 h 1209"/>
                <a:gd name="T16" fmla="*/ 0 w 279"/>
                <a:gd name="T17" fmla="*/ 0 h 1209"/>
                <a:gd name="T18" fmla="*/ 0 w 279"/>
                <a:gd name="T19" fmla="*/ 0 h 1209"/>
                <a:gd name="T20" fmla="*/ 0 w 279"/>
                <a:gd name="T21" fmla="*/ 0 h 1209"/>
                <a:gd name="T22" fmla="*/ 0 w 279"/>
                <a:gd name="T23" fmla="*/ 0 h 120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9"/>
                <a:gd name="T37" fmla="*/ 0 h 1209"/>
                <a:gd name="T38" fmla="*/ 279 w 279"/>
                <a:gd name="T39" fmla="*/ 1209 h 120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9" h="1209">
                  <a:moveTo>
                    <a:pt x="60" y="11"/>
                  </a:moveTo>
                  <a:lnTo>
                    <a:pt x="160" y="0"/>
                  </a:lnTo>
                  <a:lnTo>
                    <a:pt x="260" y="33"/>
                  </a:lnTo>
                  <a:lnTo>
                    <a:pt x="279" y="152"/>
                  </a:lnTo>
                  <a:lnTo>
                    <a:pt x="260" y="917"/>
                  </a:lnTo>
                  <a:lnTo>
                    <a:pt x="230" y="1047"/>
                  </a:lnTo>
                  <a:lnTo>
                    <a:pt x="180" y="1133"/>
                  </a:lnTo>
                  <a:lnTo>
                    <a:pt x="120" y="1197"/>
                  </a:lnTo>
                  <a:lnTo>
                    <a:pt x="0" y="1209"/>
                  </a:lnTo>
                  <a:lnTo>
                    <a:pt x="0" y="583"/>
                  </a:lnTo>
                  <a:lnTo>
                    <a:pt x="50" y="529"/>
                  </a:lnTo>
                  <a:lnTo>
                    <a:pt x="6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150"/>
            <p:cNvSpPr>
              <a:spLocks/>
            </p:cNvSpPr>
            <p:nvPr/>
          </p:nvSpPr>
          <p:spPr bwMode="auto">
            <a:xfrm>
              <a:off x="4386" y="3909"/>
              <a:ext cx="6" cy="82"/>
            </a:xfrm>
            <a:custGeom>
              <a:avLst/>
              <a:gdLst>
                <a:gd name="T0" fmla="*/ 0 w 40"/>
                <a:gd name="T1" fmla="*/ 0 h 488"/>
                <a:gd name="T2" fmla="*/ 0 w 40"/>
                <a:gd name="T3" fmla="*/ 0 h 488"/>
                <a:gd name="T4" fmla="*/ 0 w 40"/>
                <a:gd name="T5" fmla="*/ 0 h 488"/>
                <a:gd name="T6" fmla="*/ 0 w 40"/>
                <a:gd name="T7" fmla="*/ 0 h 488"/>
                <a:gd name="T8" fmla="*/ 0 w 40"/>
                <a:gd name="T9" fmla="*/ 0 h 488"/>
                <a:gd name="T10" fmla="*/ 0 w 40"/>
                <a:gd name="T11" fmla="*/ 0 h 488"/>
                <a:gd name="T12" fmla="*/ 0 w 40"/>
                <a:gd name="T13" fmla="*/ 0 h 488"/>
                <a:gd name="T14" fmla="*/ 0 w 40"/>
                <a:gd name="T15" fmla="*/ 0 h 488"/>
                <a:gd name="T16" fmla="*/ 0 w 40"/>
                <a:gd name="T17" fmla="*/ 0 h 488"/>
                <a:gd name="T18" fmla="*/ 0 w 40"/>
                <a:gd name="T19" fmla="*/ 0 h 488"/>
                <a:gd name="T20" fmla="*/ 0 w 40"/>
                <a:gd name="T21" fmla="*/ 0 h 488"/>
                <a:gd name="T22" fmla="*/ 0 w 40"/>
                <a:gd name="T23" fmla="*/ 0 h 488"/>
                <a:gd name="T24" fmla="*/ 0 w 40"/>
                <a:gd name="T25" fmla="*/ 0 h 488"/>
                <a:gd name="T26" fmla="*/ 0 w 40"/>
                <a:gd name="T27" fmla="*/ 0 h 488"/>
                <a:gd name="T28" fmla="*/ 0 w 40"/>
                <a:gd name="T29" fmla="*/ 0 h 488"/>
                <a:gd name="T30" fmla="*/ 0 w 40"/>
                <a:gd name="T31" fmla="*/ 0 h 488"/>
                <a:gd name="T32" fmla="*/ 0 w 40"/>
                <a:gd name="T33" fmla="*/ 0 h 488"/>
                <a:gd name="T34" fmla="*/ 0 w 40"/>
                <a:gd name="T35" fmla="*/ 0 h 488"/>
                <a:gd name="T36" fmla="*/ 0 w 40"/>
                <a:gd name="T37" fmla="*/ 0 h 488"/>
                <a:gd name="T38" fmla="*/ 0 w 40"/>
                <a:gd name="T39" fmla="*/ 0 h 488"/>
                <a:gd name="T40" fmla="*/ 0 w 40"/>
                <a:gd name="T41" fmla="*/ 0 h 488"/>
                <a:gd name="T42" fmla="*/ 0 w 40"/>
                <a:gd name="T43" fmla="*/ 0 h 488"/>
                <a:gd name="T44" fmla="*/ 0 w 40"/>
                <a:gd name="T45" fmla="*/ 0 h 488"/>
                <a:gd name="T46" fmla="*/ 0 w 40"/>
                <a:gd name="T47" fmla="*/ 0 h 488"/>
                <a:gd name="T48" fmla="*/ 0 w 40"/>
                <a:gd name="T49" fmla="*/ 0 h 488"/>
                <a:gd name="T50" fmla="*/ 0 w 40"/>
                <a:gd name="T51" fmla="*/ 0 h 488"/>
                <a:gd name="T52" fmla="*/ 0 w 40"/>
                <a:gd name="T53" fmla="*/ 0 h 488"/>
                <a:gd name="T54" fmla="*/ 0 w 40"/>
                <a:gd name="T55" fmla="*/ 0 h 488"/>
                <a:gd name="T56" fmla="*/ 0 w 40"/>
                <a:gd name="T57" fmla="*/ 0 h 488"/>
                <a:gd name="T58" fmla="*/ 0 w 40"/>
                <a:gd name="T59" fmla="*/ 0 h 488"/>
                <a:gd name="T60" fmla="*/ 0 w 40"/>
                <a:gd name="T61" fmla="*/ 0 h 488"/>
                <a:gd name="T62" fmla="*/ 0 w 40"/>
                <a:gd name="T63" fmla="*/ 0 h 488"/>
                <a:gd name="T64" fmla="*/ 0 w 40"/>
                <a:gd name="T65" fmla="*/ 0 h 488"/>
                <a:gd name="T66" fmla="*/ 0 w 40"/>
                <a:gd name="T67" fmla="*/ 0 h 488"/>
                <a:gd name="T68" fmla="*/ 0 w 40"/>
                <a:gd name="T69" fmla="*/ 0 h 488"/>
                <a:gd name="T70" fmla="*/ 0 w 40"/>
                <a:gd name="T71" fmla="*/ 0 h 488"/>
                <a:gd name="T72" fmla="*/ 0 w 40"/>
                <a:gd name="T73" fmla="*/ 0 h 488"/>
                <a:gd name="T74" fmla="*/ 0 w 40"/>
                <a:gd name="T75" fmla="*/ 0 h 488"/>
                <a:gd name="T76" fmla="*/ 0 w 40"/>
                <a:gd name="T77" fmla="*/ 0 h 488"/>
                <a:gd name="T78" fmla="*/ 0 w 40"/>
                <a:gd name="T79" fmla="*/ 0 h 488"/>
                <a:gd name="T80" fmla="*/ 0 w 40"/>
                <a:gd name="T81" fmla="*/ 0 h 488"/>
                <a:gd name="T82" fmla="*/ 0 w 40"/>
                <a:gd name="T83" fmla="*/ 0 h 488"/>
                <a:gd name="T84" fmla="*/ 0 w 40"/>
                <a:gd name="T85" fmla="*/ 0 h 488"/>
                <a:gd name="T86" fmla="*/ 0 w 40"/>
                <a:gd name="T87" fmla="*/ 0 h 488"/>
                <a:gd name="T88" fmla="*/ 0 w 40"/>
                <a:gd name="T89" fmla="*/ 0 h 488"/>
                <a:gd name="T90" fmla="*/ 0 w 40"/>
                <a:gd name="T91" fmla="*/ 0 h 488"/>
                <a:gd name="T92" fmla="*/ 0 w 40"/>
                <a:gd name="T93" fmla="*/ 0 h 488"/>
                <a:gd name="T94" fmla="*/ 0 w 40"/>
                <a:gd name="T95" fmla="*/ 0 h 488"/>
                <a:gd name="T96" fmla="*/ 0 w 40"/>
                <a:gd name="T97" fmla="*/ 0 h 488"/>
                <a:gd name="T98" fmla="*/ 0 w 40"/>
                <a:gd name="T99" fmla="*/ 0 h 488"/>
                <a:gd name="T100" fmla="*/ 0 w 40"/>
                <a:gd name="T101" fmla="*/ 0 h 4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0"/>
                <a:gd name="T154" fmla="*/ 0 h 488"/>
                <a:gd name="T155" fmla="*/ 40 w 40"/>
                <a:gd name="T156" fmla="*/ 488 h 4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0" h="488">
                  <a:moveTo>
                    <a:pt x="37" y="0"/>
                  </a:moveTo>
                  <a:lnTo>
                    <a:pt x="38" y="12"/>
                  </a:lnTo>
                  <a:lnTo>
                    <a:pt x="39" y="23"/>
                  </a:lnTo>
                  <a:lnTo>
                    <a:pt x="40" y="35"/>
                  </a:lnTo>
                  <a:lnTo>
                    <a:pt x="40" y="47"/>
                  </a:lnTo>
                  <a:lnTo>
                    <a:pt x="40" y="57"/>
                  </a:lnTo>
                  <a:lnTo>
                    <a:pt x="39" y="69"/>
                  </a:lnTo>
                  <a:lnTo>
                    <a:pt x="38" y="80"/>
                  </a:lnTo>
                  <a:lnTo>
                    <a:pt x="36" y="92"/>
                  </a:lnTo>
                  <a:lnTo>
                    <a:pt x="36" y="112"/>
                  </a:lnTo>
                  <a:lnTo>
                    <a:pt x="37" y="133"/>
                  </a:lnTo>
                  <a:lnTo>
                    <a:pt x="38" y="153"/>
                  </a:lnTo>
                  <a:lnTo>
                    <a:pt x="39" y="173"/>
                  </a:lnTo>
                  <a:lnTo>
                    <a:pt x="40" y="192"/>
                  </a:lnTo>
                  <a:lnTo>
                    <a:pt x="40" y="213"/>
                  </a:lnTo>
                  <a:lnTo>
                    <a:pt x="38" y="233"/>
                  </a:lnTo>
                  <a:lnTo>
                    <a:pt x="33" y="252"/>
                  </a:lnTo>
                  <a:lnTo>
                    <a:pt x="34" y="273"/>
                  </a:lnTo>
                  <a:lnTo>
                    <a:pt x="34" y="294"/>
                  </a:lnTo>
                  <a:lnTo>
                    <a:pt x="36" y="315"/>
                  </a:lnTo>
                  <a:lnTo>
                    <a:pt x="37" y="335"/>
                  </a:lnTo>
                  <a:lnTo>
                    <a:pt x="38" y="356"/>
                  </a:lnTo>
                  <a:lnTo>
                    <a:pt x="38" y="376"/>
                  </a:lnTo>
                  <a:lnTo>
                    <a:pt x="37" y="398"/>
                  </a:lnTo>
                  <a:lnTo>
                    <a:pt x="33" y="418"/>
                  </a:lnTo>
                  <a:lnTo>
                    <a:pt x="32" y="421"/>
                  </a:lnTo>
                  <a:lnTo>
                    <a:pt x="32" y="425"/>
                  </a:lnTo>
                  <a:lnTo>
                    <a:pt x="32" y="429"/>
                  </a:lnTo>
                  <a:lnTo>
                    <a:pt x="32" y="431"/>
                  </a:lnTo>
                  <a:lnTo>
                    <a:pt x="32" y="435"/>
                  </a:lnTo>
                  <a:lnTo>
                    <a:pt x="32" y="438"/>
                  </a:lnTo>
                  <a:lnTo>
                    <a:pt x="31" y="440"/>
                  </a:lnTo>
                  <a:lnTo>
                    <a:pt x="30" y="444"/>
                  </a:lnTo>
                  <a:lnTo>
                    <a:pt x="27" y="450"/>
                  </a:lnTo>
                  <a:lnTo>
                    <a:pt x="24" y="457"/>
                  </a:lnTo>
                  <a:lnTo>
                    <a:pt x="21" y="463"/>
                  </a:lnTo>
                  <a:lnTo>
                    <a:pt x="18" y="469"/>
                  </a:lnTo>
                  <a:lnTo>
                    <a:pt x="15" y="475"/>
                  </a:lnTo>
                  <a:lnTo>
                    <a:pt x="11" y="480"/>
                  </a:lnTo>
                  <a:lnTo>
                    <a:pt x="6" y="485"/>
                  </a:lnTo>
                  <a:lnTo>
                    <a:pt x="0" y="488"/>
                  </a:lnTo>
                  <a:lnTo>
                    <a:pt x="0" y="486"/>
                  </a:lnTo>
                  <a:lnTo>
                    <a:pt x="0" y="483"/>
                  </a:lnTo>
                  <a:lnTo>
                    <a:pt x="0" y="480"/>
                  </a:lnTo>
                  <a:lnTo>
                    <a:pt x="1" y="477"/>
                  </a:lnTo>
                  <a:lnTo>
                    <a:pt x="1" y="475"/>
                  </a:lnTo>
                  <a:lnTo>
                    <a:pt x="1" y="472"/>
                  </a:lnTo>
                  <a:lnTo>
                    <a:pt x="1" y="469"/>
                  </a:lnTo>
                  <a:lnTo>
                    <a:pt x="1" y="467"/>
                  </a:lnTo>
                  <a:lnTo>
                    <a:pt x="28" y="437"/>
                  </a:lnTo>
                  <a:lnTo>
                    <a:pt x="37" y="0"/>
                  </a:lnTo>
                  <a:close/>
                </a:path>
              </a:pathLst>
            </a:custGeom>
            <a:solidFill>
              <a:srgbClr val="5959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151"/>
            <p:cNvSpPr>
              <a:spLocks/>
            </p:cNvSpPr>
            <p:nvPr/>
          </p:nvSpPr>
          <p:spPr bwMode="auto">
            <a:xfrm>
              <a:off x="4394" y="3895"/>
              <a:ext cx="1" cy="1"/>
            </a:xfrm>
            <a:custGeom>
              <a:avLst/>
              <a:gdLst>
                <a:gd name="T0" fmla="*/ 0 w 5"/>
                <a:gd name="T1" fmla="*/ 0 h 1"/>
                <a:gd name="T2" fmla="*/ 0 w 5"/>
                <a:gd name="T3" fmla="*/ 0 h 1"/>
                <a:gd name="T4" fmla="*/ 0 w 5"/>
                <a:gd name="T5" fmla="*/ 0 h 1"/>
                <a:gd name="T6" fmla="*/ 0 w 5"/>
                <a:gd name="T7" fmla="*/ 0 h 1"/>
                <a:gd name="T8" fmla="*/ 0 w 5"/>
                <a:gd name="T9" fmla="*/ 0 h 1"/>
                <a:gd name="T10" fmla="*/ 0 w 5"/>
                <a:gd name="T11" fmla="*/ 0 h 1"/>
                <a:gd name="T12" fmla="*/ 0 w 5"/>
                <a:gd name="T13" fmla="*/ 0 h 1"/>
                <a:gd name="T14" fmla="*/ 0 w 5"/>
                <a:gd name="T15" fmla="*/ 0 h 1"/>
                <a:gd name="T16" fmla="*/ 0 w 5"/>
                <a:gd name="T17" fmla="*/ 0 h 1"/>
                <a:gd name="T18" fmla="*/ 0 w 5"/>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
                <a:gd name="T32" fmla="*/ 5 w 5"/>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
                  <a:moveTo>
                    <a:pt x="5" y="0"/>
                  </a:moveTo>
                  <a:lnTo>
                    <a:pt x="4" y="0"/>
                  </a:lnTo>
                  <a:lnTo>
                    <a:pt x="3" y="0"/>
                  </a:lnTo>
                  <a:lnTo>
                    <a:pt x="2" y="0"/>
                  </a:lnTo>
                  <a:lnTo>
                    <a:pt x="1" y="0"/>
                  </a:lnTo>
                  <a:lnTo>
                    <a:pt x="0" y="0"/>
                  </a:lnTo>
                  <a:lnTo>
                    <a:pt x="5" y="0"/>
                  </a:lnTo>
                  <a:close/>
                </a:path>
              </a:pathLst>
            </a:custGeom>
            <a:solidFill>
              <a:srgbClr val="76AC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152"/>
            <p:cNvSpPr>
              <a:spLocks noEditPoints="1"/>
            </p:cNvSpPr>
            <p:nvPr/>
          </p:nvSpPr>
          <p:spPr bwMode="auto">
            <a:xfrm>
              <a:off x="4382" y="3989"/>
              <a:ext cx="2" cy="93"/>
            </a:xfrm>
            <a:custGeom>
              <a:avLst/>
              <a:gdLst>
                <a:gd name="T0" fmla="*/ 0 w 11"/>
                <a:gd name="T1" fmla="*/ 0 h 555"/>
                <a:gd name="T2" fmla="*/ 0 w 11"/>
                <a:gd name="T3" fmla="*/ 0 h 555"/>
                <a:gd name="T4" fmla="*/ 0 w 11"/>
                <a:gd name="T5" fmla="*/ 0 h 555"/>
                <a:gd name="T6" fmla="*/ 0 w 11"/>
                <a:gd name="T7" fmla="*/ 0 h 555"/>
                <a:gd name="T8" fmla="*/ 0 w 11"/>
                <a:gd name="T9" fmla="*/ 0 h 555"/>
                <a:gd name="T10" fmla="*/ 0 w 11"/>
                <a:gd name="T11" fmla="*/ 0 h 555"/>
                <a:gd name="T12" fmla="*/ 0 w 11"/>
                <a:gd name="T13" fmla="*/ 0 h 555"/>
                <a:gd name="T14" fmla="*/ 0 w 11"/>
                <a:gd name="T15" fmla="*/ 0 h 555"/>
                <a:gd name="T16" fmla="*/ 0 w 11"/>
                <a:gd name="T17" fmla="*/ 0 h 555"/>
                <a:gd name="T18" fmla="*/ 0 w 11"/>
                <a:gd name="T19" fmla="*/ 0 h 555"/>
                <a:gd name="T20" fmla="*/ 0 w 11"/>
                <a:gd name="T21" fmla="*/ 0 h 555"/>
                <a:gd name="T22" fmla="*/ 0 w 11"/>
                <a:gd name="T23" fmla="*/ 0 h 555"/>
                <a:gd name="T24" fmla="*/ 0 w 11"/>
                <a:gd name="T25" fmla="*/ 0 h 555"/>
                <a:gd name="T26" fmla="*/ 0 w 11"/>
                <a:gd name="T27" fmla="*/ 0 h 555"/>
                <a:gd name="T28" fmla="*/ 0 w 11"/>
                <a:gd name="T29" fmla="*/ 0 h 555"/>
                <a:gd name="T30" fmla="*/ 0 w 11"/>
                <a:gd name="T31" fmla="*/ 0 h 555"/>
                <a:gd name="T32" fmla="*/ 0 w 11"/>
                <a:gd name="T33" fmla="*/ 0 h 555"/>
                <a:gd name="T34" fmla="*/ 0 w 11"/>
                <a:gd name="T35" fmla="*/ 0 h 555"/>
                <a:gd name="T36" fmla="*/ 0 w 11"/>
                <a:gd name="T37" fmla="*/ 0 h 555"/>
                <a:gd name="T38" fmla="*/ 0 w 11"/>
                <a:gd name="T39" fmla="*/ 0 h 555"/>
                <a:gd name="T40" fmla="*/ 0 w 11"/>
                <a:gd name="T41" fmla="*/ 0 h 555"/>
                <a:gd name="T42" fmla="*/ 0 w 11"/>
                <a:gd name="T43" fmla="*/ 0 h 555"/>
                <a:gd name="T44" fmla="*/ 0 w 11"/>
                <a:gd name="T45" fmla="*/ 0 h 555"/>
                <a:gd name="T46" fmla="*/ 0 w 11"/>
                <a:gd name="T47" fmla="*/ 0 h 555"/>
                <a:gd name="T48" fmla="*/ 0 w 11"/>
                <a:gd name="T49" fmla="*/ 0 h 555"/>
                <a:gd name="T50" fmla="*/ 0 w 11"/>
                <a:gd name="T51" fmla="*/ 0 h 555"/>
                <a:gd name="T52" fmla="*/ 0 w 11"/>
                <a:gd name="T53" fmla="*/ 0 h 555"/>
                <a:gd name="T54" fmla="*/ 0 w 11"/>
                <a:gd name="T55" fmla="*/ 0 h 555"/>
                <a:gd name="T56" fmla="*/ 0 w 11"/>
                <a:gd name="T57" fmla="*/ 0 h 5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
                <a:gd name="T88" fmla="*/ 0 h 555"/>
                <a:gd name="T89" fmla="*/ 11 w 11"/>
                <a:gd name="T90" fmla="*/ 555 h 5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 h="555">
                  <a:moveTo>
                    <a:pt x="11" y="0"/>
                  </a:moveTo>
                  <a:lnTo>
                    <a:pt x="10" y="1"/>
                  </a:lnTo>
                  <a:lnTo>
                    <a:pt x="10" y="3"/>
                  </a:lnTo>
                  <a:lnTo>
                    <a:pt x="10" y="5"/>
                  </a:lnTo>
                  <a:lnTo>
                    <a:pt x="9" y="6"/>
                  </a:lnTo>
                  <a:lnTo>
                    <a:pt x="9" y="8"/>
                  </a:lnTo>
                  <a:lnTo>
                    <a:pt x="8" y="9"/>
                  </a:lnTo>
                  <a:lnTo>
                    <a:pt x="7" y="11"/>
                  </a:lnTo>
                  <a:lnTo>
                    <a:pt x="7" y="12"/>
                  </a:lnTo>
                  <a:lnTo>
                    <a:pt x="6" y="46"/>
                  </a:lnTo>
                  <a:lnTo>
                    <a:pt x="5" y="82"/>
                  </a:lnTo>
                  <a:lnTo>
                    <a:pt x="5" y="119"/>
                  </a:lnTo>
                  <a:lnTo>
                    <a:pt x="5" y="156"/>
                  </a:lnTo>
                  <a:lnTo>
                    <a:pt x="5" y="192"/>
                  </a:lnTo>
                  <a:lnTo>
                    <a:pt x="5" y="228"/>
                  </a:lnTo>
                  <a:lnTo>
                    <a:pt x="3" y="264"/>
                  </a:lnTo>
                  <a:lnTo>
                    <a:pt x="0" y="297"/>
                  </a:lnTo>
                  <a:lnTo>
                    <a:pt x="0" y="11"/>
                  </a:lnTo>
                  <a:lnTo>
                    <a:pt x="11" y="0"/>
                  </a:lnTo>
                  <a:close/>
                  <a:moveTo>
                    <a:pt x="0" y="327"/>
                  </a:moveTo>
                  <a:lnTo>
                    <a:pt x="1" y="357"/>
                  </a:lnTo>
                  <a:lnTo>
                    <a:pt x="2" y="385"/>
                  </a:lnTo>
                  <a:lnTo>
                    <a:pt x="3" y="414"/>
                  </a:lnTo>
                  <a:lnTo>
                    <a:pt x="3" y="443"/>
                  </a:lnTo>
                  <a:lnTo>
                    <a:pt x="3" y="471"/>
                  </a:lnTo>
                  <a:lnTo>
                    <a:pt x="2" y="499"/>
                  </a:lnTo>
                  <a:lnTo>
                    <a:pt x="1" y="527"/>
                  </a:lnTo>
                  <a:lnTo>
                    <a:pt x="0" y="555"/>
                  </a:lnTo>
                  <a:lnTo>
                    <a:pt x="0" y="327"/>
                  </a:lnTo>
                  <a:close/>
                </a:path>
              </a:pathLst>
            </a:custGeom>
            <a:solidFill>
              <a:srgbClr val="8C8C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153"/>
            <p:cNvSpPr>
              <a:spLocks/>
            </p:cNvSpPr>
            <p:nvPr/>
          </p:nvSpPr>
          <p:spPr bwMode="auto">
            <a:xfrm>
              <a:off x="4384" y="3895"/>
              <a:ext cx="45" cy="200"/>
            </a:xfrm>
            <a:custGeom>
              <a:avLst/>
              <a:gdLst>
                <a:gd name="T0" fmla="*/ 0 w 268"/>
                <a:gd name="T1" fmla="*/ 0 h 1197"/>
                <a:gd name="T2" fmla="*/ 0 w 268"/>
                <a:gd name="T3" fmla="*/ 0 h 1197"/>
                <a:gd name="T4" fmla="*/ 0 w 268"/>
                <a:gd name="T5" fmla="*/ 0 h 1197"/>
                <a:gd name="T6" fmla="*/ 0 w 268"/>
                <a:gd name="T7" fmla="*/ 0 h 1197"/>
                <a:gd name="T8" fmla="*/ 0 w 268"/>
                <a:gd name="T9" fmla="*/ 0 h 1197"/>
                <a:gd name="T10" fmla="*/ 0 w 268"/>
                <a:gd name="T11" fmla="*/ 0 h 1197"/>
                <a:gd name="T12" fmla="*/ 0 w 268"/>
                <a:gd name="T13" fmla="*/ 0 h 1197"/>
                <a:gd name="T14" fmla="*/ 0 w 268"/>
                <a:gd name="T15" fmla="*/ 0 h 1197"/>
                <a:gd name="T16" fmla="*/ 0 w 268"/>
                <a:gd name="T17" fmla="*/ 0 h 1197"/>
                <a:gd name="T18" fmla="*/ 0 w 268"/>
                <a:gd name="T19" fmla="*/ 0 h 1197"/>
                <a:gd name="T20" fmla="*/ 0 w 268"/>
                <a:gd name="T21" fmla="*/ 0 h 1197"/>
                <a:gd name="T22" fmla="*/ 0 w 268"/>
                <a:gd name="T23" fmla="*/ 0 h 1197"/>
                <a:gd name="T24" fmla="*/ 0 w 268"/>
                <a:gd name="T25" fmla="*/ 0 h 1197"/>
                <a:gd name="T26" fmla="*/ 0 w 268"/>
                <a:gd name="T27" fmla="*/ 0 h 1197"/>
                <a:gd name="T28" fmla="*/ 0 w 268"/>
                <a:gd name="T29" fmla="*/ 0 h 1197"/>
                <a:gd name="T30" fmla="*/ 0 w 268"/>
                <a:gd name="T31" fmla="*/ 0 h 1197"/>
                <a:gd name="T32" fmla="*/ 0 w 268"/>
                <a:gd name="T33" fmla="*/ 0 h 1197"/>
                <a:gd name="T34" fmla="*/ 0 w 268"/>
                <a:gd name="T35" fmla="*/ 0 h 1197"/>
                <a:gd name="T36" fmla="*/ 0 w 268"/>
                <a:gd name="T37" fmla="*/ 0 h 1197"/>
                <a:gd name="T38" fmla="*/ 0 w 268"/>
                <a:gd name="T39" fmla="*/ 0 h 1197"/>
                <a:gd name="T40" fmla="*/ 0 w 268"/>
                <a:gd name="T41" fmla="*/ 0 h 1197"/>
                <a:gd name="T42" fmla="*/ 0 w 268"/>
                <a:gd name="T43" fmla="*/ 0 h 1197"/>
                <a:gd name="T44" fmla="*/ 0 w 268"/>
                <a:gd name="T45" fmla="*/ 0 h 1197"/>
                <a:gd name="T46" fmla="*/ 0 w 268"/>
                <a:gd name="T47" fmla="*/ 0 h 1197"/>
                <a:gd name="T48" fmla="*/ 0 w 268"/>
                <a:gd name="T49" fmla="*/ 0 h 1197"/>
                <a:gd name="T50" fmla="*/ 0 w 268"/>
                <a:gd name="T51" fmla="*/ 0 h 1197"/>
                <a:gd name="T52" fmla="*/ 0 w 268"/>
                <a:gd name="T53" fmla="*/ 0 h 1197"/>
                <a:gd name="T54" fmla="*/ 0 w 268"/>
                <a:gd name="T55" fmla="*/ 0 h 1197"/>
                <a:gd name="T56" fmla="*/ 0 w 268"/>
                <a:gd name="T57" fmla="*/ 0 h 1197"/>
                <a:gd name="T58" fmla="*/ 0 w 268"/>
                <a:gd name="T59" fmla="*/ 0 h 1197"/>
                <a:gd name="T60" fmla="*/ 0 w 268"/>
                <a:gd name="T61" fmla="*/ 0 h 1197"/>
                <a:gd name="T62" fmla="*/ 0 w 268"/>
                <a:gd name="T63" fmla="*/ 0 h 1197"/>
                <a:gd name="T64" fmla="*/ 0 w 268"/>
                <a:gd name="T65" fmla="*/ 0 h 1197"/>
                <a:gd name="T66" fmla="*/ 0 w 268"/>
                <a:gd name="T67" fmla="*/ 0 h 1197"/>
                <a:gd name="T68" fmla="*/ 0 w 268"/>
                <a:gd name="T69" fmla="*/ 0 h 1197"/>
                <a:gd name="T70" fmla="*/ 0 w 268"/>
                <a:gd name="T71" fmla="*/ 0 h 1197"/>
                <a:gd name="T72" fmla="*/ 0 w 268"/>
                <a:gd name="T73" fmla="*/ 0 h 1197"/>
                <a:gd name="T74" fmla="*/ 0 w 268"/>
                <a:gd name="T75" fmla="*/ 0 h 1197"/>
                <a:gd name="T76" fmla="*/ 0 w 268"/>
                <a:gd name="T77" fmla="*/ 0 h 1197"/>
                <a:gd name="T78" fmla="*/ 0 w 268"/>
                <a:gd name="T79" fmla="*/ 0 h 1197"/>
                <a:gd name="T80" fmla="*/ 0 w 268"/>
                <a:gd name="T81" fmla="*/ 0 h 1197"/>
                <a:gd name="T82" fmla="*/ 0 w 268"/>
                <a:gd name="T83" fmla="*/ 0 h 1197"/>
                <a:gd name="T84" fmla="*/ 0 w 268"/>
                <a:gd name="T85" fmla="*/ 0 h 1197"/>
                <a:gd name="T86" fmla="*/ 0 w 268"/>
                <a:gd name="T87" fmla="*/ 0 h 1197"/>
                <a:gd name="T88" fmla="*/ 0 w 268"/>
                <a:gd name="T89" fmla="*/ 0 h 1197"/>
                <a:gd name="T90" fmla="*/ 0 w 268"/>
                <a:gd name="T91" fmla="*/ 0 h 1197"/>
                <a:gd name="T92" fmla="*/ 0 w 268"/>
                <a:gd name="T93" fmla="*/ 0 h 1197"/>
                <a:gd name="T94" fmla="*/ 0 w 268"/>
                <a:gd name="T95" fmla="*/ 0 h 1197"/>
                <a:gd name="T96" fmla="*/ 0 w 268"/>
                <a:gd name="T97" fmla="*/ 0 h 1197"/>
                <a:gd name="T98" fmla="*/ 0 w 268"/>
                <a:gd name="T99" fmla="*/ 0 h 119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8"/>
                <a:gd name="T151" fmla="*/ 0 h 1197"/>
                <a:gd name="T152" fmla="*/ 268 w 268"/>
                <a:gd name="T153" fmla="*/ 1197 h 119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8" h="1197">
                  <a:moveTo>
                    <a:pt x="240" y="20"/>
                  </a:moveTo>
                  <a:lnTo>
                    <a:pt x="241" y="21"/>
                  </a:lnTo>
                  <a:lnTo>
                    <a:pt x="243" y="24"/>
                  </a:lnTo>
                  <a:lnTo>
                    <a:pt x="244" y="26"/>
                  </a:lnTo>
                  <a:lnTo>
                    <a:pt x="245" y="27"/>
                  </a:lnTo>
                  <a:lnTo>
                    <a:pt x="248" y="30"/>
                  </a:lnTo>
                  <a:lnTo>
                    <a:pt x="249" y="32"/>
                  </a:lnTo>
                  <a:lnTo>
                    <a:pt x="250" y="33"/>
                  </a:lnTo>
                  <a:lnTo>
                    <a:pt x="251" y="36"/>
                  </a:lnTo>
                  <a:lnTo>
                    <a:pt x="268" y="142"/>
                  </a:lnTo>
                  <a:lnTo>
                    <a:pt x="250" y="896"/>
                  </a:lnTo>
                  <a:lnTo>
                    <a:pt x="249" y="900"/>
                  </a:lnTo>
                  <a:lnTo>
                    <a:pt x="249" y="902"/>
                  </a:lnTo>
                  <a:lnTo>
                    <a:pt x="248" y="906"/>
                  </a:lnTo>
                  <a:lnTo>
                    <a:pt x="248" y="909"/>
                  </a:lnTo>
                  <a:lnTo>
                    <a:pt x="246" y="913"/>
                  </a:lnTo>
                  <a:lnTo>
                    <a:pt x="246" y="915"/>
                  </a:lnTo>
                  <a:lnTo>
                    <a:pt x="246" y="919"/>
                  </a:lnTo>
                  <a:lnTo>
                    <a:pt x="245" y="922"/>
                  </a:lnTo>
                  <a:lnTo>
                    <a:pt x="219" y="1037"/>
                  </a:lnTo>
                  <a:lnTo>
                    <a:pt x="170" y="1120"/>
                  </a:lnTo>
                  <a:lnTo>
                    <a:pt x="169" y="1123"/>
                  </a:lnTo>
                  <a:lnTo>
                    <a:pt x="167" y="1124"/>
                  </a:lnTo>
                  <a:lnTo>
                    <a:pt x="165" y="1126"/>
                  </a:lnTo>
                  <a:lnTo>
                    <a:pt x="164" y="1127"/>
                  </a:lnTo>
                  <a:lnTo>
                    <a:pt x="161" y="1130"/>
                  </a:lnTo>
                  <a:lnTo>
                    <a:pt x="160" y="1132"/>
                  </a:lnTo>
                  <a:lnTo>
                    <a:pt x="158" y="1135"/>
                  </a:lnTo>
                  <a:lnTo>
                    <a:pt x="157" y="1136"/>
                  </a:lnTo>
                  <a:lnTo>
                    <a:pt x="136" y="1158"/>
                  </a:lnTo>
                  <a:lnTo>
                    <a:pt x="135" y="1158"/>
                  </a:lnTo>
                  <a:lnTo>
                    <a:pt x="134" y="1160"/>
                  </a:lnTo>
                  <a:lnTo>
                    <a:pt x="133" y="1161"/>
                  </a:lnTo>
                  <a:lnTo>
                    <a:pt x="132" y="1161"/>
                  </a:lnTo>
                  <a:lnTo>
                    <a:pt x="130" y="1162"/>
                  </a:lnTo>
                  <a:lnTo>
                    <a:pt x="129" y="1162"/>
                  </a:lnTo>
                  <a:lnTo>
                    <a:pt x="127" y="1163"/>
                  </a:lnTo>
                  <a:lnTo>
                    <a:pt x="126" y="1163"/>
                  </a:lnTo>
                  <a:lnTo>
                    <a:pt x="121" y="1173"/>
                  </a:lnTo>
                  <a:lnTo>
                    <a:pt x="121" y="1172"/>
                  </a:lnTo>
                  <a:lnTo>
                    <a:pt x="116" y="1172"/>
                  </a:lnTo>
                  <a:lnTo>
                    <a:pt x="113" y="1173"/>
                  </a:lnTo>
                  <a:lnTo>
                    <a:pt x="108" y="1174"/>
                  </a:lnTo>
                  <a:lnTo>
                    <a:pt x="104" y="1178"/>
                  </a:lnTo>
                  <a:lnTo>
                    <a:pt x="101" y="1180"/>
                  </a:lnTo>
                  <a:lnTo>
                    <a:pt x="96" y="1182"/>
                  </a:lnTo>
                  <a:lnTo>
                    <a:pt x="92" y="1185"/>
                  </a:lnTo>
                  <a:lnTo>
                    <a:pt x="87" y="1186"/>
                  </a:lnTo>
                  <a:lnTo>
                    <a:pt x="85" y="1187"/>
                  </a:lnTo>
                  <a:lnTo>
                    <a:pt x="82" y="1187"/>
                  </a:lnTo>
                  <a:lnTo>
                    <a:pt x="80" y="1188"/>
                  </a:lnTo>
                  <a:lnTo>
                    <a:pt x="77" y="1188"/>
                  </a:lnTo>
                  <a:lnTo>
                    <a:pt x="74" y="1189"/>
                  </a:lnTo>
                  <a:lnTo>
                    <a:pt x="72" y="1189"/>
                  </a:lnTo>
                  <a:lnTo>
                    <a:pt x="70" y="1191"/>
                  </a:lnTo>
                  <a:lnTo>
                    <a:pt x="66" y="1192"/>
                  </a:lnTo>
                  <a:lnTo>
                    <a:pt x="3" y="1197"/>
                  </a:lnTo>
                  <a:lnTo>
                    <a:pt x="3" y="1194"/>
                  </a:lnTo>
                  <a:lnTo>
                    <a:pt x="2" y="1192"/>
                  </a:lnTo>
                  <a:lnTo>
                    <a:pt x="1" y="1189"/>
                  </a:lnTo>
                  <a:lnTo>
                    <a:pt x="1" y="1186"/>
                  </a:lnTo>
                  <a:lnTo>
                    <a:pt x="0" y="1184"/>
                  </a:lnTo>
                  <a:lnTo>
                    <a:pt x="1" y="1181"/>
                  </a:lnTo>
                  <a:lnTo>
                    <a:pt x="2" y="1178"/>
                  </a:lnTo>
                  <a:lnTo>
                    <a:pt x="5" y="1175"/>
                  </a:lnTo>
                  <a:lnTo>
                    <a:pt x="2" y="1172"/>
                  </a:lnTo>
                  <a:lnTo>
                    <a:pt x="1" y="1168"/>
                  </a:lnTo>
                  <a:lnTo>
                    <a:pt x="1" y="1163"/>
                  </a:lnTo>
                  <a:lnTo>
                    <a:pt x="1" y="1158"/>
                  </a:lnTo>
                  <a:lnTo>
                    <a:pt x="2" y="1154"/>
                  </a:lnTo>
                  <a:lnTo>
                    <a:pt x="2" y="1149"/>
                  </a:lnTo>
                  <a:lnTo>
                    <a:pt x="3" y="1144"/>
                  </a:lnTo>
                  <a:lnTo>
                    <a:pt x="2" y="1138"/>
                  </a:lnTo>
                  <a:lnTo>
                    <a:pt x="5" y="1075"/>
                  </a:lnTo>
                  <a:lnTo>
                    <a:pt x="6" y="1010"/>
                  </a:lnTo>
                  <a:lnTo>
                    <a:pt x="6" y="948"/>
                  </a:lnTo>
                  <a:lnTo>
                    <a:pt x="6" y="885"/>
                  </a:lnTo>
                  <a:lnTo>
                    <a:pt x="6" y="823"/>
                  </a:lnTo>
                  <a:lnTo>
                    <a:pt x="6" y="761"/>
                  </a:lnTo>
                  <a:lnTo>
                    <a:pt x="7" y="698"/>
                  </a:lnTo>
                  <a:lnTo>
                    <a:pt x="8" y="635"/>
                  </a:lnTo>
                  <a:lnTo>
                    <a:pt x="9" y="627"/>
                  </a:lnTo>
                  <a:lnTo>
                    <a:pt x="10" y="620"/>
                  </a:lnTo>
                  <a:lnTo>
                    <a:pt x="9" y="613"/>
                  </a:lnTo>
                  <a:lnTo>
                    <a:pt x="9" y="605"/>
                  </a:lnTo>
                  <a:lnTo>
                    <a:pt x="9" y="598"/>
                  </a:lnTo>
                  <a:lnTo>
                    <a:pt x="11" y="591"/>
                  </a:lnTo>
                  <a:lnTo>
                    <a:pt x="12" y="587"/>
                  </a:lnTo>
                  <a:lnTo>
                    <a:pt x="15" y="585"/>
                  </a:lnTo>
                  <a:lnTo>
                    <a:pt x="17" y="582"/>
                  </a:lnTo>
                  <a:lnTo>
                    <a:pt x="20" y="580"/>
                  </a:lnTo>
                  <a:lnTo>
                    <a:pt x="24" y="581"/>
                  </a:lnTo>
                  <a:lnTo>
                    <a:pt x="29" y="580"/>
                  </a:lnTo>
                  <a:lnTo>
                    <a:pt x="32" y="579"/>
                  </a:lnTo>
                  <a:lnTo>
                    <a:pt x="34" y="577"/>
                  </a:lnTo>
                  <a:lnTo>
                    <a:pt x="39" y="573"/>
                  </a:lnTo>
                  <a:lnTo>
                    <a:pt x="42" y="565"/>
                  </a:lnTo>
                  <a:lnTo>
                    <a:pt x="44" y="558"/>
                  </a:lnTo>
                  <a:lnTo>
                    <a:pt x="47" y="550"/>
                  </a:lnTo>
                  <a:lnTo>
                    <a:pt x="49" y="544"/>
                  </a:lnTo>
                  <a:lnTo>
                    <a:pt x="53" y="538"/>
                  </a:lnTo>
                  <a:lnTo>
                    <a:pt x="56" y="522"/>
                  </a:lnTo>
                  <a:lnTo>
                    <a:pt x="59" y="507"/>
                  </a:lnTo>
                  <a:lnTo>
                    <a:pt x="60" y="493"/>
                  </a:lnTo>
                  <a:lnTo>
                    <a:pt x="60" y="478"/>
                  </a:lnTo>
                  <a:lnTo>
                    <a:pt x="61" y="464"/>
                  </a:lnTo>
                  <a:lnTo>
                    <a:pt x="61" y="449"/>
                  </a:lnTo>
                  <a:lnTo>
                    <a:pt x="62" y="434"/>
                  </a:lnTo>
                  <a:lnTo>
                    <a:pt x="64" y="417"/>
                  </a:lnTo>
                  <a:lnTo>
                    <a:pt x="62" y="404"/>
                  </a:lnTo>
                  <a:lnTo>
                    <a:pt x="61" y="390"/>
                  </a:lnTo>
                  <a:lnTo>
                    <a:pt x="61" y="376"/>
                  </a:lnTo>
                  <a:lnTo>
                    <a:pt x="61" y="361"/>
                  </a:lnTo>
                  <a:lnTo>
                    <a:pt x="61" y="347"/>
                  </a:lnTo>
                  <a:lnTo>
                    <a:pt x="61" y="332"/>
                  </a:lnTo>
                  <a:lnTo>
                    <a:pt x="62" y="316"/>
                  </a:lnTo>
                  <a:lnTo>
                    <a:pt x="64" y="302"/>
                  </a:lnTo>
                  <a:lnTo>
                    <a:pt x="61" y="166"/>
                  </a:lnTo>
                  <a:lnTo>
                    <a:pt x="62" y="159"/>
                  </a:lnTo>
                  <a:lnTo>
                    <a:pt x="63" y="150"/>
                  </a:lnTo>
                  <a:lnTo>
                    <a:pt x="63" y="141"/>
                  </a:lnTo>
                  <a:lnTo>
                    <a:pt x="63" y="132"/>
                  </a:lnTo>
                  <a:lnTo>
                    <a:pt x="63" y="123"/>
                  </a:lnTo>
                  <a:lnTo>
                    <a:pt x="62" y="114"/>
                  </a:lnTo>
                  <a:lnTo>
                    <a:pt x="62" y="105"/>
                  </a:lnTo>
                  <a:lnTo>
                    <a:pt x="63" y="95"/>
                  </a:lnTo>
                  <a:lnTo>
                    <a:pt x="61" y="86"/>
                  </a:lnTo>
                  <a:lnTo>
                    <a:pt x="60" y="76"/>
                  </a:lnTo>
                  <a:lnTo>
                    <a:pt x="59" y="67"/>
                  </a:lnTo>
                  <a:lnTo>
                    <a:pt x="58" y="57"/>
                  </a:lnTo>
                  <a:lnTo>
                    <a:pt x="58" y="48"/>
                  </a:lnTo>
                  <a:lnTo>
                    <a:pt x="56" y="38"/>
                  </a:lnTo>
                  <a:lnTo>
                    <a:pt x="56" y="29"/>
                  </a:lnTo>
                  <a:lnTo>
                    <a:pt x="55" y="19"/>
                  </a:lnTo>
                  <a:lnTo>
                    <a:pt x="58" y="17"/>
                  </a:lnTo>
                  <a:lnTo>
                    <a:pt x="60" y="15"/>
                  </a:lnTo>
                  <a:lnTo>
                    <a:pt x="63" y="15"/>
                  </a:lnTo>
                  <a:lnTo>
                    <a:pt x="68" y="15"/>
                  </a:lnTo>
                  <a:lnTo>
                    <a:pt x="71" y="15"/>
                  </a:lnTo>
                  <a:lnTo>
                    <a:pt x="75" y="15"/>
                  </a:lnTo>
                  <a:lnTo>
                    <a:pt x="79" y="15"/>
                  </a:lnTo>
                  <a:lnTo>
                    <a:pt x="82" y="13"/>
                  </a:lnTo>
                  <a:lnTo>
                    <a:pt x="94" y="9"/>
                  </a:lnTo>
                  <a:lnTo>
                    <a:pt x="106" y="7"/>
                  </a:lnTo>
                  <a:lnTo>
                    <a:pt x="118" y="5"/>
                  </a:lnTo>
                  <a:lnTo>
                    <a:pt x="130" y="2"/>
                  </a:lnTo>
                  <a:lnTo>
                    <a:pt x="143" y="1"/>
                  </a:lnTo>
                  <a:lnTo>
                    <a:pt x="155" y="0"/>
                  </a:lnTo>
                  <a:lnTo>
                    <a:pt x="167" y="0"/>
                  </a:lnTo>
                  <a:lnTo>
                    <a:pt x="179" y="0"/>
                  </a:lnTo>
                  <a:lnTo>
                    <a:pt x="240" y="20"/>
                  </a:lnTo>
                  <a:close/>
                </a:path>
              </a:pathLst>
            </a:custGeom>
            <a:solidFill>
              <a:srgbClr val="76AC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154"/>
            <p:cNvSpPr>
              <a:spLocks/>
            </p:cNvSpPr>
            <p:nvPr/>
          </p:nvSpPr>
          <p:spPr bwMode="auto">
            <a:xfrm>
              <a:off x="4307" y="3856"/>
              <a:ext cx="46" cy="46"/>
            </a:xfrm>
            <a:custGeom>
              <a:avLst/>
              <a:gdLst>
                <a:gd name="T0" fmla="*/ 0 w 275"/>
                <a:gd name="T1" fmla="*/ 0 h 275"/>
                <a:gd name="T2" fmla="*/ 0 w 275"/>
                <a:gd name="T3" fmla="*/ 0 h 275"/>
                <a:gd name="T4" fmla="*/ 0 w 275"/>
                <a:gd name="T5" fmla="*/ 0 h 275"/>
                <a:gd name="T6" fmla="*/ 0 w 275"/>
                <a:gd name="T7" fmla="*/ 0 h 275"/>
                <a:gd name="T8" fmla="*/ 0 w 275"/>
                <a:gd name="T9" fmla="*/ 0 h 275"/>
                <a:gd name="T10" fmla="*/ 0 w 275"/>
                <a:gd name="T11" fmla="*/ 0 h 275"/>
                <a:gd name="T12" fmla="*/ 0 w 275"/>
                <a:gd name="T13" fmla="*/ 0 h 275"/>
                <a:gd name="T14" fmla="*/ 0 60000 65536"/>
                <a:gd name="T15" fmla="*/ 0 60000 65536"/>
                <a:gd name="T16" fmla="*/ 0 60000 65536"/>
                <a:gd name="T17" fmla="*/ 0 60000 65536"/>
                <a:gd name="T18" fmla="*/ 0 60000 65536"/>
                <a:gd name="T19" fmla="*/ 0 60000 65536"/>
                <a:gd name="T20" fmla="*/ 0 60000 65536"/>
                <a:gd name="T21" fmla="*/ 0 w 275"/>
                <a:gd name="T22" fmla="*/ 0 h 275"/>
                <a:gd name="T23" fmla="*/ 275 w 275"/>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5" h="275">
                  <a:moveTo>
                    <a:pt x="0" y="10"/>
                  </a:moveTo>
                  <a:lnTo>
                    <a:pt x="124" y="113"/>
                  </a:lnTo>
                  <a:lnTo>
                    <a:pt x="249" y="275"/>
                  </a:lnTo>
                  <a:lnTo>
                    <a:pt x="275" y="275"/>
                  </a:lnTo>
                  <a:lnTo>
                    <a:pt x="170" y="124"/>
                  </a:lnTo>
                  <a:lnTo>
                    <a:pt x="45" y="0"/>
                  </a:lnTo>
                  <a:lnTo>
                    <a:pt x="0"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155"/>
            <p:cNvSpPr>
              <a:spLocks/>
            </p:cNvSpPr>
            <p:nvPr/>
          </p:nvSpPr>
          <p:spPr bwMode="auto">
            <a:xfrm>
              <a:off x="4307" y="3856"/>
              <a:ext cx="46" cy="46"/>
            </a:xfrm>
            <a:custGeom>
              <a:avLst/>
              <a:gdLst>
                <a:gd name="T0" fmla="*/ 0 w 275"/>
                <a:gd name="T1" fmla="*/ 0 h 275"/>
                <a:gd name="T2" fmla="*/ 0 w 275"/>
                <a:gd name="T3" fmla="*/ 0 h 275"/>
                <a:gd name="T4" fmla="*/ 0 w 275"/>
                <a:gd name="T5" fmla="*/ 0 h 275"/>
                <a:gd name="T6" fmla="*/ 0 w 275"/>
                <a:gd name="T7" fmla="*/ 0 h 275"/>
                <a:gd name="T8" fmla="*/ 0 w 275"/>
                <a:gd name="T9" fmla="*/ 0 h 275"/>
                <a:gd name="T10" fmla="*/ 0 w 275"/>
                <a:gd name="T11" fmla="*/ 0 h 275"/>
                <a:gd name="T12" fmla="*/ 0 w 275"/>
                <a:gd name="T13" fmla="*/ 0 h 275"/>
                <a:gd name="T14" fmla="*/ 0 60000 65536"/>
                <a:gd name="T15" fmla="*/ 0 60000 65536"/>
                <a:gd name="T16" fmla="*/ 0 60000 65536"/>
                <a:gd name="T17" fmla="*/ 0 60000 65536"/>
                <a:gd name="T18" fmla="*/ 0 60000 65536"/>
                <a:gd name="T19" fmla="*/ 0 60000 65536"/>
                <a:gd name="T20" fmla="*/ 0 60000 65536"/>
                <a:gd name="T21" fmla="*/ 0 w 275"/>
                <a:gd name="T22" fmla="*/ 0 h 275"/>
                <a:gd name="T23" fmla="*/ 275 w 275"/>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5" h="275">
                  <a:moveTo>
                    <a:pt x="0" y="10"/>
                  </a:moveTo>
                  <a:lnTo>
                    <a:pt x="124" y="113"/>
                  </a:lnTo>
                  <a:lnTo>
                    <a:pt x="249" y="275"/>
                  </a:lnTo>
                  <a:lnTo>
                    <a:pt x="275" y="275"/>
                  </a:lnTo>
                  <a:lnTo>
                    <a:pt x="170" y="124"/>
                  </a:lnTo>
                  <a:lnTo>
                    <a:pt x="45"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156"/>
            <p:cNvSpPr>
              <a:spLocks/>
            </p:cNvSpPr>
            <p:nvPr/>
          </p:nvSpPr>
          <p:spPr bwMode="auto">
            <a:xfrm>
              <a:off x="4308" y="3858"/>
              <a:ext cx="24" cy="18"/>
            </a:xfrm>
            <a:custGeom>
              <a:avLst/>
              <a:gdLst>
                <a:gd name="T0" fmla="*/ 0 w 143"/>
                <a:gd name="T1" fmla="*/ 0 h 104"/>
                <a:gd name="T2" fmla="*/ 0 w 143"/>
                <a:gd name="T3" fmla="*/ 0 h 104"/>
                <a:gd name="T4" fmla="*/ 0 w 143"/>
                <a:gd name="T5" fmla="*/ 0 h 104"/>
                <a:gd name="T6" fmla="*/ 0 w 143"/>
                <a:gd name="T7" fmla="*/ 0 h 104"/>
                <a:gd name="T8" fmla="*/ 0 w 143"/>
                <a:gd name="T9" fmla="*/ 0 h 104"/>
                <a:gd name="T10" fmla="*/ 0 w 143"/>
                <a:gd name="T11" fmla="*/ 0 h 104"/>
                <a:gd name="T12" fmla="*/ 0 w 143"/>
                <a:gd name="T13" fmla="*/ 0 h 104"/>
                <a:gd name="T14" fmla="*/ 0 w 143"/>
                <a:gd name="T15" fmla="*/ 0 h 104"/>
                <a:gd name="T16" fmla="*/ 0 w 143"/>
                <a:gd name="T17" fmla="*/ 0 h 104"/>
                <a:gd name="T18" fmla="*/ 0 w 143"/>
                <a:gd name="T19" fmla="*/ 0 h 104"/>
                <a:gd name="T20" fmla="*/ 0 w 143"/>
                <a:gd name="T21" fmla="*/ 0 h 104"/>
                <a:gd name="T22" fmla="*/ 0 w 143"/>
                <a:gd name="T23" fmla="*/ 0 h 104"/>
                <a:gd name="T24" fmla="*/ 0 w 143"/>
                <a:gd name="T25" fmla="*/ 0 h 104"/>
                <a:gd name="T26" fmla="*/ 0 w 143"/>
                <a:gd name="T27" fmla="*/ 0 h 104"/>
                <a:gd name="T28" fmla="*/ 0 w 143"/>
                <a:gd name="T29" fmla="*/ 0 h 104"/>
                <a:gd name="T30" fmla="*/ 0 w 143"/>
                <a:gd name="T31" fmla="*/ 0 h 104"/>
                <a:gd name="T32" fmla="*/ 0 w 143"/>
                <a:gd name="T33" fmla="*/ 0 h 104"/>
                <a:gd name="T34" fmla="*/ 0 w 143"/>
                <a:gd name="T35" fmla="*/ 0 h 104"/>
                <a:gd name="T36" fmla="*/ 0 w 143"/>
                <a:gd name="T37" fmla="*/ 0 h 104"/>
                <a:gd name="T38" fmla="*/ 0 w 143"/>
                <a:gd name="T39" fmla="*/ 0 h 104"/>
                <a:gd name="T40" fmla="*/ 0 w 143"/>
                <a:gd name="T41" fmla="*/ 0 h 104"/>
                <a:gd name="T42" fmla="*/ 0 w 143"/>
                <a:gd name="T43" fmla="*/ 0 h 104"/>
                <a:gd name="T44" fmla="*/ 0 w 143"/>
                <a:gd name="T45" fmla="*/ 0 h 104"/>
                <a:gd name="T46" fmla="*/ 0 w 143"/>
                <a:gd name="T47" fmla="*/ 0 h 104"/>
                <a:gd name="T48" fmla="*/ 0 w 143"/>
                <a:gd name="T49" fmla="*/ 0 h 104"/>
                <a:gd name="T50" fmla="*/ 0 w 143"/>
                <a:gd name="T51" fmla="*/ 0 h 104"/>
                <a:gd name="T52" fmla="*/ 0 w 143"/>
                <a:gd name="T53" fmla="*/ 0 h 104"/>
                <a:gd name="T54" fmla="*/ 0 w 143"/>
                <a:gd name="T55" fmla="*/ 0 h 104"/>
                <a:gd name="T56" fmla="*/ 0 w 143"/>
                <a:gd name="T57" fmla="*/ 0 h 104"/>
                <a:gd name="T58" fmla="*/ 0 w 143"/>
                <a:gd name="T59" fmla="*/ 0 h 104"/>
                <a:gd name="T60" fmla="*/ 0 w 143"/>
                <a:gd name="T61" fmla="*/ 0 h 104"/>
                <a:gd name="T62" fmla="*/ 0 w 143"/>
                <a:gd name="T63" fmla="*/ 0 h 104"/>
                <a:gd name="T64" fmla="*/ 0 w 143"/>
                <a:gd name="T65" fmla="*/ 0 h 104"/>
                <a:gd name="T66" fmla="*/ 0 w 143"/>
                <a:gd name="T67" fmla="*/ 0 h 104"/>
                <a:gd name="T68" fmla="*/ 0 w 143"/>
                <a:gd name="T69" fmla="*/ 0 h 104"/>
                <a:gd name="T70" fmla="*/ 0 w 143"/>
                <a:gd name="T71" fmla="*/ 0 h 104"/>
                <a:gd name="T72" fmla="*/ 0 w 143"/>
                <a:gd name="T73" fmla="*/ 0 h 104"/>
                <a:gd name="T74" fmla="*/ 0 w 143"/>
                <a:gd name="T75" fmla="*/ 0 h 104"/>
                <a:gd name="T76" fmla="*/ 0 w 143"/>
                <a:gd name="T77" fmla="*/ 0 h 104"/>
                <a:gd name="T78" fmla="*/ 0 w 143"/>
                <a:gd name="T79" fmla="*/ 0 h 104"/>
                <a:gd name="T80" fmla="*/ 0 w 143"/>
                <a:gd name="T81" fmla="*/ 0 h 104"/>
                <a:gd name="T82" fmla="*/ 0 w 143"/>
                <a:gd name="T83" fmla="*/ 0 h 104"/>
                <a:gd name="T84" fmla="*/ 0 w 143"/>
                <a:gd name="T85" fmla="*/ 0 h 104"/>
                <a:gd name="T86" fmla="*/ 0 w 143"/>
                <a:gd name="T87" fmla="*/ 0 h 10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3"/>
                <a:gd name="T133" fmla="*/ 0 h 104"/>
                <a:gd name="T134" fmla="*/ 143 w 143"/>
                <a:gd name="T135" fmla="*/ 104 h 10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3" h="104">
                  <a:moveTo>
                    <a:pt x="36" y="3"/>
                  </a:moveTo>
                  <a:lnTo>
                    <a:pt x="43" y="11"/>
                  </a:lnTo>
                  <a:lnTo>
                    <a:pt x="51" y="18"/>
                  </a:lnTo>
                  <a:lnTo>
                    <a:pt x="59" y="25"/>
                  </a:lnTo>
                  <a:lnTo>
                    <a:pt x="67" y="31"/>
                  </a:lnTo>
                  <a:lnTo>
                    <a:pt x="74" y="38"/>
                  </a:lnTo>
                  <a:lnTo>
                    <a:pt x="83" y="43"/>
                  </a:lnTo>
                  <a:lnTo>
                    <a:pt x="92" y="47"/>
                  </a:lnTo>
                  <a:lnTo>
                    <a:pt x="101" y="50"/>
                  </a:lnTo>
                  <a:lnTo>
                    <a:pt x="106" y="56"/>
                  </a:lnTo>
                  <a:lnTo>
                    <a:pt x="112" y="62"/>
                  </a:lnTo>
                  <a:lnTo>
                    <a:pt x="117" y="69"/>
                  </a:lnTo>
                  <a:lnTo>
                    <a:pt x="123" y="75"/>
                  </a:lnTo>
                  <a:lnTo>
                    <a:pt x="129" y="81"/>
                  </a:lnTo>
                  <a:lnTo>
                    <a:pt x="133" y="88"/>
                  </a:lnTo>
                  <a:lnTo>
                    <a:pt x="138" y="94"/>
                  </a:lnTo>
                  <a:lnTo>
                    <a:pt x="143" y="101"/>
                  </a:lnTo>
                  <a:lnTo>
                    <a:pt x="141" y="101"/>
                  </a:lnTo>
                  <a:lnTo>
                    <a:pt x="137" y="101"/>
                  </a:lnTo>
                  <a:lnTo>
                    <a:pt x="134" y="101"/>
                  </a:lnTo>
                  <a:lnTo>
                    <a:pt x="132" y="101"/>
                  </a:lnTo>
                  <a:lnTo>
                    <a:pt x="129" y="102"/>
                  </a:lnTo>
                  <a:lnTo>
                    <a:pt x="125" y="102"/>
                  </a:lnTo>
                  <a:lnTo>
                    <a:pt x="123" y="102"/>
                  </a:lnTo>
                  <a:lnTo>
                    <a:pt x="120" y="104"/>
                  </a:lnTo>
                  <a:lnTo>
                    <a:pt x="117" y="100"/>
                  </a:lnTo>
                  <a:lnTo>
                    <a:pt x="0" y="3"/>
                  </a:lnTo>
                  <a:lnTo>
                    <a:pt x="3" y="3"/>
                  </a:lnTo>
                  <a:lnTo>
                    <a:pt x="5" y="3"/>
                  </a:lnTo>
                  <a:lnTo>
                    <a:pt x="6" y="3"/>
                  </a:lnTo>
                  <a:lnTo>
                    <a:pt x="8" y="3"/>
                  </a:lnTo>
                  <a:lnTo>
                    <a:pt x="10" y="3"/>
                  </a:lnTo>
                  <a:lnTo>
                    <a:pt x="13" y="2"/>
                  </a:lnTo>
                  <a:lnTo>
                    <a:pt x="14" y="2"/>
                  </a:lnTo>
                  <a:lnTo>
                    <a:pt x="16" y="2"/>
                  </a:lnTo>
                  <a:lnTo>
                    <a:pt x="18" y="0"/>
                  </a:lnTo>
                  <a:lnTo>
                    <a:pt x="20" y="2"/>
                  </a:lnTo>
                  <a:lnTo>
                    <a:pt x="22" y="3"/>
                  </a:lnTo>
                  <a:lnTo>
                    <a:pt x="24" y="3"/>
                  </a:lnTo>
                  <a:lnTo>
                    <a:pt x="26" y="3"/>
                  </a:lnTo>
                  <a:lnTo>
                    <a:pt x="28" y="3"/>
                  </a:lnTo>
                  <a:lnTo>
                    <a:pt x="30" y="3"/>
                  </a:lnTo>
                  <a:lnTo>
                    <a:pt x="32" y="3"/>
                  </a:lnTo>
                  <a:lnTo>
                    <a:pt x="36" y="3"/>
                  </a:lnTo>
                  <a:close/>
                </a:path>
              </a:pathLst>
            </a:custGeom>
            <a:solidFill>
              <a:srgbClr val="699F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157"/>
            <p:cNvSpPr>
              <a:spLocks/>
            </p:cNvSpPr>
            <p:nvPr/>
          </p:nvSpPr>
          <p:spPr bwMode="auto">
            <a:xfrm>
              <a:off x="4330" y="3877"/>
              <a:ext cx="22" cy="25"/>
            </a:xfrm>
            <a:custGeom>
              <a:avLst/>
              <a:gdLst>
                <a:gd name="T0" fmla="*/ 0 w 132"/>
                <a:gd name="T1" fmla="*/ 0 h 148"/>
                <a:gd name="T2" fmla="*/ 0 w 132"/>
                <a:gd name="T3" fmla="*/ 0 h 148"/>
                <a:gd name="T4" fmla="*/ 0 w 132"/>
                <a:gd name="T5" fmla="*/ 0 h 148"/>
                <a:gd name="T6" fmla="*/ 0 w 132"/>
                <a:gd name="T7" fmla="*/ 0 h 148"/>
                <a:gd name="T8" fmla="*/ 0 w 132"/>
                <a:gd name="T9" fmla="*/ 0 h 148"/>
                <a:gd name="T10" fmla="*/ 0 w 132"/>
                <a:gd name="T11" fmla="*/ 0 h 148"/>
                <a:gd name="T12" fmla="*/ 0 w 132"/>
                <a:gd name="T13" fmla="*/ 0 h 148"/>
                <a:gd name="T14" fmla="*/ 0 w 132"/>
                <a:gd name="T15" fmla="*/ 0 h 148"/>
                <a:gd name="T16" fmla="*/ 0 w 132"/>
                <a:gd name="T17" fmla="*/ 0 h 148"/>
                <a:gd name="T18" fmla="*/ 0 w 132"/>
                <a:gd name="T19" fmla="*/ 0 h 148"/>
                <a:gd name="T20" fmla="*/ 0 w 132"/>
                <a:gd name="T21" fmla="*/ 0 h 148"/>
                <a:gd name="T22" fmla="*/ 0 w 132"/>
                <a:gd name="T23" fmla="*/ 0 h 148"/>
                <a:gd name="T24" fmla="*/ 0 w 132"/>
                <a:gd name="T25" fmla="*/ 0 h 148"/>
                <a:gd name="T26" fmla="*/ 0 w 132"/>
                <a:gd name="T27" fmla="*/ 0 h 148"/>
                <a:gd name="T28" fmla="*/ 0 w 132"/>
                <a:gd name="T29" fmla="*/ 0 h 148"/>
                <a:gd name="T30" fmla="*/ 0 w 132"/>
                <a:gd name="T31" fmla="*/ 0 h 148"/>
                <a:gd name="T32" fmla="*/ 0 w 132"/>
                <a:gd name="T33" fmla="*/ 0 h 148"/>
                <a:gd name="T34" fmla="*/ 0 w 132"/>
                <a:gd name="T35" fmla="*/ 0 h 148"/>
                <a:gd name="T36" fmla="*/ 0 w 132"/>
                <a:gd name="T37" fmla="*/ 0 h 148"/>
                <a:gd name="T38" fmla="*/ 0 w 132"/>
                <a:gd name="T39" fmla="*/ 0 h 148"/>
                <a:gd name="T40" fmla="*/ 0 w 132"/>
                <a:gd name="T41" fmla="*/ 0 h 148"/>
                <a:gd name="T42" fmla="*/ 0 w 132"/>
                <a:gd name="T43" fmla="*/ 0 h 148"/>
                <a:gd name="T44" fmla="*/ 0 w 132"/>
                <a:gd name="T45" fmla="*/ 0 h 148"/>
                <a:gd name="T46" fmla="*/ 0 w 132"/>
                <a:gd name="T47" fmla="*/ 0 h 148"/>
                <a:gd name="T48" fmla="*/ 0 w 132"/>
                <a:gd name="T49" fmla="*/ 0 h 148"/>
                <a:gd name="T50" fmla="*/ 0 w 132"/>
                <a:gd name="T51" fmla="*/ 0 h 148"/>
                <a:gd name="T52" fmla="*/ 0 w 132"/>
                <a:gd name="T53" fmla="*/ 0 h 148"/>
                <a:gd name="T54" fmla="*/ 0 w 132"/>
                <a:gd name="T55" fmla="*/ 0 h 148"/>
                <a:gd name="T56" fmla="*/ 0 w 132"/>
                <a:gd name="T57" fmla="*/ 0 h 148"/>
                <a:gd name="T58" fmla="*/ 0 w 132"/>
                <a:gd name="T59" fmla="*/ 0 h 148"/>
                <a:gd name="T60" fmla="*/ 0 w 132"/>
                <a:gd name="T61" fmla="*/ 0 h 148"/>
                <a:gd name="T62" fmla="*/ 0 w 132"/>
                <a:gd name="T63" fmla="*/ 0 h 148"/>
                <a:gd name="T64" fmla="*/ 0 w 132"/>
                <a:gd name="T65" fmla="*/ 0 h 148"/>
                <a:gd name="T66" fmla="*/ 0 w 132"/>
                <a:gd name="T67" fmla="*/ 0 h 148"/>
                <a:gd name="T68" fmla="*/ 0 w 132"/>
                <a:gd name="T69" fmla="*/ 0 h 148"/>
                <a:gd name="T70" fmla="*/ 0 w 132"/>
                <a:gd name="T71" fmla="*/ 0 h 1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2"/>
                <a:gd name="T109" fmla="*/ 0 h 148"/>
                <a:gd name="T110" fmla="*/ 132 w 132"/>
                <a:gd name="T111" fmla="*/ 148 h 14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2" h="148">
                  <a:moveTo>
                    <a:pt x="132" y="141"/>
                  </a:moveTo>
                  <a:lnTo>
                    <a:pt x="132" y="141"/>
                  </a:lnTo>
                  <a:lnTo>
                    <a:pt x="132" y="142"/>
                  </a:lnTo>
                  <a:lnTo>
                    <a:pt x="130" y="142"/>
                  </a:lnTo>
                  <a:lnTo>
                    <a:pt x="128" y="143"/>
                  </a:lnTo>
                  <a:lnTo>
                    <a:pt x="126" y="145"/>
                  </a:lnTo>
                  <a:lnTo>
                    <a:pt x="123" y="145"/>
                  </a:lnTo>
                  <a:lnTo>
                    <a:pt x="121" y="146"/>
                  </a:lnTo>
                  <a:lnTo>
                    <a:pt x="119" y="147"/>
                  </a:lnTo>
                  <a:lnTo>
                    <a:pt x="117" y="147"/>
                  </a:lnTo>
                  <a:lnTo>
                    <a:pt x="115" y="148"/>
                  </a:lnTo>
                  <a:lnTo>
                    <a:pt x="111" y="148"/>
                  </a:lnTo>
                  <a:lnTo>
                    <a:pt x="0" y="3"/>
                  </a:lnTo>
                  <a:lnTo>
                    <a:pt x="2" y="3"/>
                  </a:lnTo>
                  <a:lnTo>
                    <a:pt x="4" y="3"/>
                  </a:lnTo>
                  <a:lnTo>
                    <a:pt x="6" y="3"/>
                  </a:lnTo>
                  <a:lnTo>
                    <a:pt x="7" y="2"/>
                  </a:lnTo>
                  <a:lnTo>
                    <a:pt x="10" y="2"/>
                  </a:lnTo>
                  <a:lnTo>
                    <a:pt x="12" y="2"/>
                  </a:lnTo>
                  <a:lnTo>
                    <a:pt x="14" y="0"/>
                  </a:lnTo>
                  <a:lnTo>
                    <a:pt x="15" y="0"/>
                  </a:lnTo>
                  <a:lnTo>
                    <a:pt x="22" y="4"/>
                  </a:lnTo>
                  <a:lnTo>
                    <a:pt x="27" y="9"/>
                  </a:lnTo>
                  <a:lnTo>
                    <a:pt x="33" y="13"/>
                  </a:lnTo>
                  <a:lnTo>
                    <a:pt x="37" y="18"/>
                  </a:lnTo>
                  <a:lnTo>
                    <a:pt x="43" y="24"/>
                  </a:lnTo>
                  <a:lnTo>
                    <a:pt x="48" y="29"/>
                  </a:lnTo>
                  <a:lnTo>
                    <a:pt x="54" y="34"/>
                  </a:lnTo>
                  <a:lnTo>
                    <a:pt x="60" y="38"/>
                  </a:lnTo>
                  <a:lnTo>
                    <a:pt x="132" y="141"/>
                  </a:lnTo>
                  <a:close/>
                </a:path>
              </a:pathLst>
            </a:custGeom>
            <a:solidFill>
              <a:srgbClr val="7FB2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158"/>
            <p:cNvSpPr>
              <a:spLocks/>
            </p:cNvSpPr>
            <p:nvPr/>
          </p:nvSpPr>
          <p:spPr bwMode="auto">
            <a:xfrm>
              <a:off x="4228" y="3857"/>
              <a:ext cx="58" cy="19"/>
            </a:xfrm>
            <a:custGeom>
              <a:avLst/>
              <a:gdLst>
                <a:gd name="T0" fmla="*/ 0 w 344"/>
                <a:gd name="T1" fmla="*/ 0 h 113"/>
                <a:gd name="T2" fmla="*/ 0 w 344"/>
                <a:gd name="T3" fmla="*/ 0 h 113"/>
                <a:gd name="T4" fmla="*/ 0 w 344"/>
                <a:gd name="T5" fmla="*/ 0 h 113"/>
                <a:gd name="T6" fmla="*/ 0 w 344"/>
                <a:gd name="T7" fmla="*/ 0 h 113"/>
                <a:gd name="T8" fmla="*/ 0 w 344"/>
                <a:gd name="T9" fmla="*/ 0 h 113"/>
                <a:gd name="T10" fmla="*/ 0 w 344"/>
                <a:gd name="T11" fmla="*/ 0 h 113"/>
                <a:gd name="T12" fmla="*/ 0 w 344"/>
                <a:gd name="T13" fmla="*/ 0 h 113"/>
                <a:gd name="T14" fmla="*/ 0 w 344"/>
                <a:gd name="T15" fmla="*/ 0 h 113"/>
                <a:gd name="T16" fmla="*/ 0 60000 65536"/>
                <a:gd name="T17" fmla="*/ 0 60000 65536"/>
                <a:gd name="T18" fmla="*/ 0 60000 65536"/>
                <a:gd name="T19" fmla="*/ 0 60000 65536"/>
                <a:gd name="T20" fmla="*/ 0 60000 65536"/>
                <a:gd name="T21" fmla="*/ 0 60000 65536"/>
                <a:gd name="T22" fmla="*/ 0 60000 65536"/>
                <a:gd name="T23" fmla="*/ 0 60000 65536"/>
                <a:gd name="T24" fmla="*/ 0 w 344"/>
                <a:gd name="T25" fmla="*/ 0 h 113"/>
                <a:gd name="T26" fmla="*/ 344 w 344"/>
                <a:gd name="T27" fmla="*/ 113 h 1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4" h="113">
                  <a:moveTo>
                    <a:pt x="10" y="113"/>
                  </a:moveTo>
                  <a:lnTo>
                    <a:pt x="109" y="91"/>
                  </a:lnTo>
                  <a:lnTo>
                    <a:pt x="210" y="86"/>
                  </a:lnTo>
                  <a:lnTo>
                    <a:pt x="305" y="70"/>
                  </a:lnTo>
                  <a:lnTo>
                    <a:pt x="344" y="64"/>
                  </a:lnTo>
                  <a:lnTo>
                    <a:pt x="329" y="0"/>
                  </a:lnTo>
                  <a:lnTo>
                    <a:pt x="0" y="59"/>
                  </a:lnTo>
                  <a:lnTo>
                    <a:pt x="10" y="11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159"/>
            <p:cNvSpPr>
              <a:spLocks/>
            </p:cNvSpPr>
            <p:nvPr/>
          </p:nvSpPr>
          <p:spPr bwMode="auto">
            <a:xfrm>
              <a:off x="4228" y="3857"/>
              <a:ext cx="58" cy="19"/>
            </a:xfrm>
            <a:custGeom>
              <a:avLst/>
              <a:gdLst>
                <a:gd name="T0" fmla="*/ 0 w 344"/>
                <a:gd name="T1" fmla="*/ 0 h 112"/>
                <a:gd name="T2" fmla="*/ 0 w 344"/>
                <a:gd name="T3" fmla="*/ 0 h 112"/>
                <a:gd name="T4" fmla="*/ 0 w 344"/>
                <a:gd name="T5" fmla="*/ 0 h 112"/>
                <a:gd name="T6" fmla="*/ 0 w 344"/>
                <a:gd name="T7" fmla="*/ 0 h 112"/>
                <a:gd name="T8" fmla="*/ 0 w 344"/>
                <a:gd name="T9" fmla="*/ 0 h 112"/>
                <a:gd name="T10" fmla="*/ 0 w 344"/>
                <a:gd name="T11" fmla="*/ 0 h 112"/>
                <a:gd name="T12" fmla="*/ 0 w 344"/>
                <a:gd name="T13" fmla="*/ 0 h 112"/>
                <a:gd name="T14" fmla="*/ 0 w 344"/>
                <a:gd name="T15" fmla="*/ 0 h 112"/>
                <a:gd name="T16" fmla="*/ 0 w 344"/>
                <a:gd name="T17" fmla="*/ 0 h 112"/>
                <a:gd name="T18" fmla="*/ 0 w 344"/>
                <a:gd name="T19" fmla="*/ 0 h 112"/>
                <a:gd name="T20" fmla="*/ 0 w 344"/>
                <a:gd name="T21" fmla="*/ 0 h 112"/>
                <a:gd name="T22" fmla="*/ 0 w 344"/>
                <a:gd name="T23" fmla="*/ 0 h 112"/>
                <a:gd name="T24" fmla="*/ 0 w 344"/>
                <a:gd name="T25" fmla="*/ 0 h 112"/>
                <a:gd name="T26" fmla="*/ 0 w 344"/>
                <a:gd name="T27" fmla="*/ 0 h 112"/>
                <a:gd name="T28" fmla="*/ 0 w 344"/>
                <a:gd name="T29" fmla="*/ 0 h 112"/>
                <a:gd name="T30" fmla="*/ 0 w 344"/>
                <a:gd name="T31" fmla="*/ 0 h 112"/>
                <a:gd name="T32" fmla="*/ 0 w 344"/>
                <a:gd name="T33" fmla="*/ 0 h 112"/>
                <a:gd name="T34" fmla="*/ 0 w 344"/>
                <a:gd name="T35" fmla="*/ 0 h 112"/>
                <a:gd name="T36" fmla="*/ 0 w 344"/>
                <a:gd name="T37" fmla="*/ 0 h 112"/>
                <a:gd name="T38" fmla="*/ 0 w 344"/>
                <a:gd name="T39" fmla="*/ 0 h 112"/>
                <a:gd name="T40" fmla="*/ 0 w 344"/>
                <a:gd name="T41" fmla="*/ 0 h 112"/>
                <a:gd name="T42" fmla="*/ 0 w 344"/>
                <a:gd name="T43" fmla="*/ 0 h 112"/>
                <a:gd name="T44" fmla="*/ 0 w 344"/>
                <a:gd name="T45" fmla="*/ 0 h 112"/>
                <a:gd name="T46" fmla="*/ 0 w 344"/>
                <a:gd name="T47" fmla="*/ 0 h 1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4"/>
                <a:gd name="T73" fmla="*/ 0 h 112"/>
                <a:gd name="T74" fmla="*/ 344 w 344"/>
                <a:gd name="T75" fmla="*/ 112 h 1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4" h="112">
                  <a:moveTo>
                    <a:pt x="10" y="112"/>
                  </a:moveTo>
                  <a:lnTo>
                    <a:pt x="109" y="90"/>
                  </a:lnTo>
                  <a:lnTo>
                    <a:pt x="210" y="85"/>
                  </a:lnTo>
                  <a:lnTo>
                    <a:pt x="305" y="69"/>
                  </a:lnTo>
                  <a:lnTo>
                    <a:pt x="344" y="63"/>
                  </a:lnTo>
                  <a:lnTo>
                    <a:pt x="330" y="0"/>
                  </a:lnTo>
                  <a:lnTo>
                    <a:pt x="327" y="1"/>
                  </a:lnTo>
                  <a:lnTo>
                    <a:pt x="321" y="1"/>
                  </a:lnTo>
                  <a:lnTo>
                    <a:pt x="316" y="2"/>
                  </a:lnTo>
                  <a:lnTo>
                    <a:pt x="310" y="3"/>
                  </a:lnTo>
                  <a:lnTo>
                    <a:pt x="305" y="3"/>
                  </a:lnTo>
                  <a:lnTo>
                    <a:pt x="298" y="5"/>
                  </a:lnTo>
                  <a:lnTo>
                    <a:pt x="294" y="5"/>
                  </a:lnTo>
                  <a:lnTo>
                    <a:pt x="289" y="6"/>
                  </a:lnTo>
                  <a:lnTo>
                    <a:pt x="284" y="7"/>
                  </a:lnTo>
                  <a:lnTo>
                    <a:pt x="277" y="8"/>
                  </a:lnTo>
                  <a:lnTo>
                    <a:pt x="270" y="9"/>
                  </a:lnTo>
                  <a:lnTo>
                    <a:pt x="265" y="11"/>
                  </a:lnTo>
                  <a:lnTo>
                    <a:pt x="258" y="12"/>
                  </a:lnTo>
                  <a:lnTo>
                    <a:pt x="252" y="13"/>
                  </a:lnTo>
                  <a:lnTo>
                    <a:pt x="245" y="14"/>
                  </a:lnTo>
                  <a:lnTo>
                    <a:pt x="238" y="15"/>
                  </a:lnTo>
                  <a:lnTo>
                    <a:pt x="0" y="58"/>
                  </a:lnTo>
                  <a:lnTo>
                    <a:pt x="10"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160"/>
            <p:cNvSpPr>
              <a:spLocks/>
            </p:cNvSpPr>
            <p:nvPr/>
          </p:nvSpPr>
          <p:spPr bwMode="auto">
            <a:xfrm>
              <a:off x="4229" y="3860"/>
              <a:ext cx="56" cy="16"/>
            </a:xfrm>
            <a:custGeom>
              <a:avLst/>
              <a:gdLst>
                <a:gd name="T0" fmla="*/ 0 w 336"/>
                <a:gd name="T1" fmla="*/ 0 h 93"/>
                <a:gd name="T2" fmla="*/ 0 w 336"/>
                <a:gd name="T3" fmla="*/ 0 h 93"/>
                <a:gd name="T4" fmla="*/ 0 w 336"/>
                <a:gd name="T5" fmla="*/ 0 h 93"/>
                <a:gd name="T6" fmla="*/ 0 w 336"/>
                <a:gd name="T7" fmla="*/ 0 h 93"/>
                <a:gd name="T8" fmla="*/ 0 w 336"/>
                <a:gd name="T9" fmla="*/ 0 h 93"/>
                <a:gd name="T10" fmla="*/ 0 w 336"/>
                <a:gd name="T11" fmla="*/ 0 h 93"/>
                <a:gd name="T12" fmla="*/ 0 w 336"/>
                <a:gd name="T13" fmla="*/ 0 h 93"/>
                <a:gd name="T14" fmla="*/ 0 w 336"/>
                <a:gd name="T15" fmla="*/ 0 h 93"/>
                <a:gd name="T16" fmla="*/ 0 w 336"/>
                <a:gd name="T17" fmla="*/ 0 h 93"/>
                <a:gd name="T18" fmla="*/ 0 w 336"/>
                <a:gd name="T19" fmla="*/ 0 h 93"/>
                <a:gd name="T20" fmla="*/ 0 w 336"/>
                <a:gd name="T21" fmla="*/ 0 h 93"/>
                <a:gd name="T22" fmla="*/ 0 w 336"/>
                <a:gd name="T23" fmla="*/ 0 h 93"/>
                <a:gd name="T24" fmla="*/ 0 w 336"/>
                <a:gd name="T25" fmla="*/ 0 h 93"/>
                <a:gd name="T26" fmla="*/ 0 w 336"/>
                <a:gd name="T27" fmla="*/ 0 h 93"/>
                <a:gd name="T28" fmla="*/ 0 w 336"/>
                <a:gd name="T29" fmla="*/ 0 h 93"/>
                <a:gd name="T30" fmla="*/ 0 w 336"/>
                <a:gd name="T31" fmla="*/ 0 h 93"/>
                <a:gd name="T32" fmla="*/ 0 w 336"/>
                <a:gd name="T33" fmla="*/ 0 h 93"/>
                <a:gd name="T34" fmla="*/ 0 w 336"/>
                <a:gd name="T35" fmla="*/ 0 h 93"/>
                <a:gd name="T36" fmla="*/ 0 w 336"/>
                <a:gd name="T37" fmla="*/ 0 h 93"/>
                <a:gd name="T38" fmla="*/ 0 w 336"/>
                <a:gd name="T39" fmla="*/ 0 h 93"/>
                <a:gd name="T40" fmla="*/ 0 w 336"/>
                <a:gd name="T41" fmla="*/ 0 h 93"/>
                <a:gd name="T42" fmla="*/ 0 w 336"/>
                <a:gd name="T43" fmla="*/ 0 h 93"/>
                <a:gd name="T44" fmla="*/ 0 w 336"/>
                <a:gd name="T45" fmla="*/ 0 h 93"/>
                <a:gd name="T46" fmla="*/ 0 w 336"/>
                <a:gd name="T47" fmla="*/ 0 h 93"/>
                <a:gd name="T48" fmla="*/ 0 w 336"/>
                <a:gd name="T49" fmla="*/ 0 h 93"/>
                <a:gd name="T50" fmla="*/ 0 w 336"/>
                <a:gd name="T51" fmla="*/ 0 h 93"/>
                <a:gd name="T52" fmla="*/ 0 w 336"/>
                <a:gd name="T53" fmla="*/ 0 h 93"/>
                <a:gd name="T54" fmla="*/ 0 w 336"/>
                <a:gd name="T55" fmla="*/ 0 h 93"/>
                <a:gd name="T56" fmla="*/ 0 w 336"/>
                <a:gd name="T57" fmla="*/ 0 h 93"/>
                <a:gd name="T58" fmla="*/ 0 w 336"/>
                <a:gd name="T59" fmla="*/ 0 h 93"/>
                <a:gd name="T60" fmla="*/ 0 w 336"/>
                <a:gd name="T61" fmla="*/ 0 h 93"/>
                <a:gd name="T62" fmla="*/ 0 w 336"/>
                <a:gd name="T63" fmla="*/ 0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6"/>
                <a:gd name="T97" fmla="*/ 0 h 93"/>
                <a:gd name="T98" fmla="*/ 336 w 336"/>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6" h="93">
                  <a:moveTo>
                    <a:pt x="0" y="61"/>
                  </a:moveTo>
                  <a:lnTo>
                    <a:pt x="0" y="50"/>
                  </a:lnTo>
                  <a:lnTo>
                    <a:pt x="30" y="43"/>
                  </a:lnTo>
                  <a:lnTo>
                    <a:pt x="61" y="37"/>
                  </a:lnTo>
                  <a:lnTo>
                    <a:pt x="91" y="31"/>
                  </a:lnTo>
                  <a:lnTo>
                    <a:pt x="123" y="26"/>
                  </a:lnTo>
                  <a:lnTo>
                    <a:pt x="154" y="23"/>
                  </a:lnTo>
                  <a:lnTo>
                    <a:pt x="185" y="19"/>
                  </a:lnTo>
                  <a:lnTo>
                    <a:pt x="216" y="15"/>
                  </a:lnTo>
                  <a:lnTo>
                    <a:pt x="246" y="12"/>
                  </a:lnTo>
                  <a:lnTo>
                    <a:pt x="257" y="11"/>
                  </a:lnTo>
                  <a:lnTo>
                    <a:pt x="266" y="9"/>
                  </a:lnTo>
                  <a:lnTo>
                    <a:pt x="278" y="7"/>
                  </a:lnTo>
                  <a:lnTo>
                    <a:pt x="289" y="5"/>
                  </a:lnTo>
                  <a:lnTo>
                    <a:pt x="299" y="3"/>
                  </a:lnTo>
                  <a:lnTo>
                    <a:pt x="310" y="1"/>
                  </a:lnTo>
                  <a:lnTo>
                    <a:pt x="319" y="0"/>
                  </a:lnTo>
                  <a:lnTo>
                    <a:pt x="331" y="0"/>
                  </a:lnTo>
                  <a:lnTo>
                    <a:pt x="335" y="21"/>
                  </a:lnTo>
                  <a:lnTo>
                    <a:pt x="336" y="25"/>
                  </a:lnTo>
                  <a:lnTo>
                    <a:pt x="336" y="29"/>
                  </a:lnTo>
                  <a:lnTo>
                    <a:pt x="336" y="31"/>
                  </a:lnTo>
                  <a:lnTo>
                    <a:pt x="336" y="34"/>
                  </a:lnTo>
                  <a:lnTo>
                    <a:pt x="336" y="37"/>
                  </a:lnTo>
                  <a:lnTo>
                    <a:pt x="335" y="40"/>
                  </a:lnTo>
                  <a:lnTo>
                    <a:pt x="335" y="43"/>
                  </a:lnTo>
                  <a:lnTo>
                    <a:pt x="334" y="45"/>
                  </a:lnTo>
                  <a:lnTo>
                    <a:pt x="301" y="50"/>
                  </a:lnTo>
                  <a:lnTo>
                    <a:pt x="206" y="66"/>
                  </a:lnTo>
                  <a:lnTo>
                    <a:pt x="105" y="71"/>
                  </a:lnTo>
                  <a:lnTo>
                    <a:pt x="6" y="93"/>
                  </a:lnTo>
                  <a:lnTo>
                    <a:pt x="0" y="61"/>
                  </a:lnTo>
                  <a:close/>
                </a:path>
              </a:pathLst>
            </a:custGeom>
            <a:solidFill>
              <a:srgbClr val="699F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161"/>
            <p:cNvSpPr>
              <a:spLocks/>
            </p:cNvSpPr>
            <p:nvPr/>
          </p:nvSpPr>
          <p:spPr bwMode="auto">
            <a:xfrm>
              <a:off x="4226" y="3844"/>
              <a:ext cx="61" cy="12"/>
            </a:xfrm>
            <a:custGeom>
              <a:avLst/>
              <a:gdLst>
                <a:gd name="T0" fmla="*/ 0 w 362"/>
                <a:gd name="T1" fmla="*/ 0 h 69"/>
                <a:gd name="T2" fmla="*/ 0 w 362"/>
                <a:gd name="T3" fmla="*/ 0 h 69"/>
                <a:gd name="T4" fmla="*/ 0 w 362"/>
                <a:gd name="T5" fmla="*/ 0 h 69"/>
                <a:gd name="T6" fmla="*/ 0 w 362"/>
                <a:gd name="T7" fmla="*/ 0 h 69"/>
                <a:gd name="T8" fmla="*/ 0 w 362"/>
                <a:gd name="T9" fmla="*/ 0 h 69"/>
                <a:gd name="T10" fmla="*/ 0 w 362"/>
                <a:gd name="T11" fmla="*/ 0 h 69"/>
                <a:gd name="T12" fmla="*/ 0 w 362"/>
                <a:gd name="T13" fmla="*/ 0 h 69"/>
                <a:gd name="T14" fmla="*/ 0 w 362"/>
                <a:gd name="T15" fmla="*/ 0 h 69"/>
                <a:gd name="T16" fmla="*/ 0 w 362"/>
                <a:gd name="T17" fmla="*/ 0 h 69"/>
                <a:gd name="T18" fmla="*/ 0 w 362"/>
                <a:gd name="T19" fmla="*/ 0 h 69"/>
                <a:gd name="T20" fmla="*/ 0 w 362"/>
                <a:gd name="T21" fmla="*/ 0 h 69"/>
                <a:gd name="T22" fmla="*/ 0 w 362"/>
                <a:gd name="T23" fmla="*/ 0 h 69"/>
                <a:gd name="T24" fmla="*/ 0 w 362"/>
                <a:gd name="T25" fmla="*/ 0 h 69"/>
                <a:gd name="T26" fmla="*/ 0 w 362"/>
                <a:gd name="T27" fmla="*/ 0 h 69"/>
                <a:gd name="T28" fmla="*/ 0 w 362"/>
                <a:gd name="T29" fmla="*/ 0 h 69"/>
                <a:gd name="T30" fmla="*/ 0 w 362"/>
                <a:gd name="T31" fmla="*/ 0 h 69"/>
                <a:gd name="T32" fmla="*/ 0 w 362"/>
                <a:gd name="T33" fmla="*/ 0 h 69"/>
                <a:gd name="T34" fmla="*/ 0 w 362"/>
                <a:gd name="T35" fmla="*/ 0 h 69"/>
                <a:gd name="T36" fmla="*/ 0 w 362"/>
                <a:gd name="T37" fmla="*/ 0 h 69"/>
                <a:gd name="T38" fmla="*/ 0 w 362"/>
                <a:gd name="T39" fmla="*/ 0 h 69"/>
                <a:gd name="T40" fmla="*/ 0 w 362"/>
                <a:gd name="T41" fmla="*/ 0 h 69"/>
                <a:gd name="T42" fmla="*/ 0 w 362"/>
                <a:gd name="T43" fmla="*/ 0 h 6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2"/>
                <a:gd name="T67" fmla="*/ 0 h 69"/>
                <a:gd name="T68" fmla="*/ 362 w 362"/>
                <a:gd name="T69" fmla="*/ 69 h 6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2" h="69">
                  <a:moveTo>
                    <a:pt x="0" y="55"/>
                  </a:moveTo>
                  <a:lnTo>
                    <a:pt x="99" y="20"/>
                  </a:lnTo>
                  <a:lnTo>
                    <a:pt x="240" y="1"/>
                  </a:lnTo>
                  <a:lnTo>
                    <a:pt x="309" y="0"/>
                  </a:lnTo>
                  <a:lnTo>
                    <a:pt x="362" y="7"/>
                  </a:lnTo>
                  <a:lnTo>
                    <a:pt x="346" y="24"/>
                  </a:lnTo>
                  <a:lnTo>
                    <a:pt x="240" y="24"/>
                  </a:lnTo>
                  <a:lnTo>
                    <a:pt x="110" y="42"/>
                  </a:lnTo>
                  <a:lnTo>
                    <a:pt x="106" y="44"/>
                  </a:lnTo>
                  <a:lnTo>
                    <a:pt x="93" y="50"/>
                  </a:lnTo>
                  <a:lnTo>
                    <a:pt x="74" y="57"/>
                  </a:lnTo>
                  <a:lnTo>
                    <a:pt x="53" y="63"/>
                  </a:lnTo>
                  <a:lnTo>
                    <a:pt x="43" y="65"/>
                  </a:lnTo>
                  <a:lnTo>
                    <a:pt x="33" y="68"/>
                  </a:lnTo>
                  <a:lnTo>
                    <a:pt x="23" y="69"/>
                  </a:lnTo>
                  <a:lnTo>
                    <a:pt x="15" y="69"/>
                  </a:lnTo>
                  <a:lnTo>
                    <a:pt x="8" y="68"/>
                  </a:lnTo>
                  <a:lnTo>
                    <a:pt x="3" y="65"/>
                  </a:lnTo>
                  <a:lnTo>
                    <a:pt x="1" y="63"/>
                  </a:lnTo>
                  <a:lnTo>
                    <a:pt x="0" y="61"/>
                  </a:lnTo>
                  <a:lnTo>
                    <a:pt x="0" y="57"/>
                  </a:lnTo>
                  <a:lnTo>
                    <a:pt x="0" y="55"/>
                  </a:lnTo>
                  <a:close/>
                </a:path>
              </a:pathLst>
            </a:custGeom>
            <a:solidFill>
              <a:srgbClr val="19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162"/>
            <p:cNvSpPr>
              <a:spLocks/>
            </p:cNvSpPr>
            <p:nvPr/>
          </p:nvSpPr>
          <p:spPr bwMode="auto">
            <a:xfrm>
              <a:off x="4226" y="3844"/>
              <a:ext cx="61" cy="12"/>
            </a:xfrm>
            <a:custGeom>
              <a:avLst/>
              <a:gdLst>
                <a:gd name="T0" fmla="*/ 0 w 362"/>
                <a:gd name="T1" fmla="*/ 0 h 69"/>
                <a:gd name="T2" fmla="*/ 0 w 362"/>
                <a:gd name="T3" fmla="*/ 0 h 69"/>
                <a:gd name="T4" fmla="*/ 0 w 362"/>
                <a:gd name="T5" fmla="*/ 0 h 69"/>
                <a:gd name="T6" fmla="*/ 0 w 362"/>
                <a:gd name="T7" fmla="*/ 0 h 69"/>
                <a:gd name="T8" fmla="*/ 0 w 362"/>
                <a:gd name="T9" fmla="*/ 0 h 69"/>
                <a:gd name="T10" fmla="*/ 0 w 362"/>
                <a:gd name="T11" fmla="*/ 0 h 69"/>
                <a:gd name="T12" fmla="*/ 0 w 362"/>
                <a:gd name="T13" fmla="*/ 0 h 69"/>
                <a:gd name="T14" fmla="*/ 0 w 362"/>
                <a:gd name="T15" fmla="*/ 0 h 69"/>
                <a:gd name="T16" fmla="*/ 0 w 362"/>
                <a:gd name="T17" fmla="*/ 0 h 69"/>
                <a:gd name="T18" fmla="*/ 0 w 362"/>
                <a:gd name="T19" fmla="*/ 0 h 69"/>
                <a:gd name="T20" fmla="*/ 0 w 362"/>
                <a:gd name="T21" fmla="*/ 0 h 69"/>
                <a:gd name="T22" fmla="*/ 0 w 362"/>
                <a:gd name="T23" fmla="*/ 0 h 69"/>
                <a:gd name="T24" fmla="*/ 0 w 362"/>
                <a:gd name="T25" fmla="*/ 0 h 69"/>
                <a:gd name="T26" fmla="*/ 0 w 362"/>
                <a:gd name="T27" fmla="*/ 0 h 69"/>
                <a:gd name="T28" fmla="*/ 0 w 362"/>
                <a:gd name="T29" fmla="*/ 0 h 69"/>
                <a:gd name="T30" fmla="*/ 0 w 362"/>
                <a:gd name="T31" fmla="*/ 0 h 69"/>
                <a:gd name="T32" fmla="*/ 0 w 362"/>
                <a:gd name="T33" fmla="*/ 0 h 69"/>
                <a:gd name="T34" fmla="*/ 0 w 362"/>
                <a:gd name="T35" fmla="*/ 0 h 69"/>
                <a:gd name="T36" fmla="*/ 0 w 362"/>
                <a:gd name="T37" fmla="*/ 0 h 69"/>
                <a:gd name="T38" fmla="*/ 0 w 362"/>
                <a:gd name="T39" fmla="*/ 0 h 69"/>
                <a:gd name="T40" fmla="*/ 0 w 362"/>
                <a:gd name="T41" fmla="*/ 0 h 69"/>
                <a:gd name="T42" fmla="*/ 0 w 362"/>
                <a:gd name="T43" fmla="*/ 0 h 6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2"/>
                <a:gd name="T67" fmla="*/ 0 h 69"/>
                <a:gd name="T68" fmla="*/ 362 w 362"/>
                <a:gd name="T69" fmla="*/ 69 h 6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2" h="69">
                  <a:moveTo>
                    <a:pt x="0" y="55"/>
                  </a:moveTo>
                  <a:lnTo>
                    <a:pt x="99" y="20"/>
                  </a:lnTo>
                  <a:lnTo>
                    <a:pt x="240" y="1"/>
                  </a:lnTo>
                  <a:lnTo>
                    <a:pt x="309" y="0"/>
                  </a:lnTo>
                  <a:lnTo>
                    <a:pt x="362" y="7"/>
                  </a:lnTo>
                  <a:lnTo>
                    <a:pt x="346" y="24"/>
                  </a:lnTo>
                  <a:lnTo>
                    <a:pt x="240" y="24"/>
                  </a:lnTo>
                  <a:lnTo>
                    <a:pt x="110" y="42"/>
                  </a:lnTo>
                  <a:lnTo>
                    <a:pt x="106" y="44"/>
                  </a:lnTo>
                  <a:lnTo>
                    <a:pt x="93" y="50"/>
                  </a:lnTo>
                  <a:lnTo>
                    <a:pt x="74" y="57"/>
                  </a:lnTo>
                  <a:lnTo>
                    <a:pt x="53" y="63"/>
                  </a:lnTo>
                  <a:lnTo>
                    <a:pt x="43" y="65"/>
                  </a:lnTo>
                  <a:lnTo>
                    <a:pt x="33" y="68"/>
                  </a:lnTo>
                  <a:lnTo>
                    <a:pt x="23" y="69"/>
                  </a:lnTo>
                  <a:lnTo>
                    <a:pt x="15" y="69"/>
                  </a:lnTo>
                  <a:lnTo>
                    <a:pt x="8" y="68"/>
                  </a:lnTo>
                  <a:lnTo>
                    <a:pt x="3" y="65"/>
                  </a:lnTo>
                  <a:lnTo>
                    <a:pt x="1" y="63"/>
                  </a:lnTo>
                  <a:lnTo>
                    <a:pt x="0" y="61"/>
                  </a:lnTo>
                  <a:lnTo>
                    <a:pt x="0" y="57"/>
                  </a:lnTo>
                  <a:lnTo>
                    <a:pt x="0" y="55"/>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37" name="TextBox 236">
            <a:extLst>
              <a:ext uri="{FF2B5EF4-FFF2-40B4-BE49-F238E27FC236}">
                <a16:creationId xmlns:a16="http://schemas.microsoft.com/office/drawing/2014/main" id="{4266249C-1B3D-4B4F-8013-2A8ADC415A59}"/>
              </a:ext>
            </a:extLst>
          </p:cNvPr>
          <p:cNvSpPr txBox="1"/>
          <p:nvPr/>
        </p:nvSpPr>
        <p:spPr>
          <a:xfrm>
            <a:off x="6685281" y="5207311"/>
            <a:ext cx="378928" cy="261610"/>
          </a:xfrm>
          <a:prstGeom prst="rect">
            <a:avLst/>
          </a:prstGeom>
          <a:noFill/>
        </p:spPr>
        <p:txBody>
          <a:bodyPr wrap="square" rtlCol="0">
            <a:spAutoFit/>
          </a:bodyPr>
          <a:lstStyle/>
          <a:p>
            <a:r>
              <a:rPr lang="en-US" sz="1100" b="1" dirty="0"/>
              <a:t>T1</a:t>
            </a:r>
          </a:p>
        </p:txBody>
      </p:sp>
      <p:sp>
        <p:nvSpPr>
          <p:cNvPr id="238" name="TextBox 237">
            <a:extLst>
              <a:ext uri="{FF2B5EF4-FFF2-40B4-BE49-F238E27FC236}">
                <a16:creationId xmlns:a16="http://schemas.microsoft.com/office/drawing/2014/main" id="{4266249C-1B3D-4B4F-8013-2A8ADC415A59}"/>
              </a:ext>
            </a:extLst>
          </p:cNvPr>
          <p:cNvSpPr txBox="1"/>
          <p:nvPr/>
        </p:nvSpPr>
        <p:spPr>
          <a:xfrm>
            <a:off x="5966521" y="5277152"/>
            <a:ext cx="378928" cy="261610"/>
          </a:xfrm>
          <a:prstGeom prst="rect">
            <a:avLst/>
          </a:prstGeom>
          <a:noFill/>
        </p:spPr>
        <p:txBody>
          <a:bodyPr wrap="square" rtlCol="0">
            <a:spAutoFit/>
          </a:bodyPr>
          <a:lstStyle/>
          <a:p>
            <a:r>
              <a:rPr lang="en-US" sz="1100" b="1" dirty="0"/>
              <a:t>T2</a:t>
            </a:r>
          </a:p>
        </p:txBody>
      </p:sp>
      <p:sp>
        <p:nvSpPr>
          <p:cNvPr id="239" name="TextBox 238">
            <a:extLst>
              <a:ext uri="{FF2B5EF4-FFF2-40B4-BE49-F238E27FC236}">
                <a16:creationId xmlns:a16="http://schemas.microsoft.com/office/drawing/2014/main" id="{4266249C-1B3D-4B4F-8013-2A8ADC415A59}"/>
              </a:ext>
            </a:extLst>
          </p:cNvPr>
          <p:cNvSpPr txBox="1"/>
          <p:nvPr/>
        </p:nvSpPr>
        <p:spPr>
          <a:xfrm>
            <a:off x="5023976" y="5010047"/>
            <a:ext cx="378928" cy="261610"/>
          </a:xfrm>
          <a:prstGeom prst="rect">
            <a:avLst/>
          </a:prstGeom>
          <a:noFill/>
        </p:spPr>
        <p:txBody>
          <a:bodyPr wrap="square" rtlCol="0">
            <a:spAutoFit/>
          </a:bodyPr>
          <a:lstStyle/>
          <a:p>
            <a:r>
              <a:rPr lang="en-US" sz="1100" b="1" dirty="0"/>
              <a:t>T3</a:t>
            </a:r>
          </a:p>
        </p:txBody>
      </p:sp>
      <p:sp>
        <p:nvSpPr>
          <p:cNvPr id="240" name="TextBox 239">
            <a:extLst>
              <a:ext uri="{FF2B5EF4-FFF2-40B4-BE49-F238E27FC236}">
                <a16:creationId xmlns:a16="http://schemas.microsoft.com/office/drawing/2014/main" id="{4266249C-1B3D-4B4F-8013-2A8ADC415A59}"/>
              </a:ext>
            </a:extLst>
          </p:cNvPr>
          <p:cNvSpPr txBox="1"/>
          <p:nvPr/>
        </p:nvSpPr>
        <p:spPr>
          <a:xfrm>
            <a:off x="4179140" y="4476748"/>
            <a:ext cx="378928" cy="261610"/>
          </a:xfrm>
          <a:prstGeom prst="rect">
            <a:avLst/>
          </a:prstGeom>
          <a:noFill/>
        </p:spPr>
        <p:txBody>
          <a:bodyPr wrap="square" rtlCol="0">
            <a:spAutoFit/>
          </a:bodyPr>
          <a:lstStyle/>
          <a:p>
            <a:r>
              <a:rPr lang="en-US" sz="1100" b="1" dirty="0"/>
              <a:t>T4</a:t>
            </a:r>
          </a:p>
        </p:txBody>
      </p:sp>
      <p:sp>
        <p:nvSpPr>
          <p:cNvPr id="241" name="TextBox 240">
            <a:extLst>
              <a:ext uri="{FF2B5EF4-FFF2-40B4-BE49-F238E27FC236}">
                <a16:creationId xmlns:a16="http://schemas.microsoft.com/office/drawing/2014/main" id="{4266249C-1B3D-4B4F-8013-2A8ADC415A59}"/>
              </a:ext>
            </a:extLst>
          </p:cNvPr>
          <p:cNvSpPr txBox="1"/>
          <p:nvPr/>
        </p:nvSpPr>
        <p:spPr>
          <a:xfrm>
            <a:off x="2770418" y="4537955"/>
            <a:ext cx="378928" cy="261610"/>
          </a:xfrm>
          <a:prstGeom prst="rect">
            <a:avLst/>
          </a:prstGeom>
          <a:noFill/>
        </p:spPr>
        <p:txBody>
          <a:bodyPr wrap="square" rtlCol="0">
            <a:spAutoFit/>
          </a:bodyPr>
          <a:lstStyle/>
          <a:p>
            <a:r>
              <a:rPr lang="en-US" sz="1100" b="1" dirty="0"/>
              <a:t>T5</a:t>
            </a:r>
          </a:p>
        </p:txBody>
      </p:sp>
      <p:sp>
        <p:nvSpPr>
          <p:cNvPr id="242" name="TextBox 241">
            <a:extLst>
              <a:ext uri="{FF2B5EF4-FFF2-40B4-BE49-F238E27FC236}">
                <a16:creationId xmlns:a16="http://schemas.microsoft.com/office/drawing/2014/main" id="{4266249C-1B3D-4B4F-8013-2A8ADC415A59}"/>
              </a:ext>
            </a:extLst>
          </p:cNvPr>
          <p:cNvSpPr txBox="1"/>
          <p:nvPr/>
        </p:nvSpPr>
        <p:spPr>
          <a:xfrm>
            <a:off x="2104986" y="4736758"/>
            <a:ext cx="378928" cy="261610"/>
          </a:xfrm>
          <a:prstGeom prst="rect">
            <a:avLst/>
          </a:prstGeom>
          <a:noFill/>
        </p:spPr>
        <p:txBody>
          <a:bodyPr wrap="square" rtlCol="0">
            <a:spAutoFit/>
          </a:bodyPr>
          <a:lstStyle/>
          <a:p>
            <a:r>
              <a:rPr lang="en-US" sz="1100" b="1" dirty="0"/>
              <a:t>T6</a:t>
            </a:r>
          </a:p>
        </p:txBody>
      </p:sp>
      <p:sp>
        <p:nvSpPr>
          <p:cNvPr id="243" name="TextBox 242">
            <a:extLst>
              <a:ext uri="{FF2B5EF4-FFF2-40B4-BE49-F238E27FC236}">
                <a16:creationId xmlns:a16="http://schemas.microsoft.com/office/drawing/2014/main" id="{4266249C-1B3D-4B4F-8013-2A8ADC415A59}"/>
              </a:ext>
            </a:extLst>
          </p:cNvPr>
          <p:cNvSpPr txBox="1"/>
          <p:nvPr/>
        </p:nvSpPr>
        <p:spPr>
          <a:xfrm>
            <a:off x="566347" y="5086528"/>
            <a:ext cx="378928" cy="261610"/>
          </a:xfrm>
          <a:prstGeom prst="rect">
            <a:avLst/>
          </a:prstGeom>
          <a:noFill/>
        </p:spPr>
        <p:txBody>
          <a:bodyPr wrap="square" rtlCol="0">
            <a:spAutoFit/>
          </a:bodyPr>
          <a:lstStyle/>
          <a:p>
            <a:r>
              <a:rPr lang="en-US" sz="1100" b="1" dirty="0"/>
              <a:t>T8</a:t>
            </a:r>
          </a:p>
        </p:txBody>
      </p:sp>
      <p:sp>
        <p:nvSpPr>
          <p:cNvPr id="244" name="TextBox 243">
            <a:extLst>
              <a:ext uri="{FF2B5EF4-FFF2-40B4-BE49-F238E27FC236}">
                <a16:creationId xmlns:a16="http://schemas.microsoft.com/office/drawing/2014/main" id="{4266249C-1B3D-4B4F-8013-2A8ADC415A59}"/>
              </a:ext>
            </a:extLst>
          </p:cNvPr>
          <p:cNvSpPr txBox="1"/>
          <p:nvPr/>
        </p:nvSpPr>
        <p:spPr>
          <a:xfrm>
            <a:off x="1328458" y="4485129"/>
            <a:ext cx="378928" cy="261610"/>
          </a:xfrm>
          <a:prstGeom prst="rect">
            <a:avLst/>
          </a:prstGeom>
          <a:noFill/>
        </p:spPr>
        <p:txBody>
          <a:bodyPr wrap="square" rtlCol="0">
            <a:spAutoFit/>
          </a:bodyPr>
          <a:lstStyle/>
          <a:p>
            <a:r>
              <a:rPr lang="en-US" sz="1100" b="1" dirty="0"/>
              <a:t>T7</a:t>
            </a:r>
          </a:p>
        </p:txBody>
      </p:sp>
      <p:grpSp>
        <p:nvGrpSpPr>
          <p:cNvPr id="245" name="Group 29">
            <a:extLst>
              <a:ext uri="{FF2B5EF4-FFF2-40B4-BE49-F238E27FC236}">
                <a16:creationId xmlns:a16="http://schemas.microsoft.com/office/drawing/2014/main" id="{34B8ADD9-2FE9-40D7-89BF-E6431176380E}"/>
              </a:ext>
            </a:extLst>
          </p:cNvPr>
          <p:cNvGrpSpPr>
            <a:grpSpLocks/>
          </p:cNvGrpSpPr>
          <p:nvPr/>
        </p:nvGrpSpPr>
        <p:grpSpPr bwMode="auto">
          <a:xfrm>
            <a:off x="4561364" y="4443002"/>
            <a:ext cx="287338" cy="790575"/>
            <a:chOff x="528" y="240"/>
            <a:chExt cx="181" cy="498"/>
          </a:xfrm>
        </p:grpSpPr>
        <p:sp>
          <p:nvSpPr>
            <p:cNvPr id="246" name="Line 30">
              <a:extLst>
                <a:ext uri="{FF2B5EF4-FFF2-40B4-BE49-F238E27FC236}">
                  <a16:creationId xmlns:a16="http://schemas.microsoft.com/office/drawing/2014/main" id="{15AF57C0-A2D9-43FF-9E61-06BCBF93A09D}"/>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7" name="Line 31">
              <a:extLst>
                <a:ext uri="{FF2B5EF4-FFF2-40B4-BE49-F238E27FC236}">
                  <a16:creationId xmlns:a16="http://schemas.microsoft.com/office/drawing/2014/main" id="{42A6AB34-5810-462E-89F1-10FE6D8B2A6A}"/>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8" name="Freeform 32">
              <a:extLst>
                <a:ext uri="{FF2B5EF4-FFF2-40B4-BE49-F238E27FC236}">
                  <a16:creationId xmlns:a16="http://schemas.microsoft.com/office/drawing/2014/main" id="{31C36329-F5FD-45EF-87A7-BCBFF1CF46FD}"/>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49" name="Group 29">
            <a:extLst>
              <a:ext uri="{FF2B5EF4-FFF2-40B4-BE49-F238E27FC236}">
                <a16:creationId xmlns:a16="http://schemas.microsoft.com/office/drawing/2014/main" id="{EF99CD18-F44A-424C-B289-FE89FB336E68}"/>
              </a:ext>
            </a:extLst>
          </p:cNvPr>
          <p:cNvGrpSpPr>
            <a:grpSpLocks/>
          </p:cNvGrpSpPr>
          <p:nvPr/>
        </p:nvGrpSpPr>
        <p:grpSpPr bwMode="auto">
          <a:xfrm>
            <a:off x="815032" y="5189852"/>
            <a:ext cx="287338" cy="790575"/>
            <a:chOff x="528" y="240"/>
            <a:chExt cx="181" cy="498"/>
          </a:xfrm>
        </p:grpSpPr>
        <p:sp>
          <p:nvSpPr>
            <p:cNvPr id="250" name="Line 30">
              <a:extLst>
                <a:ext uri="{FF2B5EF4-FFF2-40B4-BE49-F238E27FC236}">
                  <a16:creationId xmlns:a16="http://schemas.microsoft.com/office/drawing/2014/main" id="{A3DE19AD-ED8A-419E-A794-87C1F1F00D90}"/>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1" name="Line 31">
              <a:extLst>
                <a:ext uri="{FF2B5EF4-FFF2-40B4-BE49-F238E27FC236}">
                  <a16:creationId xmlns:a16="http://schemas.microsoft.com/office/drawing/2014/main" id="{DB05A11E-A4DF-4BFA-9633-C5CC97057DC3}"/>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2" name="Freeform 32">
              <a:extLst>
                <a:ext uri="{FF2B5EF4-FFF2-40B4-BE49-F238E27FC236}">
                  <a16:creationId xmlns:a16="http://schemas.microsoft.com/office/drawing/2014/main" id="{B44693FE-FB93-44FC-8DD2-F7F79306E8C7}"/>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59" name="Freeform 20"/>
          <p:cNvSpPr>
            <a:spLocks/>
          </p:cNvSpPr>
          <p:nvPr/>
        </p:nvSpPr>
        <p:spPr bwMode="auto">
          <a:xfrm>
            <a:off x="990600" y="4917321"/>
            <a:ext cx="960807" cy="1712079"/>
          </a:xfrm>
          <a:custGeom>
            <a:avLst/>
            <a:gdLst>
              <a:gd name="T0" fmla="*/ 0 w 240"/>
              <a:gd name="T1" fmla="*/ 2147483647 h 1008"/>
              <a:gd name="T2" fmla="*/ 0 w 240"/>
              <a:gd name="T3" fmla="*/ 0 h 1008"/>
              <a:gd name="T4" fmla="*/ 2147483647 w 240"/>
              <a:gd name="T5" fmla="*/ 2147483647 h 1008"/>
              <a:gd name="T6" fmla="*/ 2147483647 w 240"/>
              <a:gd name="T7" fmla="*/ 2147483647 h 1008"/>
              <a:gd name="T8" fmla="*/ 0 w 240"/>
              <a:gd name="T9" fmla="*/ 2147483647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62" name="Group 91"/>
          <p:cNvGrpSpPr>
            <a:grpSpLocks/>
          </p:cNvGrpSpPr>
          <p:nvPr/>
        </p:nvGrpSpPr>
        <p:grpSpPr bwMode="auto">
          <a:xfrm>
            <a:off x="4324783" y="4448778"/>
            <a:ext cx="1245299" cy="2333022"/>
            <a:chOff x="2592" y="3166"/>
            <a:chExt cx="328" cy="938"/>
          </a:xfrm>
        </p:grpSpPr>
        <p:sp>
          <p:nvSpPr>
            <p:cNvPr id="63" name="Freeform 92"/>
            <p:cNvSpPr>
              <a:spLocks/>
            </p:cNvSpPr>
            <p:nvPr/>
          </p:nvSpPr>
          <p:spPr bwMode="auto">
            <a:xfrm>
              <a:off x="2889" y="3166"/>
              <a:ext cx="31" cy="923"/>
            </a:xfrm>
            <a:custGeom>
              <a:avLst/>
              <a:gdLst>
                <a:gd name="T0" fmla="*/ 5 w 31"/>
                <a:gd name="T1" fmla="*/ 892 h 923"/>
                <a:gd name="T2" fmla="*/ 31 w 31"/>
                <a:gd name="T3" fmla="*/ 680 h 923"/>
                <a:gd name="T4" fmla="*/ 31 w 31"/>
                <a:gd name="T5" fmla="*/ 0 h 923"/>
                <a:gd name="T6" fmla="*/ 0 w 31"/>
                <a:gd name="T7" fmla="*/ 182 h 923"/>
                <a:gd name="T8" fmla="*/ 0 w 31"/>
                <a:gd name="T9" fmla="*/ 892 h 923"/>
                <a:gd name="T10" fmla="*/ 0 w 31"/>
                <a:gd name="T11" fmla="*/ 923 h 923"/>
                <a:gd name="T12" fmla="*/ 5 w 31"/>
                <a:gd name="T13" fmla="*/ 892 h 923"/>
                <a:gd name="T14" fmla="*/ 0 60000 65536"/>
                <a:gd name="T15" fmla="*/ 0 60000 65536"/>
                <a:gd name="T16" fmla="*/ 0 60000 65536"/>
                <a:gd name="T17" fmla="*/ 0 60000 65536"/>
                <a:gd name="T18" fmla="*/ 0 60000 65536"/>
                <a:gd name="T19" fmla="*/ 0 60000 65536"/>
                <a:gd name="T20" fmla="*/ 0 60000 65536"/>
                <a:gd name="T21" fmla="*/ 0 w 31"/>
                <a:gd name="T22" fmla="*/ 0 h 923"/>
                <a:gd name="T23" fmla="*/ 31 w 31"/>
                <a:gd name="T24" fmla="*/ 923 h 9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923">
                  <a:moveTo>
                    <a:pt x="5" y="892"/>
                  </a:moveTo>
                  <a:lnTo>
                    <a:pt x="31" y="680"/>
                  </a:lnTo>
                  <a:lnTo>
                    <a:pt x="31" y="0"/>
                  </a:lnTo>
                  <a:lnTo>
                    <a:pt x="0" y="182"/>
                  </a:lnTo>
                  <a:lnTo>
                    <a:pt x="0" y="892"/>
                  </a:lnTo>
                  <a:lnTo>
                    <a:pt x="0" y="923"/>
                  </a:lnTo>
                  <a:lnTo>
                    <a:pt x="5" y="892"/>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64" name="Freeform 93"/>
            <p:cNvSpPr>
              <a:spLocks/>
            </p:cNvSpPr>
            <p:nvPr/>
          </p:nvSpPr>
          <p:spPr bwMode="auto">
            <a:xfrm>
              <a:off x="2592" y="3336"/>
              <a:ext cx="300" cy="768"/>
            </a:xfrm>
            <a:custGeom>
              <a:avLst/>
              <a:gdLst>
                <a:gd name="T0" fmla="*/ 1 w 528"/>
                <a:gd name="T1" fmla="*/ 2147483647 h 288"/>
                <a:gd name="T2" fmla="*/ 0 w 528"/>
                <a:gd name="T3" fmla="*/ 2147483647 h 288"/>
                <a:gd name="T4" fmla="*/ 0 w 528"/>
                <a:gd name="T5" fmla="*/ 0 h 288"/>
                <a:gd name="T6" fmla="*/ 1 w 528"/>
                <a:gd name="T7" fmla="*/ 0 h 288"/>
                <a:gd name="T8" fmla="*/ 1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1468</TotalTime>
  <Words>261</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186</cp:revision>
  <dcterms:created xsi:type="dcterms:W3CDTF">2002-08-21T12:11:08Z</dcterms:created>
  <dcterms:modified xsi:type="dcterms:W3CDTF">2020-08-16T23:58:05Z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