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16.08.2020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17582"/>
              </p:ext>
            </p:extLst>
          </p:nvPr>
        </p:nvGraphicFramePr>
        <p:xfrm>
          <a:off x="152400" y="152400"/>
          <a:ext cx="7010400" cy="395783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- The Big Lebowski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Stage: White Russian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Rushin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’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at the bar – White Russian – in your hand conversing with a cowboy who looks similar to Sam Eliot . After a friendly exchange of “Dudes” – some bad desperados enter the bowling alley’s bar and start demanding cash from the till and patrons! Forget paying the tab – you needs to rush and shoot your way out of danger!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table, strong hand on glass which is on the table. Gun loaded to division capacity and placed on table facing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15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1NT,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05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in tactical priority with only 3 rounds from behind table.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2350295" y="64946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4903506" y="65937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1314817" y="514790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5508405" y="51321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3132421" y="47020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7" y="166358"/>
            <a:ext cx="977668" cy="977668"/>
          </a:xfrm>
          <a:prstGeom prst="rect">
            <a:avLst/>
          </a:prstGeom>
        </p:spPr>
      </p:pic>
      <p:grpSp>
        <p:nvGrpSpPr>
          <p:cNvPr id="59" name="Group 78"/>
          <p:cNvGrpSpPr>
            <a:grpSpLocks/>
          </p:cNvGrpSpPr>
          <p:nvPr/>
        </p:nvGrpSpPr>
        <p:grpSpPr bwMode="auto">
          <a:xfrm flipH="1">
            <a:off x="3494088" y="8623260"/>
            <a:ext cx="490538" cy="666750"/>
            <a:chOff x="1176" y="5328"/>
            <a:chExt cx="309" cy="420"/>
          </a:xfrm>
        </p:grpSpPr>
        <p:sp>
          <p:nvSpPr>
            <p:cNvPr id="66" name="Line 79"/>
            <p:cNvSpPr>
              <a:spLocks noChangeShapeType="1"/>
            </p:cNvSpPr>
            <p:nvPr/>
          </p:nvSpPr>
          <p:spPr bwMode="auto">
            <a:xfrm>
              <a:off x="1478" y="542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80"/>
            <p:cNvSpPr>
              <a:spLocks noChangeShapeType="1"/>
            </p:cNvSpPr>
            <p:nvPr/>
          </p:nvSpPr>
          <p:spPr bwMode="auto">
            <a:xfrm>
              <a:off x="1359" y="535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Freeform 81"/>
            <p:cNvSpPr>
              <a:spLocks/>
            </p:cNvSpPr>
            <p:nvPr/>
          </p:nvSpPr>
          <p:spPr bwMode="auto">
            <a:xfrm>
              <a:off x="1176" y="5328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82"/>
            <p:cNvSpPr>
              <a:spLocks noChangeShapeType="1"/>
            </p:cNvSpPr>
            <p:nvPr/>
          </p:nvSpPr>
          <p:spPr bwMode="auto">
            <a:xfrm>
              <a:off x="1294" y="556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83"/>
            <p:cNvSpPr>
              <a:spLocks noChangeShapeType="1"/>
            </p:cNvSpPr>
            <p:nvPr/>
          </p:nvSpPr>
          <p:spPr bwMode="auto">
            <a:xfrm>
              <a:off x="1181" y="544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1" name="Group 164"/>
          <p:cNvGrpSpPr>
            <a:grpSpLocks/>
          </p:cNvGrpSpPr>
          <p:nvPr/>
        </p:nvGrpSpPr>
        <p:grpSpPr bwMode="auto">
          <a:xfrm>
            <a:off x="1883320" y="5034121"/>
            <a:ext cx="288925" cy="787400"/>
            <a:chOff x="1247" y="2496"/>
            <a:chExt cx="182" cy="496"/>
          </a:xfrm>
        </p:grpSpPr>
        <p:sp>
          <p:nvSpPr>
            <p:cNvPr id="72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5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7" name="Group 164"/>
          <p:cNvGrpSpPr>
            <a:grpSpLocks/>
          </p:cNvGrpSpPr>
          <p:nvPr/>
        </p:nvGrpSpPr>
        <p:grpSpPr bwMode="auto">
          <a:xfrm>
            <a:off x="3657600" y="4667083"/>
            <a:ext cx="288925" cy="787400"/>
            <a:chOff x="1247" y="2496"/>
            <a:chExt cx="182" cy="496"/>
          </a:xfrm>
        </p:grpSpPr>
        <p:sp>
          <p:nvSpPr>
            <p:cNvPr id="78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1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3" name="Group 164"/>
          <p:cNvGrpSpPr>
            <a:grpSpLocks/>
          </p:cNvGrpSpPr>
          <p:nvPr/>
        </p:nvGrpSpPr>
        <p:grpSpPr bwMode="auto">
          <a:xfrm>
            <a:off x="5182102" y="4864814"/>
            <a:ext cx="288925" cy="787400"/>
            <a:chOff x="1247" y="2496"/>
            <a:chExt cx="182" cy="496"/>
          </a:xfrm>
        </p:grpSpPr>
        <p:sp>
          <p:nvSpPr>
            <p:cNvPr id="84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7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9" name="Group 170"/>
          <p:cNvGrpSpPr>
            <a:grpSpLocks/>
          </p:cNvGrpSpPr>
          <p:nvPr/>
        </p:nvGrpSpPr>
        <p:grpSpPr bwMode="auto">
          <a:xfrm>
            <a:off x="2995612" y="6076051"/>
            <a:ext cx="288925" cy="787400"/>
            <a:chOff x="1008" y="2592"/>
            <a:chExt cx="182" cy="496"/>
          </a:xfrm>
        </p:grpSpPr>
        <p:sp>
          <p:nvSpPr>
            <p:cNvPr id="90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3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5" name="Group 170"/>
          <p:cNvGrpSpPr>
            <a:grpSpLocks/>
          </p:cNvGrpSpPr>
          <p:nvPr/>
        </p:nvGrpSpPr>
        <p:grpSpPr bwMode="auto">
          <a:xfrm>
            <a:off x="4495800" y="6051683"/>
            <a:ext cx="288925" cy="787400"/>
            <a:chOff x="1008" y="2592"/>
            <a:chExt cx="182" cy="496"/>
          </a:xfrm>
        </p:grpSpPr>
        <p:sp>
          <p:nvSpPr>
            <p:cNvPr id="9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1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38538" y="7044511"/>
            <a:ext cx="360363" cy="838200"/>
            <a:chOff x="-2155" y="1485"/>
            <a:chExt cx="227" cy="528"/>
          </a:xfrm>
        </p:grpSpPr>
        <p:sp>
          <p:nvSpPr>
            <p:cNvPr id="102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8" name="Line 165"/>
          <p:cNvSpPr>
            <a:spLocks noChangeShapeType="1"/>
          </p:cNvSpPr>
          <p:nvPr/>
        </p:nvSpPr>
        <p:spPr bwMode="auto">
          <a:xfrm flipH="1">
            <a:off x="2819399" y="8937585"/>
            <a:ext cx="1693863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195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178</cp:revision>
  <dcterms:created xsi:type="dcterms:W3CDTF">2002-08-21T12:11:08Z</dcterms:created>
  <dcterms:modified xsi:type="dcterms:W3CDTF">2020-08-17T00:08:09Z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