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3304"/>
              </p:ext>
            </p:extLst>
          </p:nvPr>
        </p:nvGraphicFramePr>
        <p:xfrm>
          <a:off x="207169" y="13246"/>
          <a:ext cx="7010400" cy="457283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- The Big Lebowski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Nice Marmot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a tough week of being “The Dude” you are relaxing in your tub – candles lit and the intoxicating fumes of a “J” fills the bathroom. You are lapsing into a nice mellow – when armed East German Thugs break into your apartment armed with a cricket bat and a leashed and not so mellow ferret! You grab your pistol and take care of business! No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harshing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of this mellow for this American!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in chair with legs outstretched(knees locked) and heels beyond forward fault line. Gun loaded to 6 rounds and on table on either side of start position facing down range. Hands at hands-length from mount.  Reloading devices on table opposite side of gun.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 – you’re in a tub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in tactical priority with at least 2 rounds each while seated and with strong hand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3058321" y="76908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 flipV="1">
            <a:off x="3060702" y="8402285"/>
            <a:ext cx="1663698" cy="308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4475236" y="777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2290386" y="64895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5801086" y="64271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2321631" y="6029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5793659" y="59443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2914405" y="49946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4475236" y="49568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" y="177800"/>
            <a:ext cx="892969" cy="892969"/>
          </a:xfrm>
          <a:prstGeom prst="rect">
            <a:avLst/>
          </a:prstGeom>
        </p:spPr>
      </p:pic>
      <p:grpSp>
        <p:nvGrpSpPr>
          <p:cNvPr id="59" name="Group 174"/>
          <p:cNvGrpSpPr>
            <a:grpSpLocks/>
          </p:cNvGrpSpPr>
          <p:nvPr/>
        </p:nvGrpSpPr>
        <p:grpSpPr bwMode="auto">
          <a:xfrm>
            <a:off x="3026571" y="8417690"/>
            <a:ext cx="1076325" cy="458788"/>
            <a:chOff x="1736" y="4449"/>
            <a:chExt cx="678" cy="289"/>
          </a:xfrm>
        </p:grpSpPr>
        <p:sp>
          <p:nvSpPr>
            <p:cNvPr id="69" name="Freeform 178"/>
            <p:cNvSpPr>
              <a:spLocks/>
            </p:cNvSpPr>
            <p:nvPr/>
          </p:nvSpPr>
          <p:spPr bwMode="auto">
            <a:xfrm>
              <a:off x="1736" y="4495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72" name="Freeform 178"/>
          <p:cNvSpPr>
            <a:spLocks/>
          </p:cNvSpPr>
          <p:nvPr/>
        </p:nvSpPr>
        <p:spPr bwMode="auto">
          <a:xfrm>
            <a:off x="4275931" y="8433175"/>
            <a:ext cx="490538" cy="377825"/>
          </a:xfrm>
          <a:custGeom>
            <a:avLst/>
            <a:gdLst>
              <a:gd name="T0" fmla="*/ 0 w 309"/>
              <a:gd name="T1" fmla="*/ 108 h 238"/>
              <a:gd name="T2" fmla="*/ 113 w 309"/>
              <a:gd name="T3" fmla="*/ 238 h 238"/>
              <a:gd name="T4" fmla="*/ 309 w 309"/>
              <a:gd name="T5" fmla="*/ 93 h 238"/>
              <a:gd name="T6" fmla="*/ 183 w 309"/>
              <a:gd name="T7" fmla="*/ 0 h 238"/>
              <a:gd name="T8" fmla="*/ 0 w 309"/>
              <a:gd name="T9" fmla="*/ 108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9"/>
              <a:gd name="T16" fmla="*/ 0 h 238"/>
              <a:gd name="T17" fmla="*/ 309 w 309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9" h="238">
                <a:moveTo>
                  <a:pt x="0" y="108"/>
                </a:moveTo>
                <a:lnTo>
                  <a:pt x="113" y="238"/>
                </a:lnTo>
                <a:lnTo>
                  <a:pt x="309" y="93"/>
                </a:lnTo>
                <a:lnTo>
                  <a:pt x="183" y="0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73" name="Group 194"/>
          <p:cNvGrpSpPr>
            <a:grpSpLocks/>
          </p:cNvGrpSpPr>
          <p:nvPr/>
        </p:nvGrpSpPr>
        <p:grpSpPr bwMode="auto">
          <a:xfrm>
            <a:off x="2083212" y="6074655"/>
            <a:ext cx="198438" cy="984250"/>
            <a:chOff x="1799" y="2184"/>
            <a:chExt cx="125" cy="620"/>
          </a:xfrm>
        </p:grpSpPr>
        <p:grpSp>
          <p:nvGrpSpPr>
            <p:cNvPr id="7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7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491"/>
          <p:cNvGrpSpPr>
            <a:grpSpLocks/>
          </p:cNvGrpSpPr>
          <p:nvPr/>
        </p:nvGrpSpPr>
        <p:grpSpPr bwMode="auto">
          <a:xfrm flipH="1">
            <a:off x="5566991" y="6004852"/>
            <a:ext cx="198438" cy="984250"/>
            <a:chOff x="1799" y="2184"/>
            <a:chExt cx="125" cy="620"/>
          </a:xfrm>
        </p:grpSpPr>
        <p:grpSp>
          <p:nvGrpSpPr>
            <p:cNvPr id="91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96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93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465"/>
          <p:cNvGrpSpPr>
            <a:grpSpLocks/>
          </p:cNvGrpSpPr>
          <p:nvPr/>
        </p:nvGrpSpPr>
        <p:grpSpPr bwMode="auto">
          <a:xfrm>
            <a:off x="3517109" y="4846121"/>
            <a:ext cx="703263" cy="836613"/>
            <a:chOff x="3360" y="816"/>
            <a:chExt cx="443" cy="527"/>
          </a:xfrm>
        </p:grpSpPr>
        <p:grpSp>
          <p:nvGrpSpPr>
            <p:cNvPr id="99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07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05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1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02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9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55" y="481757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9"/>
          <p:cNvGrpSpPr>
            <a:grpSpLocks/>
          </p:cNvGrpSpPr>
          <p:nvPr/>
        </p:nvGrpSpPr>
        <p:grpSpPr bwMode="auto">
          <a:xfrm>
            <a:off x="3166823" y="6989102"/>
            <a:ext cx="287338" cy="790575"/>
            <a:chOff x="528" y="240"/>
            <a:chExt cx="181" cy="498"/>
          </a:xfrm>
        </p:grpSpPr>
        <p:sp>
          <p:nvSpPr>
            <p:cNvPr id="1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"/>
          <p:cNvGrpSpPr>
            <a:grpSpLocks/>
          </p:cNvGrpSpPr>
          <p:nvPr/>
        </p:nvGrpSpPr>
        <p:grpSpPr bwMode="auto">
          <a:xfrm>
            <a:off x="4544704" y="7000802"/>
            <a:ext cx="287338" cy="790575"/>
            <a:chOff x="528" y="240"/>
            <a:chExt cx="181" cy="498"/>
          </a:xfrm>
        </p:grpSpPr>
        <p:sp>
          <p:nvSpPr>
            <p:cNvPr id="11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9846" y="7184370"/>
            <a:ext cx="360363" cy="838200"/>
            <a:chOff x="-2155" y="1485"/>
            <a:chExt cx="227" cy="528"/>
          </a:xfrm>
        </p:grpSpPr>
        <p:sp>
          <p:nvSpPr>
            <p:cNvPr id="119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249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2020-08-17T00:11:04Z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