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14" autoAdjust="0"/>
  </p:normalViewPr>
  <p:slideViewPr>
    <p:cSldViewPr>
      <p:cViewPr varScale="1">
        <p:scale>
          <a:sx n="77" d="100"/>
          <a:sy n="77" d="100"/>
        </p:scale>
        <p:origin x="3042" y="114"/>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40DADA19-4CE1-4E6D-BB84-8D19633FAA65}"/>
    <pc:docChg chg="modSld">
      <pc:chgData name="Matt Carlson" userId="0e792f37f00095d9" providerId="LiveId" clId="{40DADA19-4CE1-4E6D-BB84-8D19633FAA65}" dt="2018-04-05T18:02:01.988" v="33" actId="20577"/>
      <pc:docMkLst>
        <pc:docMk/>
      </pc:docMkLst>
      <pc:sldChg chg="modSp">
        <pc:chgData name="Matt Carlson" userId="0e792f37f00095d9" providerId="LiveId" clId="{40DADA19-4CE1-4E6D-BB84-8D19633FAA65}" dt="2018-04-05T18:02:01.988" v="33" actId="20577"/>
        <pc:sldMkLst>
          <pc:docMk/>
          <pc:sldMk cId="0" sldId="274"/>
        </pc:sldMkLst>
        <pc:graphicFrameChg chg="modGraphic">
          <ac:chgData name="Matt Carlson" userId="0e792f37f00095d9" providerId="LiveId" clId="{40DADA19-4CE1-4E6D-BB84-8D19633FAA65}" dt="2018-04-05T18:02:01.988" v="33" actId="20577"/>
          <ac:graphicFrameMkLst>
            <pc:docMk/>
            <pc:sldMk cId="0" sldId="274"/>
            <ac:graphicFrameMk id="56" creationId="{00000000-0000-0000-0000-000000000000}"/>
          </ac:graphicFrameMkLst>
        </pc:graphicFrameChg>
      </pc:sldChg>
    </pc:docChg>
  </pc:docChgLst>
  <pc:docChgLst>
    <pc:chgData name="Matt Carlson" userId="0e792f37f00095d9" providerId="LiveId" clId="{9B602E7F-0EE2-4FCF-B28D-23ACFEA377A0}"/>
    <pc:docChg chg="custSel modSld">
      <pc:chgData name="Matt Carlson" userId="0e792f37f00095d9" providerId="LiveId" clId="{9B602E7F-0EE2-4FCF-B28D-23ACFEA377A0}" dt="2018-04-05T17:53:19.510" v="2"/>
      <pc:docMkLst>
        <pc:docMk/>
      </pc:docMkLst>
      <pc:sldChg chg="addSp delSp modSp">
        <pc:chgData name="Matt Carlson" userId="0e792f37f00095d9" providerId="LiveId" clId="{9B602E7F-0EE2-4FCF-B28D-23ACFEA377A0}" dt="2018-04-05T17:53:19.510" v="2"/>
        <pc:sldMkLst>
          <pc:docMk/>
          <pc:sldMk cId="0" sldId="274"/>
        </pc:sldMkLst>
        <pc:graphicFrameChg chg="mod">
          <ac:chgData name="Matt Carlson" userId="0e792f37f00095d9" providerId="LiveId" clId="{9B602E7F-0EE2-4FCF-B28D-23ACFEA377A0}" dt="2018-04-05T17:53:19.510" v="2"/>
          <ac:graphicFrameMkLst>
            <pc:docMk/>
            <pc:sldMk cId="0" sldId="274"/>
            <ac:graphicFrameMk id="56" creationId="{00000000-0000-0000-0000-000000000000}"/>
          </ac:graphicFrameMkLst>
        </pc:graphicFrameChg>
        <pc:picChg chg="add">
          <ac:chgData name="Matt Carlson" userId="0e792f37f00095d9" providerId="LiveId" clId="{9B602E7F-0EE2-4FCF-B28D-23ACFEA377A0}" dt="2018-04-05T17:52:55.775" v="1"/>
          <ac:picMkLst>
            <pc:docMk/>
            <pc:sldMk cId="0" sldId="274"/>
            <ac:picMk id="15" creationId="{78331418-D313-4EEF-827D-C41821AC6928}"/>
          </ac:picMkLst>
        </pc:picChg>
        <pc:picChg chg="add">
          <ac:chgData name="Matt Carlson" userId="0e792f37f00095d9" providerId="LiveId" clId="{9B602E7F-0EE2-4FCF-B28D-23ACFEA377A0}" dt="2018-04-05T17:52:55.775" v="1"/>
          <ac:picMkLst>
            <pc:docMk/>
            <pc:sldMk cId="0" sldId="274"/>
            <ac:picMk id="16" creationId="{156EFA39-1A0B-4256-86BF-A6696AF2AE23}"/>
          </ac:picMkLst>
        </pc:picChg>
        <pc:picChg chg="del">
          <ac:chgData name="Matt Carlson" userId="0e792f37f00095d9" providerId="LiveId" clId="{9B602E7F-0EE2-4FCF-B28D-23ACFEA377A0}" dt="2018-04-05T17:52:53.927" v="0" actId="478"/>
          <ac:picMkLst>
            <pc:docMk/>
            <pc:sldMk cId="0" sldId="274"/>
            <ac:picMk id="207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16.08.2020</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extLst>
      <p:ext uri="{BB962C8B-B14F-4D97-AF65-F5344CB8AC3E}">
        <p14:creationId xmlns:p14="http://schemas.microsoft.com/office/powerpoint/2010/main" val="4751154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extLst>
      <p:ext uri="{BB962C8B-B14F-4D97-AF65-F5344CB8AC3E}">
        <p14:creationId xmlns:p14="http://schemas.microsoft.com/office/powerpoint/2010/main" val="3864311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6" name="Group 29"/>
          <p:cNvGraphicFramePr>
            <a:graphicFrameLocks noGrp="1"/>
          </p:cNvGraphicFramePr>
          <p:nvPr>
            <p:extLst>
              <p:ext uri="{D42A27DB-BD31-4B8C-83A1-F6EECF244321}">
                <p14:modId xmlns:p14="http://schemas.microsoft.com/office/powerpoint/2010/main" val="1828234105"/>
              </p:ext>
            </p:extLst>
          </p:nvPr>
        </p:nvGraphicFramePr>
        <p:xfrm>
          <a:off x="93037" y="153553"/>
          <a:ext cx="7010400" cy="3735621"/>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60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Renton Fish and Game - The Big Lebowski</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cap="none" normalizeH="0" baseline="0" dirty="0">
                          <a:ln>
                            <a:noFill/>
                          </a:ln>
                          <a:solidFill>
                            <a:schemeClr val="tx1"/>
                          </a:solidFill>
                          <a:effectLst/>
                          <a:latin typeface="Arial" charset="0"/>
                          <a:cs typeface="Times New Roman" charset="0"/>
                        </a:rPr>
                        <a:t>Bay 7</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kern="1200" cap="none" normalizeH="0" baseline="0" dirty="0">
                          <a:ln>
                            <a:noFill/>
                          </a:ln>
                          <a:solidFill>
                            <a:schemeClr val="tx1"/>
                          </a:solidFill>
                          <a:effectLst/>
                          <a:latin typeface="Arial" charset="0"/>
                          <a:ea typeface="+mn-ea"/>
                          <a:cs typeface="+mn-cs"/>
                        </a:rPr>
                        <a:t>Stage: Hey! At Least I’m Housebroken</a:t>
                      </a:r>
                      <a:br>
                        <a:rPr kumimoji="0" lang="en-US" sz="1200" b="1" i="0" u="none" strike="noStrike" kern="1200" cap="none" normalizeH="0" baseline="0" dirty="0">
                          <a:ln>
                            <a:noFill/>
                          </a:ln>
                          <a:solidFill>
                            <a:schemeClr val="tx1"/>
                          </a:solidFill>
                          <a:effectLst/>
                          <a:latin typeface="Arial" charset="0"/>
                          <a:ea typeface="+mn-ea"/>
                          <a:cs typeface="+mn-cs"/>
                        </a:rPr>
                      </a:b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Corgi Nation Pistol Team</a:t>
                      </a: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93338">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SCENARIO: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Some thugs have entered your shabby apartment and have treated you to a humiliating episode of a </a:t>
                      </a:r>
                      <a:r>
                        <a:rPr kumimoji="0" lang="en-US" sz="1100" b="0" i="0" u="none" strike="noStrike" cap="none" normalizeH="0" baseline="0" dirty="0" err="1">
                          <a:ln>
                            <a:noFill/>
                          </a:ln>
                          <a:solidFill>
                            <a:schemeClr val="tx1"/>
                          </a:solidFill>
                          <a:effectLst/>
                          <a:latin typeface="Arial" charset="0"/>
                          <a:ea typeface="ＭＳ Ｐゴシック" pitchFamily="-112" charset="-128"/>
                          <a:cs typeface="Times New Roman" pitchFamily="-112" charset="0"/>
                        </a:rPr>
                        <a:t>swirlie</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 in the faded pink toilet bowl of your equally shabby bathroom. As the threat of further assault occurs and one of those punks is peeing on the oriental scatter rug at the front door – you’ve had enough! Grab your gat and protect yourself from further bodily injury! Perhaps the real Lebowski will compensate you with a new rug.</a:t>
                      </a: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010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Standing at P1, fingers interlaced behind head and body bent forward, facing up range. Gun is loaded to division capacity and placed on table nearby, facing down range.</a:t>
                      </a: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Unlimited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18</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9  IDPA, 3 NT, </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Optional</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Muzzle safe markers / 180 degree rule</a:t>
                      </a:r>
                    </a:p>
                    <a:p>
                      <a:pPr marL="0" marR="0" lvl="0" indent="0" algn="l" defTabSz="966788"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SO NOTES</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1234257">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At the start signal, engage  T1 &amp; T2 from Start Position. Then engage remaining targets from available cover.</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pic>
        <p:nvPicPr>
          <p:cNvPr id="15" name="Picture 2" descr="http://www.idpa.com/MISC/Logos/SquareLogo/SquareLOGO-IDPA180.jpg">
            <a:extLst>
              <a:ext uri="{FF2B5EF4-FFF2-40B4-BE49-F238E27FC236}">
                <a16:creationId xmlns:a16="http://schemas.microsoft.com/office/drawing/2014/main" id="{78331418-D313-4EEF-827D-C41821AC6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483" y="203200"/>
            <a:ext cx="930980" cy="93098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266249C-1B3D-4B4F-8013-2A8ADC415A59}"/>
              </a:ext>
            </a:extLst>
          </p:cNvPr>
          <p:cNvSpPr txBox="1"/>
          <p:nvPr/>
        </p:nvSpPr>
        <p:spPr>
          <a:xfrm>
            <a:off x="2940274" y="5148728"/>
            <a:ext cx="533400" cy="369332"/>
          </a:xfrm>
          <a:prstGeom prst="rect">
            <a:avLst/>
          </a:prstGeom>
          <a:noFill/>
        </p:spPr>
        <p:txBody>
          <a:bodyPr wrap="square" rtlCol="0">
            <a:spAutoFit/>
          </a:bodyPr>
          <a:lstStyle/>
          <a:p>
            <a:r>
              <a:rPr lang="en-US" b="1" dirty="0"/>
              <a:t>T1</a:t>
            </a:r>
          </a:p>
        </p:txBody>
      </p:sp>
      <p:cxnSp>
        <p:nvCxnSpPr>
          <p:cNvPr id="31" name="Straight Connector 30">
            <a:extLst>
              <a:ext uri="{FF2B5EF4-FFF2-40B4-BE49-F238E27FC236}">
                <a16:creationId xmlns:a16="http://schemas.microsoft.com/office/drawing/2014/main" id="{954B0AE0-84C2-466A-B053-C42FDA72611A}"/>
              </a:ext>
            </a:extLst>
          </p:cNvPr>
          <p:cNvCxnSpPr>
            <a:cxnSpLocks/>
          </p:cNvCxnSpPr>
          <p:nvPr/>
        </p:nvCxnSpPr>
        <p:spPr>
          <a:xfrm flipV="1">
            <a:off x="5458619" y="7858893"/>
            <a:ext cx="472" cy="675507"/>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577F812A-C228-448C-8F31-7C64269C8964}"/>
              </a:ext>
            </a:extLst>
          </p:cNvPr>
          <p:cNvCxnSpPr>
            <a:cxnSpLocks/>
          </p:cNvCxnSpPr>
          <p:nvPr/>
        </p:nvCxnSpPr>
        <p:spPr>
          <a:xfrm flipH="1" flipV="1">
            <a:off x="2644227" y="9222390"/>
            <a:ext cx="1851573" cy="10922"/>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AB2BB537-10E9-443F-8888-5E192068E64E}"/>
              </a:ext>
            </a:extLst>
          </p:cNvPr>
          <p:cNvCxnSpPr>
            <a:cxnSpLocks/>
          </p:cNvCxnSpPr>
          <p:nvPr/>
        </p:nvCxnSpPr>
        <p:spPr>
          <a:xfrm flipH="1" flipV="1">
            <a:off x="1606835" y="6914131"/>
            <a:ext cx="24700" cy="911199"/>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EC19BEE0-DC80-4434-B6AB-1878C472CEC7}"/>
              </a:ext>
            </a:extLst>
          </p:cNvPr>
          <p:cNvSpPr txBox="1"/>
          <p:nvPr/>
        </p:nvSpPr>
        <p:spPr>
          <a:xfrm>
            <a:off x="3999910" y="5168205"/>
            <a:ext cx="533400" cy="369332"/>
          </a:xfrm>
          <a:prstGeom prst="rect">
            <a:avLst/>
          </a:prstGeom>
          <a:noFill/>
        </p:spPr>
        <p:txBody>
          <a:bodyPr wrap="square" rtlCol="0">
            <a:spAutoFit/>
          </a:bodyPr>
          <a:lstStyle/>
          <a:p>
            <a:r>
              <a:rPr lang="en-US" b="1" dirty="0"/>
              <a:t>T2</a:t>
            </a:r>
          </a:p>
        </p:txBody>
      </p:sp>
      <p:sp>
        <p:nvSpPr>
          <p:cNvPr id="38" name="TextBox 37">
            <a:extLst>
              <a:ext uri="{FF2B5EF4-FFF2-40B4-BE49-F238E27FC236}">
                <a16:creationId xmlns:a16="http://schemas.microsoft.com/office/drawing/2014/main" id="{A4CA73BE-E99F-4DEF-A722-4EEC5ACF9665}"/>
              </a:ext>
            </a:extLst>
          </p:cNvPr>
          <p:cNvSpPr txBox="1"/>
          <p:nvPr/>
        </p:nvSpPr>
        <p:spPr>
          <a:xfrm>
            <a:off x="5248072" y="4792252"/>
            <a:ext cx="533400" cy="369332"/>
          </a:xfrm>
          <a:prstGeom prst="rect">
            <a:avLst/>
          </a:prstGeom>
          <a:noFill/>
        </p:spPr>
        <p:txBody>
          <a:bodyPr wrap="square" rtlCol="0">
            <a:spAutoFit/>
          </a:bodyPr>
          <a:lstStyle/>
          <a:p>
            <a:r>
              <a:rPr lang="en-US" b="1" dirty="0"/>
              <a:t>T3</a:t>
            </a:r>
          </a:p>
        </p:txBody>
      </p:sp>
      <p:sp>
        <p:nvSpPr>
          <p:cNvPr id="39" name="TextBox 38">
            <a:extLst>
              <a:ext uri="{FF2B5EF4-FFF2-40B4-BE49-F238E27FC236}">
                <a16:creationId xmlns:a16="http://schemas.microsoft.com/office/drawing/2014/main" id="{09C4594E-7D39-4EB8-B92A-802976F73475}"/>
              </a:ext>
            </a:extLst>
          </p:cNvPr>
          <p:cNvSpPr txBox="1"/>
          <p:nvPr/>
        </p:nvSpPr>
        <p:spPr>
          <a:xfrm>
            <a:off x="5272809" y="4368651"/>
            <a:ext cx="533400" cy="369332"/>
          </a:xfrm>
          <a:prstGeom prst="rect">
            <a:avLst/>
          </a:prstGeom>
          <a:noFill/>
        </p:spPr>
        <p:txBody>
          <a:bodyPr wrap="square" rtlCol="0">
            <a:spAutoFit/>
          </a:bodyPr>
          <a:lstStyle/>
          <a:p>
            <a:r>
              <a:rPr lang="en-US" b="1" dirty="0"/>
              <a:t>T4</a:t>
            </a:r>
          </a:p>
        </p:txBody>
      </p:sp>
      <p:sp>
        <p:nvSpPr>
          <p:cNvPr id="40" name="TextBox 39">
            <a:extLst>
              <a:ext uri="{FF2B5EF4-FFF2-40B4-BE49-F238E27FC236}">
                <a16:creationId xmlns:a16="http://schemas.microsoft.com/office/drawing/2014/main" id="{9FAB6583-7DF6-4EE3-AC14-01E88EDFCF19}"/>
              </a:ext>
            </a:extLst>
          </p:cNvPr>
          <p:cNvSpPr txBox="1"/>
          <p:nvPr/>
        </p:nvSpPr>
        <p:spPr>
          <a:xfrm>
            <a:off x="6201270" y="5004437"/>
            <a:ext cx="533400" cy="369332"/>
          </a:xfrm>
          <a:prstGeom prst="rect">
            <a:avLst/>
          </a:prstGeom>
          <a:noFill/>
        </p:spPr>
        <p:txBody>
          <a:bodyPr wrap="square" rtlCol="0">
            <a:spAutoFit/>
          </a:bodyPr>
          <a:lstStyle/>
          <a:p>
            <a:r>
              <a:rPr lang="en-US" b="1" dirty="0"/>
              <a:t>T5</a:t>
            </a:r>
          </a:p>
        </p:txBody>
      </p:sp>
      <p:sp>
        <p:nvSpPr>
          <p:cNvPr id="41" name="TextBox 40">
            <a:extLst>
              <a:ext uri="{FF2B5EF4-FFF2-40B4-BE49-F238E27FC236}">
                <a16:creationId xmlns:a16="http://schemas.microsoft.com/office/drawing/2014/main" id="{49BB8312-473B-476D-BB7C-C2FDF0F51E97}"/>
              </a:ext>
            </a:extLst>
          </p:cNvPr>
          <p:cNvSpPr txBox="1"/>
          <p:nvPr/>
        </p:nvSpPr>
        <p:spPr>
          <a:xfrm>
            <a:off x="6225817" y="4515487"/>
            <a:ext cx="533400" cy="369332"/>
          </a:xfrm>
          <a:prstGeom prst="rect">
            <a:avLst/>
          </a:prstGeom>
          <a:noFill/>
        </p:spPr>
        <p:txBody>
          <a:bodyPr wrap="square" rtlCol="0">
            <a:spAutoFit/>
          </a:bodyPr>
          <a:lstStyle/>
          <a:p>
            <a:r>
              <a:rPr lang="en-US" b="1" dirty="0"/>
              <a:t>T6</a:t>
            </a:r>
          </a:p>
        </p:txBody>
      </p:sp>
      <p:sp>
        <p:nvSpPr>
          <p:cNvPr id="42" name="TextBox 41">
            <a:extLst>
              <a:ext uri="{FF2B5EF4-FFF2-40B4-BE49-F238E27FC236}">
                <a16:creationId xmlns:a16="http://schemas.microsoft.com/office/drawing/2014/main" id="{5248CB62-3491-49D3-8984-E51FC288F44D}"/>
              </a:ext>
            </a:extLst>
          </p:cNvPr>
          <p:cNvSpPr txBox="1"/>
          <p:nvPr/>
        </p:nvSpPr>
        <p:spPr>
          <a:xfrm>
            <a:off x="1720056" y="4219358"/>
            <a:ext cx="533400" cy="369332"/>
          </a:xfrm>
          <a:prstGeom prst="rect">
            <a:avLst/>
          </a:prstGeom>
          <a:noFill/>
        </p:spPr>
        <p:txBody>
          <a:bodyPr wrap="square" rtlCol="0">
            <a:spAutoFit/>
          </a:bodyPr>
          <a:lstStyle/>
          <a:p>
            <a:r>
              <a:rPr lang="en-US" b="1" dirty="0"/>
              <a:t>T7</a:t>
            </a:r>
          </a:p>
        </p:txBody>
      </p:sp>
      <p:sp>
        <p:nvSpPr>
          <p:cNvPr id="43" name="TextBox 42">
            <a:extLst>
              <a:ext uri="{FF2B5EF4-FFF2-40B4-BE49-F238E27FC236}">
                <a16:creationId xmlns:a16="http://schemas.microsoft.com/office/drawing/2014/main" id="{516D4DE2-07B1-4954-AC3D-0F43CB88A535}"/>
              </a:ext>
            </a:extLst>
          </p:cNvPr>
          <p:cNvSpPr txBox="1"/>
          <p:nvPr/>
        </p:nvSpPr>
        <p:spPr>
          <a:xfrm>
            <a:off x="1126679" y="5177387"/>
            <a:ext cx="533400" cy="369332"/>
          </a:xfrm>
          <a:prstGeom prst="rect">
            <a:avLst/>
          </a:prstGeom>
          <a:noFill/>
        </p:spPr>
        <p:txBody>
          <a:bodyPr wrap="square" rtlCol="0">
            <a:spAutoFit/>
          </a:bodyPr>
          <a:lstStyle/>
          <a:p>
            <a:r>
              <a:rPr lang="en-US" b="1" dirty="0"/>
              <a:t>T8</a:t>
            </a:r>
          </a:p>
        </p:txBody>
      </p:sp>
      <p:sp>
        <p:nvSpPr>
          <p:cNvPr id="44" name="TextBox 43">
            <a:extLst>
              <a:ext uri="{FF2B5EF4-FFF2-40B4-BE49-F238E27FC236}">
                <a16:creationId xmlns:a16="http://schemas.microsoft.com/office/drawing/2014/main" id="{9D53D8F7-0B88-44A0-9B59-52123A0DD4A9}"/>
              </a:ext>
            </a:extLst>
          </p:cNvPr>
          <p:cNvSpPr txBox="1"/>
          <p:nvPr/>
        </p:nvSpPr>
        <p:spPr>
          <a:xfrm>
            <a:off x="1508093" y="5158701"/>
            <a:ext cx="533400" cy="369332"/>
          </a:xfrm>
          <a:prstGeom prst="rect">
            <a:avLst/>
          </a:prstGeom>
          <a:noFill/>
        </p:spPr>
        <p:txBody>
          <a:bodyPr wrap="square" rtlCol="0">
            <a:spAutoFit/>
          </a:bodyPr>
          <a:lstStyle/>
          <a:p>
            <a:r>
              <a:rPr lang="en-US" b="1" dirty="0"/>
              <a:t>T9</a:t>
            </a:r>
          </a:p>
        </p:txBody>
      </p:sp>
      <p:sp>
        <p:nvSpPr>
          <p:cNvPr id="49" name="TextBox 48">
            <a:extLst>
              <a:ext uri="{FF2B5EF4-FFF2-40B4-BE49-F238E27FC236}">
                <a16:creationId xmlns:a16="http://schemas.microsoft.com/office/drawing/2014/main" id="{C4882380-237C-4F38-B85F-DAAFD46A40CD}"/>
              </a:ext>
            </a:extLst>
          </p:cNvPr>
          <p:cNvSpPr txBox="1"/>
          <p:nvPr/>
        </p:nvSpPr>
        <p:spPr>
          <a:xfrm>
            <a:off x="3404157" y="9159897"/>
            <a:ext cx="782081" cy="369332"/>
          </a:xfrm>
          <a:prstGeom prst="rect">
            <a:avLst/>
          </a:prstGeom>
          <a:noFill/>
          <a:effectLst/>
        </p:spPr>
        <p:txBody>
          <a:bodyPr wrap="square" rtlCol="0">
            <a:spAutoFit/>
          </a:bodyPr>
          <a:lstStyle/>
          <a:p>
            <a:r>
              <a:rPr lang="en-US" b="1" dirty="0"/>
              <a:t>start</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949" y="219780"/>
            <a:ext cx="914400" cy="914400"/>
          </a:xfrm>
          <a:prstGeom prst="rect">
            <a:avLst/>
          </a:prstGeom>
        </p:spPr>
      </p:pic>
      <p:grpSp>
        <p:nvGrpSpPr>
          <p:cNvPr id="58" name="Group 170"/>
          <p:cNvGrpSpPr>
            <a:grpSpLocks/>
          </p:cNvGrpSpPr>
          <p:nvPr/>
        </p:nvGrpSpPr>
        <p:grpSpPr bwMode="auto">
          <a:xfrm>
            <a:off x="3404157" y="8439555"/>
            <a:ext cx="630238" cy="631825"/>
            <a:chOff x="2032" y="4520"/>
            <a:chExt cx="540" cy="542"/>
          </a:xfrm>
        </p:grpSpPr>
        <p:sp>
          <p:nvSpPr>
            <p:cNvPr id="59" name="Freeform 171"/>
            <p:cNvSpPr>
              <a:spLocks/>
            </p:cNvSpPr>
            <p:nvPr/>
          </p:nvSpPr>
          <p:spPr bwMode="auto">
            <a:xfrm>
              <a:off x="2490" y="4762"/>
              <a:ext cx="6" cy="300"/>
            </a:xfrm>
            <a:custGeom>
              <a:avLst/>
              <a:gdLst>
                <a:gd name="T0" fmla="*/ 6 w 6"/>
                <a:gd name="T1" fmla="*/ 0 h 300"/>
                <a:gd name="T2" fmla="*/ 0 w 6"/>
                <a:gd name="T3" fmla="*/ 300 h 300"/>
                <a:gd name="T4" fmla="*/ 6 w 6"/>
                <a:gd name="T5" fmla="*/ 0 h 300"/>
                <a:gd name="T6" fmla="*/ 0 60000 65536"/>
                <a:gd name="T7" fmla="*/ 0 60000 65536"/>
                <a:gd name="T8" fmla="*/ 0 60000 65536"/>
                <a:gd name="T9" fmla="*/ 0 w 6"/>
                <a:gd name="T10" fmla="*/ 0 h 300"/>
                <a:gd name="T11" fmla="*/ 6 w 6"/>
                <a:gd name="T12" fmla="*/ 300 h 300"/>
              </a:gdLst>
              <a:ahLst/>
              <a:cxnLst>
                <a:cxn ang="T6">
                  <a:pos x="T0" y="T1"/>
                </a:cxn>
                <a:cxn ang="T7">
                  <a:pos x="T2" y="T3"/>
                </a:cxn>
                <a:cxn ang="T8">
                  <a:pos x="T4" y="T5"/>
                </a:cxn>
              </a:cxnLst>
              <a:rect l="T9" t="T10" r="T11" b="T12"/>
              <a:pathLst>
                <a:path w="6" h="300">
                  <a:moveTo>
                    <a:pt x="6" y="0"/>
                  </a:moveTo>
                  <a:lnTo>
                    <a:pt x="0" y="300"/>
                  </a:lnTo>
                  <a:lnTo>
                    <a:pt x="6" y="0"/>
                  </a:lnTo>
                  <a:close/>
                </a:path>
              </a:pathLst>
            </a:custGeom>
            <a:solidFill>
              <a:srgbClr val="00A800"/>
            </a:solidFill>
            <a:ln w="76200">
              <a:solidFill>
                <a:schemeClr val="tx1"/>
              </a:solidFill>
              <a:round/>
              <a:headEnd/>
              <a:tailEnd/>
            </a:ln>
          </p:spPr>
          <p:txBody>
            <a:bodyPr/>
            <a:lstStyle/>
            <a:p>
              <a:endParaRPr lang="en-US"/>
            </a:p>
          </p:txBody>
        </p:sp>
        <p:sp>
          <p:nvSpPr>
            <p:cNvPr id="60" name="Freeform 172"/>
            <p:cNvSpPr>
              <a:spLocks/>
            </p:cNvSpPr>
            <p:nvPr/>
          </p:nvSpPr>
          <p:spPr bwMode="auto">
            <a:xfrm>
              <a:off x="2084" y="4762"/>
              <a:ext cx="6" cy="300"/>
            </a:xfrm>
            <a:custGeom>
              <a:avLst/>
              <a:gdLst>
                <a:gd name="T0" fmla="*/ 6 w 6"/>
                <a:gd name="T1" fmla="*/ 0 h 300"/>
                <a:gd name="T2" fmla="*/ 0 w 6"/>
                <a:gd name="T3" fmla="*/ 300 h 300"/>
                <a:gd name="T4" fmla="*/ 6 w 6"/>
                <a:gd name="T5" fmla="*/ 0 h 300"/>
                <a:gd name="T6" fmla="*/ 0 60000 65536"/>
                <a:gd name="T7" fmla="*/ 0 60000 65536"/>
                <a:gd name="T8" fmla="*/ 0 60000 65536"/>
                <a:gd name="T9" fmla="*/ 0 w 6"/>
                <a:gd name="T10" fmla="*/ 0 h 300"/>
                <a:gd name="T11" fmla="*/ 6 w 6"/>
                <a:gd name="T12" fmla="*/ 300 h 300"/>
              </a:gdLst>
              <a:ahLst/>
              <a:cxnLst>
                <a:cxn ang="T6">
                  <a:pos x="T0" y="T1"/>
                </a:cxn>
                <a:cxn ang="T7">
                  <a:pos x="T2" y="T3"/>
                </a:cxn>
                <a:cxn ang="T8">
                  <a:pos x="T4" y="T5"/>
                </a:cxn>
              </a:cxnLst>
              <a:rect l="T9" t="T10" r="T11" b="T12"/>
              <a:pathLst>
                <a:path w="6" h="300">
                  <a:moveTo>
                    <a:pt x="6" y="0"/>
                  </a:moveTo>
                  <a:lnTo>
                    <a:pt x="0" y="300"/>
                  </a:lnTo>
                  <a:lnTo>
                    <a:pt x="6" y="0"/>
                  </a:lnTo>
                  <a:close/>
                </a:path>
              </a:pathLst>
            </a:custGeom>
            <a:solidFill>
              <a:srgbClr val="00A800"/>
            </a:solidFill>
            <a:ln w="76200">
              <a:solidFill>
                <a:schemeClr val="tx1"/>
              </a:solidFill>
              <a:round/>
              <a:headEnd/>
              <a:tailEnd/>
            </a:ln>
          </p:spPr>
          <p:txBody>
            <a:bodyPr/>
            <a:lstStyle/>
            <a:p>
              <a:endParaRPr lang="en-US"/>
            </a:p>
          </p:txBody>
        </p:sp>
        <p:sp>
          <p:nvSpPr>
            <p:cNvPr id="61" name="Freeform 173"/>
            <p:cNvSpPr>
              <a:spLocks/>
            </p:cNvSpPr>
            <p:nvPr/>
          </p:nvSpPr>
          <p:spPr bwMode="auto">
            <a:xfrm>
              <a:off x="2032" y="4520"/>
              <a:ext cx="540" cy="252"/>
            </a:xfrm>
            <a:custGeom>
              <a:avLst/>
              <a:gdLst>
                <a:gd name="T0" fmla="*/ 0 w 540"/>
                <a:gd name="T1" fmla="*/ 0 h 252"/>
                <a:gd name="T2" fmla="*/ 540 w 540"/>
                <a:gd name="T3" fmla="*/ 0 h 252"/>
                <a:gd name="T4" fmla="*/ 540 w 540"/>
                <a:gd name="T5" fmla="*/ 252 h 252"/>
                <a:gd name="T6" fmla="*/ 0 w 540"/>
                <a:gd name="T7" fmla="*/ 252 h 252"/>
                <a:gd name="T8" fmla="*/ 0 w 540"/>
                <a:gd name="T9" fmla="*/ 0 h 252"/>
                <a:gd name="T10" fmla="*/ 0 60000 65536"/>
                <a:gd name="T11" fmla="*/ 0 60000 65536"/>
                <a:gd name="T12" fmla="*/ 0 60000 65536"/>
                <a:gd name="T13" fmla="*/ 0 60000 65536"/>
                <a:gd name="T14" fmla="*/ 0 60000 65536"/>
                <a:gd name="T15" fmla="*/ 0 w 540"/>
                <a:gd name="T16" fmla="*/ 0 h 252"/>
                <a:gd name="T17" fmla="*/ 540 w 540"/>
                <a:gd name="T18" fmla="*/ 252 h 252"/>
              </a:gdLst>
              <a:ahLst/>
              <a:cxnLst>
                <a:cxn ang="T10">
                  <a:pos x="T0" y="T1"/>
                </a:cxn>
                <a:cxn ang="T11">
                  <a:pos x="T2" y="T3"/>
                </a:cxn>
                <a:cxn ang="T12">
                  <a:pos x="T4" y="T5"/>
                </a:cxn>
                <a:cxn ang="T13">
                  <a:pos x="T6" y="T7"/>
                </a:cxn>
                <a:cxn ang="T14">
                  <a:pos x="T8" y="T9"/>
                </a:cxn>
              </a:cxnLst>
              <a:rect l="T15" t="T16" r="T17" b="T18"/>
              <a:pathLst>
                <a:path w="540" h="252">
                  <a:moveTo>
                    <a:pt x="0" y="0"/>
                  </a:moveTo>
                  <a:lnTo>
                    <a:pt x="540" y="0"/>
                  </a:lnTo>
                  <a:lnTo>
                    <a:pt x="540" y="252"/>
                  </a:lnTo>
                  <a:lnTo>
                    <a:pt x="0" y="252"/>
                  </a:lnTo>
                  <a:lnTo>
                    <a:pt x="0" y="0"/>
                  </a:lnTo>
                  <a:close/>
                </a:path>
              </a:pathLst>
            </a:custGeom>
            <a:solidFill>
              <a:srgbClr val="00A800"/>
            </a:solidFill>
            <a:ln w="22225">
              <a:solidFill>
                <a:schemeClr val="tx1"/>
              </a:solidFill>
              <a:round/>
              <a:headEnd/>
              <a:tailEnd/>
            </a:ln>
          </p:spPr>
          <p:txBody>
            <a:bodyPr/>
            <a:lstStyle/>
            <a:p>
              <a:endParaRPr lang="en-US"/>
            </a:p>
          </p:txBody>
        </p:sp>
      </p:grpSp>
      <p:pic>
        <p:nvPicPr>
          <p:cNvPr id="122"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3136" y="4439391"/>
            <a:ext cx="4270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5771" y="4482778"/>
            <a:ext cx="4270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9" name="Group 4">
            <a:extLst>
              <a:ext uri="{FF2B5EF4-FFF2-40B4-BE49-F238E27FC236}">
                <a16:creationId xmlns:a16="http://schemas.microsoft.com/office/drawing/2014/main" id="{D5F2E02F-CED1-48B6-B494-DA6357C092BA}"/>
              </a:ext>
            </a:extLst>
          </p:cNvPr>
          <p:cNvGrpSpPr>
            <a:grpSpLocks noChangeAspect="1"/>
          </p:cNvGrpSpPr>
          <p:nvPr/>
        </p:nvGrpSpPr>
        <p:grpSpPr bwMode="auto">
          <a:xfrm>
            <a:off x="1439448" y="5387539"/>
            <a:ext cx="360363" cy="838200"/>
            <a:chOff x="-2155" y="1485"/>
            <a:chExt cx="227" cy="528"/>
          </a:xfrm>
        </p:grpSpPr>
        <p:sp>
          <p:nvSpPr>
            <p:cNvPr id="103" name="Line 17">
              <a:extLst>
                <a:ext uri="{FF2B5EF4-FFF2-40B4-BE49-F238E27FC236}">
                  <a16:creationId xmlns:a16="http://schemas.microsoft.com/office/drawing/2014/main" id="{5F781645-5EEB-4BE6-9AFD-8907CF2D134A}"/>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AutoShape 3">
              <a:extLst>
                <a:ext uri="{FF2B5EF4-FFF2-40B4-BE49-F238E27FC236}">
                  <a16:creationId xmlns:a16="http://schemas.microsoft.com/office/drawing/2014/main" id="{BEDFC301-BA7F-4B80-B269-092D26856F9F}"/>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Rectangle 5">
              <a:extLst>
                <a:ext uri="{FF2B5EF4-FFF2-40B4-BE49-F238E27FC236}">
                  <a16:creationId xmlns:a16="http://schemas.microsoft.com/office/drawing/2014/main" id="{7E95F027-D8AD-474A-AB85-3B54C95A09FE}"/>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
              <a:extLst>
                <a:ext uri="{FF2B5EF4-FFF2-40B4-BE49-F238E27FC236}">
                  <a16:creationId xmlns:a16="http://schemas.microsoft.com/office/drawing/2014/main" id="{BF77FF46-C208-4C1E-83A0-B0C61BFCA5C2}"/>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7">
              <a:extLst>
                <a:ext uri="{FF2B5EF4-FFF2-40B4-BE49-F238E27FC236}">
                  <a16:creationId xmlns:a16="http://schemas.microsoft.com/office/drawing/2014/main" id="{7542F212-A721-4743-B269-16DA105F2C27}"/>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Line 8">
              <a:extLst>
                <a:ext uri="{FF2B5EF4-FFF2-40B4-BE49-F238E27FC236}">
                  <a16:creationId xmlns:a16="http://schemas.microsoft.com/office/drawing/2014/main" id="{2EAC103D-1791-4E40-9CAF-6403B823C934}"/>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9">
              <a:extLst>
                <a:ext uri="{FF2B5EF4-FFF2-40B4-BE49-F238E27FC236}">
                  <a16:creationId xmlns:a16="http://schemas.microsoft.com/office/drawing/2014/main" id="{2CB07869-6999-4DC9-966D-29EC0164446A}"/>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10">
              <a:extLst>
                <a:ext uri="{FF2B5EF4-FFF2-40B4-BE49-F238E27FC236}">
                  <a16:creationId xmlns:a16="http://schemas.microsoft.com/office/drawing/2014/main" id="{7AA69861-E3CB-4C26-AA80-BE184DC26762}"/>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11">
              <a:extLst>
                <a:ext uri="{FF2B5EF4-FFF2-40B4-BE49-F238E27FC236}">
                  <a16:creationId xmlns:a16="http://schemas.microsoft.com/office/drawing/2014/main" id="{3FC80389-F6C8-49A2-AB99-74F12AE59D10}"/>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12">
              <a:extLst>
                <a:ext uri="{FF2B5EF4-FFF2-40B4-BE49-F238E27FC236}">
                  <a16:creationId xmlns:a16="http://schemas.microsoft.com/office/drawing/2014/main" id="{20966524-A160-4642-9F45-74611FB25710}"/>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Line 13">
              <a:extLst>
                <a:ext uri="{FF2B5EF4-FFF2-40B4-BE49-F238E27FC236}">
                  <a16:creationId xmlns:a16="http://schemas.microsoft.com/office/drawing/2014/main" id="{8F336E85-40C5-49D9-A710-743BE925E94B}"/>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Line 14">
              <a:extLst>
                <a:ext uri="{FF2B5EF4-FFF2-40B4-BE49-F238E27FC236}">
                  <a16:creationId xmlns:a16="http://schemas.microsoft.com/office/drawing/2014/main" id="{26E98F4C-D6FE-40EF-BBCE-3AA67B207890}"/>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15">
              <a:extLst>
                <a:ext uri="{FF2B5EF4-FFF2-40B4-BE49-F238E27FC236}">
                  <a16:creationId xmlns:a16="http://schemas.microsoft.com/office/drawing/2014/main" id="{8F9D5E7B-8E83-4411-84B8-12148DCC1CE6}"/>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16">
              <a:extLst>
                <a:ext uri="{FF2B5EF4-FFF2-40B4-BE49-F238E27FC236}">
                  <a16:creationId xmlns:a16="http://schemas.microsoft.com/office/drawing/2014/main" id="{980844EA-F867-43CF-BA00-A1F58254A82D}"/>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Line 18">
              <a:extLst>
                <a:ext uri="{FF2B5EF4-FFF2-40B4-BE49-F238E27FC236}">
                  <a16:creationId xmlns:a16="http://schemas.microsoft.com/office/drawing/2014/main" id="{A10E2DD8-01AB-4A23-8089-DE2CD936DBD7}"/>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Line 19">
              <a:extLst>
                <a:ext uri="{FF2B5EF4-FFF2-40B4-BE49-F238E27FC236}">
                  <a16:creationId xmlns:a16="http://schemas.microsoft.com/office/drawing/2014/main" id="{964E349E-BC9A-47DA-B420-B4B6BB05B0E1}"/>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Line 20">
              <a:extLst>
                <a:ext uri="{FF2B5EF4-FFF2-40B4-BE49-F238E27FC236}">
                  <a16:creationId xmlns:a16="http://schemas.microsoft.com/office/drawing/2014/main" id="{64121D5A-F4C5-402A-BC8B-2825AE12D2AA}"/>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Line 21">
              <a:extLst>
                <a:ext uri="{FF2B5EF4-FFF2-40B4-BE49-F238E27FC236}">
                  <a16:creationId xmlns:a16="http://schemas.microsoft.com/office/drawing/2014/main" id="{CDF40E98-5A34-4A12-88C8-C126E9C13E5A}"/>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Line 22">
              <a:extLst>
                <a:ext uri="{FF2B5EF4-FFF2-40B4-BE49-F238E27FC236}">
                  <a16:creationId xmlns:a16="http://schemas.microsoft.com/office/drawing/2014/main" id="{C0CFA986-E960-409A-986F-C28993F50F6A}"/>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Line 23">
              <a:extLst>
                <a:ext uri="{FF2B5EF4-FFF2-40B4-BE49-F238E27FC236}">
                  <a16:creationId xmlns:a16="http://schemas.microsoft.com/office/drawing/2014/main" id="{0700E064-3EB3-4870-ACED-6DCC7DDBB368}"/>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Line 24">
              <a:extLst>
                <a:ext uri="{FF2B5EF4-FFF2-40B4-BE49-F238E27FC236}">
                  <a16:creationId xmlns:a16="http://schemas.microsoft.com/office/drawing/2014/main" id="{C32A5F53-F8B5-42C8-AC61-4135A9DCAFE1}"/>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Line 25">
              <a:extLst>
                <a:ext uri="{FF2B5EF4-FFF2-40B4-BE49-F238E27FC236}">
                  <a16:creationId xmlns:a16="http://schemas.microsoft.com/office/drawing/2014/main" id="{43ADB182-3CFB-4CCC-9FC0-EB72236E7719}"/>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Line 26">
              <a:extLst>
                <a:ext uri="{FF2B5EF4-FFF2-40B4-BE49-F238E27FC236}">
                  <a16:creationId xmlns:a16="http://schemas.microsoft.com/office/drawing/2014/main" id="{E76E40C3-C44C-4598-85A4-CC13C34F97CF}"/>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Line 27">
              <a:extLst>
                <a:ext uri="{FF2B5EF4-FFF2-40B4-BE49-F238E27FC236}">
                  <a16:creationId xmlns:a16="http://schemas.microsoft.com/office/drawing/2014/main" id="{D80247ED-0140-429B-98F1-AAA6EEE4FFB4}"/>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Line 28">
              <a:extLst>
                <a:ext uri="{FF2B5EF4-FFF2-40B4-BE49-F238E27FC236}">
                  <a16:creationId xmlns:a16="http://schemas.microsoft.com/office/drawing/2014/main" id="{53EFEB52-9A95-4D95-9F12-C73F91E75A43}"/>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29">
              <a:extLst>
                <a:ext uri="{FF2B5EF4-FFF2-40B4-BE49-F238E27FC236}">
                  <a16:creationId xmlns:a16="http://schemas.microsoft.com/office/drawing/2014/main" id="{25083163-B922-4FA3-88E3-9C11F407276E}"/>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2" name="Group 4">
            <a:extLst>
              <a:ext uri="{FF2B5EF4-FFF2-40B4-BE49-F238E27FC236}">
                <a16:creationId xmlns:a16="http://schemas.microsoft.com/office/drawing/2014/main" id="{D5F2E02F-CED1-48B6-B494-DA6357C092BA}"/>
              </a:ext>
            </a:extLst>
          </p:cNvPr>
          <p:cNvGrpSpPr>
            <a:grpSpLocks noChangeAspect="1"/>
          </p:cNvGrpSpPr>
          <p:nvPr/>
        </p:nvGrpSpPr>
        <p:grpSpPr bwMode="auto">
          <a:xfrm>
            <a:off x="3483198" y="4691420"/>
            <a:ext cx="360363" cy="838200"/>
            <a:chOff x="-2155" y="1485"/>
            <a:chExt cx="227" cy="528"/>
          </a:xfrm>
        </p:grpSpPr>
        <p:sp>
          <p:nvSpPr>
            <p:cNvPr id="63" name="AutoShape 3">
              <a:extLst>
                <a:ext uri="{FF2B5EF4-FFF2-40B4-BE49-F238E27FC236}">
                  <a16:creationId xmlns:a16="http://schemas.microsoft.com/office/drawing/2014/main" id="{BEDFC301-BA7F-4B80-B269-092D26856F9F}"/>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5">
              <a:extLst>
                <a:ext uri="{FF2B5EF4-FFF2-40B4-BE49-F238E27FC236}">
                  <a16:creationId xmlns:a16="http://schemas.microsoft.com/office/drawing/2014/main" id="{7E95F027-D8AD-474A-AB85-3B54C95A09FE}"/>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6">
              <a:extLst>
                <a:ext uri="{FF2B5EF4-FFF2-40B4-BE49-F238E27FC236}">
                  <a16:creationId xmlns:a16="http://schemas.microsoft.com/office/drawing/2014/main" id="{BF77FF46-C208-4C1E-83A0-B0C61BFCA5C2}"/>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7">
              <a:extLst>
                <a:ext uri="{FF2B5EF4-FFF2-40B4-BE49-F238E27FC236}">
                  <a16:creationId xmlns:a16="http://schemas.microsoft.com/office/drawing/2014/main" id="{7542F212-A721-4743-B269-16DA105F2C27}"/>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Line 8">
              <a:extLst>
                <a:ext uri="{FF2B5EF4-FFF2-40B4-BE49-F238E27FC236}">
                  <a16:creationId xmlns:a16="http://schemas.microsoft.com/office/drawing/2014/main" id="{2EAC103D-1791-4E40-9CAF-6403B823C934}"/>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Line 9">
              <a:extLst>
                <a:ext uri="{FF2B5EF4-FFF2-40B4-BE49-F238E27FC236}">
                  <a16:creationId xmlns:a16="http://schemas.microsoft.com/office/drawing/2014/main" id="{2CB07869-6999-4DC9-966D-29EC0164446A}"/>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Line 10">
              <a:extLst>
                <a:ext uri="{FF2B5EF4-FFF2-40B4-BE49-F238E27FC236}">
                  <a16:creationId xmlns:a16="http://schemas.microsoft.com/office/drawing/2014/main" id="{7AA69861-E3CB-4C26-AA80-BE184DC26762}"/>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Line 11">
              <a:extLst>
                <a:ext uri="{FF2B5EF4-FFF2-40B4-BE49-F238E27FC236}">
                  <a16:creationId xmlns:a16="http://schemas.microsoft.com/office/drawing/2014/main" id="{3FC80389-F6C8-49A2-AB99-74F12AE59D10}"/>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Line 12">
              <a:extLst>
                <a:ext uri="{FF2B5EF4-FFF2-40B4-BE49-F238E27FC236}">
                  <a16:creationId xmlns:a16="http://schemas.microsoft.com/office/drawing/2014/main" id="{20966524-A160-4642-9F45-74611FB25710}"/>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Line 13">
              <a:extLst>
                <a:ext uri="{FF2B5EF4-FFF2-40B4-BE49-F238E27FC236}">
                  <a16:creationId xmlns:a16="http://schemas.microsoft.com/office/drawing/2014/main" id="{8F336E85-40C5-49D9-A710-743BE925E94B}"/>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Line 14">
              <a:extLst>
                <a:ext uri="{FF2B5EF4-FFF2-40B4-BE49-F238E27FC236}">
                  <a16:creationId xmlns:a16="http://schemas.microsoft.com/office/drawing/2014/main" id="{26E98F4C-D6FE-40EF-BBCE-3AA67B207890}"/>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15">
              <a:extLst>
                <a:ext uri="{FF2B5EF4-FFF2-40B4-BE49-F238E27FC236}">
                  <a16:creationId xmlns:a16="http://schemas.microsoft.com/office/drawing/2014/main" id="{8F9D5E7B-8E83-4411-84B8-12148DCC1CE6}"/>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Line 16">
              <a:extLst>
                <a:ext uri="{FF2B5EF4-FFF2-40B4-BE49-F238E27FC236}">
                  <a16:creationId xmlns:a16="http://schemas.microsoft.com/office/drawing/2014/main" id="{980844EA-F867-43CF-BA00-A1F58254A82D}"/>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Line 17">
              <a:extLst>
                <a:ext uri="{FF2B5EF4-FFF2-40B4-BE49-F238E27FC236}">
                  <a16:creationId xmlns:a16="http://schemas.microsoft.com/office/drawing/2014/main" id="{5F781645-5EEB-4BE6-9AFD-8907CF2D134A}"/>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Line 18">
              <a:extLst>
                <a:ext uri="{FF2B5EF4-FFF2-40B4-BE49-F238E27FC236}">
                  <a16:creationId xmlns:a16="http://schemas.microsoft.com/office/drawing/2014/main" id="{A10E2DD8-01AB-4A23-8089-DE2CD936DBD7}"/>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19">
              <a:extLst>
                <a:ext uri="{FF2B5EF4-FFF2-40B4-BE49-F238E27FC236}">
                  <a16:creationId xmlns:a16="http://schemas.microsoft.com/office/drawing/2014/main" id="{964E349E-BC9A-47DA-B420-B4B6BB05B0E1}"/>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Line 20">
              <a:extLst>
                <a:ext uri="{FF2B5EF4-FFF2-40B4-BE49-F238E27FC236}">
                  <a16:creationId xmlns:a16="http://schemas.microsoft.com/office/drawing/2014/main" id="{64121D5A-F4C5-402A-BC8B-2825AE12D2AA}"/>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21">
              <a:extLst>
                <a:ext uri="{FF2B5EF4-FFF2-40B4-BE49-F238E27FC236}">
                  <a16:creationId xmlns:a16="http://schemas.microsoft.com/office/drawing/2014/main" id="{CDF40E98-5A34-4A12-88C8-C126E9C13E5A}"/>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22">
              <a:extLst>
                <a:ext uri="{FF2B5EF4-FFF2-40B4-BE49-F238E27FC236}">
                  <a16:creationId xmlns:a16="http://schemas.microsoft.com/office/drawing/2014/main" id="{C0CFA986-E960-409A-986F-C28993F50F6A}"/>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23">
              <a:extLst>
                <a:ext uri="{FF2B5EF4-FFF2-40B4-BE49-F238E27FC236}">
                  <a16:creationId xmlns:a16="http://schemas.microsoft.com/office/drawing/2014/main" id="{0700E064-3EB3-4870-ACED-6DCC7DDBB368}"/>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Line 24">
              <a:extLst>
                <a:ext uri="{FF2B5EF4-FFF2-40B4-BE49-F238E27FC236}">
                  <a16:creationId xmlns:a16="http://schemas.microsoft.com/office/drawing/2014/main" id="{C32A5F53-F8B5-42C8-AC61-4135A9DCAFE1}"/>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Line 25">
              <a:extLst>
                <a:ext uri="{FF2B5EF4-FFF2-40B4-BE49-F238E27FC236}">
                  <a16:creationId xmlns:a16="http://schemas.microsoft.com/office/drawing/2014/main" id="{43ADB182-3CFB-4CCC-9FC0-EB72236E7719}"/>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26">
              <a:extLst>
                <a:ext uri="{FF2B5EF4-FFF2-40B4-BE49-F238E27FC236}">
                  <a16:creationId xmlns:a16="http://schemas.microsoft.com/office/drawing/2014/main" id="{E76E40C3-C44C-4598-85A4-CC13C34F97CF}"/>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Line 27">
              <a:extLst>
                <a:ext uri="{FF2B5EF4-FFF2-40B4-BE49-F238E27FC236}">
                  <a16:creationId xmlns:a16="http://schemas.microsoft.com/office/drawing/2014/main" id="{D80247ED-0140-429B-98F1-AAA6EEE4FFB4}"/>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28">
              <a:extLst>
                <a:ext uri="{FF2B5EF4-FFF2-40B4-BE49-F238E27FC236}">
                  <a16:creationId xmlns:a16="http://schemas.microsoft.com/office/drawing/2014/main" id="{53EFEB52-9A95-4D95-9F12-C73F91E75A43}"/>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29">
              <a:extLst>
                <a:ext uri="{FF2B5EF4-FFF2-40B4-BE49-F238E27FC236}">
                  <a16:creationId xmlns:a16="http://schemas.microsoft.com/office/drawing/2014/main" id="{25083163-B922-4FA3-88E3-9C11F407276E}"/>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4" name="Group 164"/>
          <p:cNvGrpSpPr>
            <a:grpSpLocks/>
          </p:cNvGrpSpPr>
          <p:nvPr/>
        </p:nvGrpSpPr>
        <p:grpSpPr bwMode="auto">
          <a:xfrm>
            <a:off x="973553" y="5273377"/>
            <a:ext cx="288925" cy="787400"/>
            <a:chOff x="1247" y="2496"/>
            <a:chExt cx="182" cy="496"/>
          </a:xfrm>
        </p:grpSpPr>
        <p:sp>
          <p:nvSpPr>
            <p:cNvPr id="125" name="Line 165"/>
            <p:cNvSpPr>
              <a:spLocks noChangeShapeType="1"/>
            </p:cNvSpPr>
            <p:nvPr/>
          </p:nvSpPr>
          <p:spPr bwMode="auto">
            <a:xfrm>
              <a:off x="1258"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6" name="Line 166"/>
            <p:cNvSpPr>
              <a:spLocks noChangeShapeType="1"/>
            </p:cNvSpPr>
            <p:nvPr/>
          </p:nvSpPr>
          <p:spPr bwMode="auto">
            <a:xfrm>
              <a:off x="1421"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27" name="Group 167"/>
            <p:cNvGrpSpPr>
              <a:grpSpLocks/>
            </p:cNvGrpSpPr>
            <p:nvPr/>
          </p:nvGrpSpPr>
          <p:grpSpPr bwMode="auto">
            <a:xfrm>
              <a:off x="1247" y="2496"/>
              <a:ext cx="182" cy="331"/>
              <a:chOff x="1247" y="2496"/>
              <a:chExt cx="182" cy="331"/>
            </a:xfrm>
          </p:grpSpPr>
          <p:sp>
            <p:nvSpPr>
              <p:cNvPr id="128" name="Freeform 168"/>
              <p:cNvSpPr>
                <a:spLocks/>
              </p:cNvSpPr>
              <p:nvPr/>
            </p:nvSpPr>
            <p:spPr bwMode="auto">
              <a:xfrm>
                <a:off x="1248" y="2496"/>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29"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130" name="Group 164"/>
          <p:cNvGrpSpPr>
            <a:grpSpLocks/>
          </p:cNvGrpSpPr>
          <p:nvPr/>
        </p:nvGrpSpPr>
        <p:grpSpPr bwMode="auto">
          <a:xfrm>
            <a:off x="1887504" y="5267027"/>
            <a:ext cx="288925" cy="787400"/>
            <a:chOff x="1247" y="2496"/>
            <a:chExt cx="182" cy="496"/>
          </a:xfrm>
        </p:grpSpPr>
        <p:sp>
          <p:nvSpPr>
            <p:cNvPr id="131" name="Line 165"/>
            <p:cNvSpPr>
              <a:spLocks noChangeShapeType="1"/>
            </p:cNvSpPr>
            <p:nvPr/>
          </p:nvSpPr>
          <p:spPr bwMode="auto">
            <a:xfrm>
              <a:off x="1258"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 name="Line 166"/>
            <p:cNvSpPr>
              <a:spLocks noChangeShapeType="1"/>
            </p:cNvSpPr>
            <p:nvPr/>
          </p:nvSpPr>
          <p:spPr bwMode="auto">
            <a:xfrm>
              <a:off x="1421"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33" name="Group 167"/>
            <p:cNvGrpSpPr>
              <a:grpSpLocks/>
            </p:cNvGrpSpPr>
            <p:nvPr/>
          </p:nvGrpSpPr>
          <p:grpSpPr bwMode="auto">
            <a:xfrm>
              <a:off x="1247" y="2496"/>
              <a:ext cx="182" cy="331"/>
              <a:chOff x="1247" y="2496"/>
              <a:chExt cx="182" cy="331"/>
            </a:xfrm>
          </p:grpSpPr>
          <p:sp>
            <p:nvSpPr>
              <p:cNvPr id="134" name="Freeform 168"/>
              <p:cNvSpPr>
                <a:spLocks/>
              </p:cNvSpPr>
              <p:nvPr/>
            </p:nvSpPr>
            <p:spPr bwMode="auto">
              <a:xfrm>
                <a:off x="1248" y="2496"/>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35"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136" name="Group 164"/>
          <p:cNvGrpSpPr>
            <a:grpSpLocks/>
          </p:cNvGrpSpPr>
          <p:nvPr/>
        </p:nvGrpSpPr>
        <p:grpSpPr bwMode="auto">
          <a:xfrm>
            <a:off x="1510886" y="4401703"/>
            <a:ext cx="288925" cy="787400"/>
            <a:chOff x="1247" y="2496"/>
            <a:chExt cx="182" cy="496"/>
          </a:xfrm>
        </p:grpSpPr>
        <p:sp>
          <p:nvSpPr>
            <p:cNvPr id="137" name="Line 165"/>
            <p:cNvSpPr>
              <a:spLocks noChangeShapeType="1"/>
            </p:cNvSpPr>
            <p:nvPr/>
          </p:nvSpPr>
          <p:spPr bwMode="auto">
            <a:xfrm>
              <a:off x="1258"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 name="Line 166"/>
            <p:cNvSpPr>
              <a:spLocks noChangeShapeType="1"/>
            </p:cNvSpPr>
            <p:nvPr/>
          </p:nvSpPr>
          <p:spPr bwMode="auto">
            <a:xfrm>
              <a:off x="1421"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39" name="Group 167"/>
            <p:cNvGrpSpPr>
              <a:grpSpLocks/>
            </p:cNvGrpSpPr>
            <p:nvPr/>
          </p:nvGrpSpPr>
          <p:grpSpPr bwMode="auto">
            <a:xfrm>
              <a:off x="1247" y="2496"/>
              <a:ext cx="182" cy="331"/>
              <a:chOff x="1247" y="2496"/>
              <a:chExt cx="182" cy="331"/>
            </a:xfrm>
          </p:grpSpPr>
          <p:sp>
            <p:nvSpPr>
              <p:cNvPr id="140" name="Freeform 168"/>
              <p:cNvSpPr>
                <a:spLocks/>
              </p:cNvSpPr>
              <p:nvPr/>
            </p:nvSpPr>
            <p:spPr bwMode="auto">
              <a:xfrm>
                <a:off x="1248" y="2496"/>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41"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116" name="Group 61"/>
          <p:cNvGrpSpPr>
            <a:grpSpLocks/>
          </p:cNvGrpSpPr>
          <p:nvPr/>
        </p:nvGrpSpPr>
        <p:grpSpPr bwMode="auto">
          <a:xfrm>
            <a:off x="520709" y="4769353"/>
            <a:ext cx="2292758" cy="2113531"/>
            <a:chOff x="2011" y="3594"/>
            <a:chExt cx="3884" cy="1517"/>
          </a:xfrm>
        </p:grpSpPr>
        <p:sp>
          <p:nvSpPr>
            <p:cNvPr id="117" name="Freeform 62"/>
            <p:cNvSpPr>
              <a:spLocks noChangeAspect="1" noEditPoints="1"/>
            </p:cNvSpPr>
            <p:nvPr/>
          </p:nvSpPr>
          <p:spPr bwMode="auto">
            <a:xfrm rot="16200000">
              <a:off x="3610" y="2721"/>
              <a:ext cx="446" cy="2767"/>
            </a:xfrm>
            <a:custGeom>
              <a:avLst/>
              <a:gdLst>
                <a:gd name="T0" fmla="*/ 0 w 1344"/>
                <a:gd name="T1" fmla="*/ 0 h 1152"/>
                <a:gd name="T2" fmla="*/ 139 w 1344"/>
                <a:gd name="T3" fmla="*/ 0 h 1152"/>
                <a:gd name="T4" fmla="*/ 139 w 1344"/>
                <a:gd name="T5" fmla="*/ 121 h 1152"/>
                <a:gd name="T6" fmla="*/ 0 w 1344"/>
                <a:gd name="T7" fmla="*/ 121 h 1152"/>
                <a:gd name="T8" fmla="*/ 0 w 1344"/>
                <a:gd name="T9" fmla="*/ 0 h 1152"/>
                <a:gd name="T10" fmla="*/ 4 w 1344"/>
                <a:gd name="T11" fmla="*/ 7 h 1152"/>
                <a:gd name="T12" fmla="*/ 133 w 1344"/>
                <a:gd name="T13" fmla="*/ 7 h 1152"/>
                <a:gd name="T14" fmla="*/ 133 w 1344"/>
                <a:gd name="T15" fmla="*/ 112 h 1152"/>
                <a:gd name="T16" fmla="*/ 4 w 1344"/>
                <a:gd name="T17" fmla="*/ 112 h 1152"/>
                <a:gd name="T18" fmla="*/ 4 w 1344"/>
                <a:gd name="T19" fmla="*/ 7 h 1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44"/>
                <a:gd name="T31" fmla="*/ 0 h 1152"/>
                <a:gd name="T32" fmla="*/ 1344 w 1344"/>
                <a:gd name="T33" fmla="*/ 1152 h 1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44" h="1152">
                  <a:moveTo>
                    <a:pt x="0" y="0"/>
                  </a:moveTo>
                  <a:lnTo>
                    <a:pt x="1344" y="0"/>
                  </a:lnTo>
                  <a:lnTo>
                    <a:pt x="1344" y="1152"/>
                  </a:lnTo>
                  <a:lnTo>
                    <a:pt x="0" y="1152"/>
                  </a:lnTo>
                  <a:lnTo>
                    <a:pt x="0" y="0"/>
                  </a:lnTo>
                  <a:close/>
                  <a:moveTo>
                    <a:pt x="48" y="67"/>
                  </a:moveTo>
                  <a:lnTo>
                    <a:pt x="1284" y="67"/>
                  </a:lnTo>
                  <a:lnTo>
                    <a:pt x="1284" y="1076"/>
                  </a:lnTo>
                  <a:lnTo>
                    <a:pt x="48" y="1076"/>
                  </a:lnTo>
                  <a:lnTo>
                    <a:pt x="48" y="67"/>
                  </a:lnTo>
                  <a:close/>
                </a:path>
              </a:pathLst>
            </a:custGeom>
            <a:solidFill>
              <a:srgbClr val="4ADC93"/>
            </a:solidFill>
            <a:ln w="0">
              <a:solidFill>
                <a:srgbClr val="000000"/>
              </a:solidFill>
              <a:round/>
              <a:headEnd/>
              <a:tailEnd/>
            </a:ln>
          </p:spPr>
          <p:txBody>
            <a:bodyPr/>
            <a:lstStyle/>
            <a:p>
              <a:endParaRPr lang="en-US"/>
            </a:p>
          </p:txBody>
        </p:sp>
        <p:sp>
          <p:nvSpPr>
            <p:cNvPr id="118" name="Freeform 63"/>
            <p:cNvSpPr>
              <a:spLocks noChangeAspect="1"/>
            </p:cNvSpPr>
            <p:nvPr/>
          </p:nvSpPr>
          <p:spPr bwMode="auto">
            <a:xfrm>
              <a:off x="2011" y="4327"/>
              <a:ext cx="3125" cy="784"/>
            </a:xfrm>
            <a:custGeom>
              <a:avLst/>
              <a:gdLst>
                <a:gd name="T0" fmla="*/ 0 w 522"/>
                <a:gd name="T1" fmla="*/ 0 h 1074"/>
                <a:gd name="T2" fmla="*/ 0 w 522"/>
                <a:gd name="T3" fmla="*/ 111 h 1074"/>
                <a:gd name="T4" fmla="*/ 1 w 522"/>
                <a:gd name="T5" fmla="*/ 111 h 1074"/>
                <a:gd name="T6" fmla="*/ 1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sp>
          <p:nvSpPr>
            <p:cNvPr id="119" name="Freeform 64"/>
            <p:cNvSpPr>
              <a:spLocks noChangeAspect="1"/>
            </p:cNvSpPr>
            <p:nvPr/>
          </p:nvSpPr>
          <p:spPr bwMode="auto">
            <a:xfrm>
              <a:off x="2041" y="3779"/>
              <a:ext cx="427" cy="959"/>
            </a:xfrm>
            <a:custGeom>
              <a:avLst/>
              <a:gdLst>
                <a:gd name="T0" fmla="*/ 0 w 522"/>
                <a:gd name="T1" fmla="*/ 0 h 1074"/>
                <a:gd name="T2" fmla="*/ 0 w 522"/>
                <a:gd name="T3" fmla="*/ 111 h 1074"/>
                <a:gd name="T4" fmla="*/ 1 w 522"/>
                <a:gd name="T5" fmla="*/ 111 h 1074"/>
                <a:gd name="T6" fmla="*/ 1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sp>
          <p:nvSpPr>
            <p:cNvPr id="120" name="Freeform 65"/>
            <p:cNvSpPr>
              <a:spLocks noChangeAspect="1"/>
            </p:cNvSpPr>
            <p:nvPr/>
          </p:nvSpPr>
          <p:spPr bwMode="auto">
            <a:xfrm rot="16200000">
              <a:off x="4773" y="3989"/>
              <a:ext cx="1499" cy="745"/>
            </a:xfrm>
            <a:custGeom>
              <a:avLst/>
              <a:gdLst>
                <a:gd name="T0" fmla="*/ 0 w 522"/>
                <a:gd name="T1" fmla="*/ 0 h 1074"/>
                <a:gd name="T2" fmla="*/ 0 w 522"/>
                <a:gd name="T3" fmla="*/ 4001 h 1074"/>
                <a:gd name="T4" fmla="*/ 60 w 522"/>
                <a:gd name="T5" fmla="*/ 4001 h 1074"/>
                <a:gd name="T6" fmla="*/ 60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sp>
          <p:nvSpPr>
            <p:cNvPr id="121" name="Freeform 66"/>
            <p:cNvSpPr>
              <a:spLocks noChangeAspect="1"/>
            </p:cNvSpPr>
            <p:nvPr/>
          </p:nvSpPr>
          <p:spPr bwMode="auto">
            <a:xfrm rot="16200000">
              <a:off x="3446" y="2159"/>
              <a:ext cx="270" cy="3139"/>
            </a:xfrm>
            <a:custGeom>
              <a:avLst/>
              <a:gdLst>
                <a:gd name="T0" fmla="*/ 0 w 522"/>
                <a:gd name="T1" fmla="*/ 0 h 1074"/>
                <a:gd name="T2" fmla="*/ 0 w 522"/>
                <a:gd name="T3" fmla="*/ 3931 h 1074"/>
                <a:gd name="T4" fmla="*/ 0 w 522"/>
                <a:gd name="T5" fmla="*/ 3931 h 1074"/>
                <a:gd name="T6" fmla="*/ 0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grpSp>
      <p:sp>
        <p:nvSpPr>
          <p:cNvPr id="142" name="Freeform 41"/>
          <p:cNvSpPr>
            <a:spLocks noChangeAspect="1" noEditPoints="1"/>
          </p:cNvSpPr>
          <p:nvPr/>
        </p:nvSpPr>
        <p:spPr bwMode="auto">
          <a:xfrm>
            <a:off x="4851173" y="6285428"/>
            <a:ext cx="1346863" cy="1620838"/>
          </a:xfrm>
          <a:custGeom>
            <a:avLst/>
            <a:gdLst>
              <a:gd name="T0" fmla="*/ 0 w 1151"/>
              <a:gd name="T1" fmla="*/ 0 h 1729"/>
              <a:gd name="T2" fmla="*/ 2147483647 w 1151"/>
              <a:gd name="T3" fmla="*/ 0 h 1729"/>
              <a:gd name="T4" fmla="*/ 2147483647 w 1151"/>
              <a:gd name="T5" fmla="*/ 2147483647 h 1729"/>
              <a:gd name="T6" fmla="*/ 0 w 1151"/>
              <a:gd name="T7" fmla="*/ 2147483647 h 1729"/>
              <a:gd name="T8" fmla="*/ 0 w 1151"/>
              <a:gd name="T9" fmla="*/ 0 h 1729"/>
              <a:gd name="T10" fmla="*/ 2147483647 w 1151"/>
              <a:gd name="T11" fmla="*/ 2147483647 h 1729"/>
              <a:gd name="T12" fmla="*/ 2147483647 w 1151"/>
              <a:gd name="T13" fmla="*/ 2147483647 h 1729"/>
              <a:gd name="T14" fmla="*/ 2147483647 w 1151"/>
              <a:gd name="T15" fmla="*/ 2147483647 h 1729"/>
              <a:gd name="T16" fmla="*/ 2147483647 w 1151"/>
              <a:gd name="T17" fmla="*/ 2147483647 h 1729"/>
              <a:gd name="T18" fmla="*/ 2147483647 w 1151"/>
              <a:gd name="T19" fmla="*/ 2147483647 h 17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51"/>
              <a:gd name="T31" fmla="*/ 0 h 1729"/>
              <a:gd name="T32" fmla="*/ 1151 w 1151"/>
              <a:gd name="T33" fmla="*/ 1729 h 17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51" h="1729">
                <a:moveTo>
                  <a:pt x="0" y="0"/>
                </a:moveTo>
                <a:lnTo>
                  <a:pt x="1151" y="0"/>
                </a:lnTo>
                <a:lnTo>
                  <a:pt x="1151" y="1729"/>
                </a:lnTo>
                <a:lnTo>
                  <a:pt x="0" y="1729"/>
                </a:lnTo>
                <a:lnTo>
                  <a:pt x="0" y="0"/>
                </a:lnTo>
                <a:close/>
                <a:moveTo>
                  <a:pt x="426" y="354"/>
                </a:moveTo>
                <a:lnTo>
                  <a:pt x="695" y="354"/>
                </a:lnTo>
                <a:lnTo>
                  <a:pt x="695" y="731"/>
                </a:lnTo>
                <a:lnTo>
                  <a:pt x="426" y="731"/>
                </a:lnTo>
                <a:lnTo>
                  <a:pt x="426" y="354"/>
                </a:lnTo>
                <a:close/>
              </a:path>
            </a:pathLst>
          </a:custGeom>
          <a:solidFill>
            <a:srgbClr val="4ADC93"/>
          </a:solidFill>
          <a:ln w="0">
            <a:solidFill>
              <a:srgbClr val="000000"/>
            </a:solidFill>
            <a:round/>
            <a:headEnd/>
            <a:tailEnd/>
          </a:ln>
        </p:spPr>
        <p:txBody>
          <a:bodyPr/>
          <a:lstStyle/>
          <a:p>
            <a:endParaRPr lang="en-US"/>
          </a:p>
        </p:txBody>
      </p:sp>
      <p:sp>
        <p:nvSpPr>
          <p:cNvPr id="143" name="Rectangle 49"/>
          <p:cNvSpPr>
            <a:spLocks noChangeArrowheads="1"/>
          </p:cNvSpPr>
          <p:nvPr/>
        </p:nvSpPr>
        <p:spPr bwMode="auto">
          <a:xfrm>
            <a:off x="4830820" y="4924366"/>
            <a:ext cx="104400" cy="2599571"/>
          </a:xfrm>
          <a:prstGeom prst="rect">
            <a:avLst/>
          </a:prstGeom>
          <a:solidFill>
            <a:srgbClr val="4ADC93"/>
          </a:solidFill>
          <a:ln w="0">
            <a:solidFill>
              <a:srgbClr val="4ADC93"/>
            </a:solidFill>
            <a:miter lim="800000"/>
            <a:headEnd/>
            <a:tailEnd/>
          </a:ln>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nvGrpSpPr>
          <p:cNvPr id="144" name="Group 194"/>
          <p:cNvGrpSpPr>
            <a:grpSpLocks/>
          </p:cNvGrpSpPr>
          <p:nvPr/>
        </p:nvGrpSpPr>
        <p:grpSpPr bwMode="auto">
          <a:xfrm>
            <a:off x="5099107" y="4525527"/>
            <a:ext cx="198438" cy="984250"/>
            <a:chOff x="1799" y="2184"/>
            <a:chExt cx="125" cy="620"/>
          </a:xfrm>
        </p:grpSpPr>
        <p:grpSp>
          <p:nvGrpSpPr>
            <p:cNvPr id="145" name="Group 195"/>
            <p:cNvGrpSpPr>
              <a:grpSpLocks/>
            </p:cNvGrpSpPr>
            <p:nvPr/>
          </p:nvGrpSpPr>
          <p:grpSpPr bwMode="auto">
            <a:xfrm>
              <a:off x="1800" y="2184"/>
              <a:ext cx="123" cy="327"/>
              <a:chOff x="1598" y="2410"/>
              <a:chExt cx="125" cy="327"/>
            </a:xfrm>
          </p:grpSpPr>
          <p:sp>
            <p:nvSpPr>
              <p:cNvPr id="150" name="Freeform 196"/>
              <p:cNvSpPr>
                <a:spLocks/>
              </p:cNvSpPr>
              <p:nvPr/>
            </p:nvSpPr>
            <p:spPr bwMode="auto">
              <a:xfrm>
                <a:off x="1598" y="2410"/>
                <a:ext cx="125" cy="327"/>
              </a:xfrm>
              <a:custGeom>
                <a:avLst/>
                <a:gdLst>
                  <a:gd name="T0" fmla="*/ 1 w 173"/>
                  <a:gd name="T1" fmla="*/ 3 h 375"/>
                  <a:gd name="T2" fmla="*/ 1 w 173"/>
                  <a:gd name="T3" fmla="*/ 0 h 375"/>
                  <a:gd name="T4" fmla="*/ 1 w 173"/>
                  <a:gd name="T5" fmla="*/ 4 h 375"/>
                  <a:gd name="T6" fmla="*/ 1 w 173"/>
                  <a:gd name="T7" fmla="*/ 4 h 375"/>
                  <a:gd name="T8" fmla="*/ 1 w 173"/>
                  <a:gd name="T9" fmla="*/ 6 h 375"/>
                  <a:gd name="T10" fmla="*/ 1 w 173"/>
                  <a:gd name="T11" fmla="*/ 18 h 375"/>
                  <a:gd name="T12" fmla="*/ 1 w 173"/>
                  <a:gd name="T13" fmla="*/ 22 h 375"/>
                  <a:gd name="T14" fmla="*/ 1 w 173"/>
                  <a:gd name="T15" fmla="*/ 24 h 375"/>
                  <a:gd name="T16" fmla="*/ 0 w 173"/>
                  <a:gd name="T17" fmla="*/ 21 h 375"/>
                  <a:gd name="T18" fmla="*/ 0 w 173"/>
                  <a:gd name="T19" fmla="*/ 9 h 375"/>
                  <a:gd name="T20" fmla="*/ 1 w 173"/>
                  <a:gd name="T21" fmla="*/ 6 h 375"/>
                  <a:gd name="T22" fmla="*/ 1 w 173"/>
                  <a:gd name="T23" fmla="*/ 6 h 375"/>
                  <a:gd name="T24" fmla="*/ 1 w 173"/>
                  <a:gd name="T25" fmla="*/ 3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sp>
            <p:nvSpPr>
              <p:cNvPr id="151" name="Freeform 197"/>
              <p:cNvSpPr>
                <a:spLocks/>
              </p:cNvSpPr>
              <p:nvPr/>
            </p:nvSpPr>
            <p:spPr bwMode="auto">
              <a:xfrm>
                <a:off x="1598" y="2522"/>
                <a:ext cx="122" cy="210"/>
              </a:xfrm>
              <a:custGeom>
                <a:avLst/>
                <a:gdLst>
                  <a:gd name="T0" fmla="*/ 0 w 122"/>
                  <a:gd name="T1" fmla="*/ 40 h 210"/>
                  <a:gd name="T2" fmla="*/ 0 w 122"/>
                  <a:gd name="T3" fmla="*/ 166 h 210"/>
                  <a:gd name="T4" fmla="*/ 28 w 122"/>
                  <a:gd name="T5" fmla="*/ 210 h 210"/>
                  <a:gd name="T6" fmla="*/ 104 w 122"/>
                  <a:gd name="T7" fmla="*/ 186 h 210"/>
                  <a:gd name="T8" fmla="*/ 122 w 122"/>
                  <a:gd name="T9" fmla="*/ 134 h 210"/>
                  <a:gd name="T10" fmla="*/ 120 w 122"/>
                  <a:gd name="T11" fmla="*/ 0 h 210"/>
                  <a:gd name="T12" fmla="*/ 0 w 122"/>
                  <a:gd name="T13" fmla="*/ 40 h 210"/>
                  <a:gd name="T14" fmla="*/ 0 60000 65536"/>
                  <a:gd name="T15" fmla="*/ 0 60000 65536"/>
                  <a:gd name="T16" fmla="*/ 0 60000 65536"/>
                  <a:gd name="T17" fmla="*/ 0 60000 65536"/>
                  <a:gd name="T18" fmla="*/ 0 60000 65536"/>
                  <a:gd name="T19" fmla="*/ 0 60000 65536"/>
                  <a:gd name="T20" fmla="*/ 0 60000 65536"/>
                  <a:gd name="T21" fmla="*/ 0 w 122"/>
                  <a:gd name="T22" fmla="*/ 0 h 210"/>
                  <a:gd name="T23" fmla="*/ 122 w 122"/>
                  <a:gd name="T24" fmla="*/ 210 h 2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10">
                    <a:moveTo>
                      <a:pt x="0" y="40"/>
                    </a:moveTo>
                    <a:lnTo>
                      <a:pt x="0" y="166"/>
                    </a:lnTo>
                    <a:lnTo>
                      <a:pt x="28" y="210"/>
                    </a:lnTo>
                    <a:lnTo>
                      <a:pt x="104" y="186"/>
                    </a:lnTo>
                    <a:lnTo>
                      <a:pt x="122" y="134"/>
                    </a:lnTo>
                    <a:lnTo>
                      <a:pt x="120" y="0"/>
                    </a:lnTo>
                    <a:lnTo>
                      <a:pt x="0" y="40"/>
                    </a:lnTo>
                    <a:close/>
                  </a:path>
                </a:pathLst>
              </a:custGeom>
              <a:solidFill>
                <a:schemeClr val="tx1"/>
              </a:solidFill>
              <a:ln w="0">
                <a:solidFill>
                  <a:schemeClr val="tx1"/>
                </a:solidFill>
                <a:round/>
                <a:headEnd/>
                <a:tailEnd/>
              </a:ln>
            </p:spPr>
            <p:txBody>
              <a:bodyPr/>
              <a:lstStyle/>
              <a:p>
                <a:endParaRPr lang="en-US"/>
              </a:p>
            </p:txBody>
          </p:sp>
        </p:grpSp>
        <p:grpSp>
          <p:nvGrpSpPr>
            <p:cNvPr id="146" name="Group 198"/>
            <p:cNvGrpSpPr>
              <a:grpSpLocks/>
            </p:cNvGrpSpPr>
            <p:nvPr/>
          </p:nvGrpSpPr>
          <p:grpSpPr bwMode="auto">
            <a:xfrm>
              <a:off x="1799" y="2316"/>
              <a:ext cx="125" cy="488"/>
              <a:chOff x="1425" y="2304"/>
              <a:chExt cx="173" cy="560"/>
            </a:xfrm>
          </p:grpSpPr>
          <p:sp>
            <p:nvSpPr>
              <p:cNvPr id="147" name="Line 199"/>
              <p:cNvSpPr>
                <a:spLocks noChangeShapeType="1"/>
              </p:cNvSpPr>
              <p:nvPr/>
            </p:nvSpPr>
            <p:spPr bwMode="auto">
              <a:xfrm>
                <a:off x="1434" y="2609"/>
                <a:ext cx="0" cy="25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8" name="Line 200"/>
              <p:cNvSpPr>
                <a:spLocks noChangeShapeType="1"/>
              </p:cNvSpPr>
              <p:nvPr/>
            </p:nvSpPr>
            <p:spPr bwMode="auto">
              <a:xfrm>
                <a:off x="1589" y="2567"/>
                <a:ext cx="0" cy="25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9" name="Freeform 201"/>
              <p:cNvSpPr>
                <a:spLocks/>
              </p:cNvSpPr>
              <p:nvPr/>
            </p:nvSpPr>
            <p:spPr bwMode="auto">
              <a:xfrm>
                <a:off x="1425" y="2304"/>
                <a:ext cx="173" cy="375"/>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grpSp>
        <p:nvGrpSpPr>
          <p:cNvPr id="152" name="Group 194"/>
          <p:cNvGrpSpPr>
            <a:grpSpLocks/>
          </p:cNvGrpSpPr>
          <p:nvPr/>
        </p:nvGrpSpPr>
        <p:grpSpPr bwMode="auto">
          <a:xfrm>
            <a:off x="6008590" y="4652703"/>
            <a:ext cx="198438" cy="984250"/>
            <a:chOff x="1799" y="2184"/>
            <a:chExt cx="125" cy="620"/>
          </a:xfrm>
        </p:grpSpPr>
        <p:grpSp>
          <p:nvGrpSpPr>
            <p:cNvPr id="153" name="Group 195"/>
            <p:cNvGrpSpPr>
              <a:grpSpLocks/>
            </p:cNvGrpSpPr>
            <p:nvPr/>
          </p:nvGrpSpPr>
          <p:grpSpPr bwMode="auto">
            <a:xfrm>
              <a:off x="1800" y="2184"/>
              <a:ext cx="123" cy="327"/>
              <a:chOff x="1598" y="2410"/>
              <a:chExt cx="125" cy="327"/>
            </a:xfrm>
          </p:grpSpPr>
          <p:sp>
            <p:nvSpPr>
              <p:cNvPr id="158" name="Freeform 196"/>
              <p:cNvSpPr>
                <a:spLocks/>
              </p:cNvSpPr>
              <p:nvPr/>
            </p:nvSpPr>
            <p:spPr bwMode="auto">
              <a:xfrm>
                <a:off x="1598" y="2410"/>
                <a:ext cx="125" cy="327"/>
              </a:xfrm>
              <a:custGeom>
                <a:avLst/>
                <a:gdLst>
                  <a:gd name="T0" fmla="*/ 1 w 173"/>
                  <a:gd name="T1" fmla="*/ 3 h 375"/>
                  <a:gd name="T2" fmla="*/ 1 w 173"/>
                  <a:gd name="T3" fmla="*/ 0 h 375"/>
                  <a:gd name="T4" fmla="*/ 1 w 173"/>
                  <a:gd name="T5" fmla="*/ 4 h 375"/>
                  <a:gd name="T6" fmla="*/ 1 w 173"/>
                  <a:gd name="T7" fmla="*/ 4 h 375"/>
                  <a:gd name="T8" fmla="*/ 1 w 173"/>
                  <a:gd name="T9" fmla="*/ 6 h 375"/>
                  <a:gd name="T10" fmla="*/ 1 w 173"/>
                  <a:gd name="T11" fmla="*/ 18 h 375"/>
                  <a:gd name="T12" fmla="*/ 1 w 173"/>
                  <a:gd name="T13" fmla="*/ 22 h 375"/>
                  <a:gd name="T14" fmla="*/ 1 w 173"/>
                  <a:gd name="T15" fmla="*/ 24 h 375"/>
                  <a:gd name="T16" fmla="*/ 0 w 173"/>
                  <a:gd name="T17" fmla="*/ 21 h 375"/>
                  <a:gd name="T18" fmla="*/ 0 w 173"/>
                  <a:gd name="T19" fmla="*/ 9 h 375"/>
                  <a:gd name="T20" fmla="*/ 1 w 173"/>
                  <a:gd name="T21" fmla="*/ 6 h 375"/>
                  <a:gd name="T22" fmla="*/ 1 w 173"/>
                  <a:gd name="T23" fmla="*/ 6 h 375"/>
                  <a:gd name="T24" fmla="*/ 1 w 173"/>
                  <a:gd name="T25" fmla="*/ 3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sp>
            <p:nvSpPr>
              <p:cNvPr id="159" name="Freeform 197"/>
              <p:cNvSpPr>
                <a:spLocks/>
              </p:cNvSpPr>
              <p:nvPr/>
            </p:nvSpPr>
            <p:spPr bwMode="auto">
              <a:xfrm>
                <a:off x="1598" y="2522"/>
                <a:ext cx="122" cy="210"/>
              </a:xfrm>
              <a:custGeom>
                <a:avLst/>
                <a:gdLst>
                  <a:gd name="T0" fmla="*/ 0 w 122"/>
                  <a:gd name="T1" fmla="*/ 40 h 210"/>
                  <a:gd name="T2" fmla="*/ 0 w 122"/>
                  <a:gd name="T3" fmla="*/ 166 h 210"/>
                  <a:gd name="T4" fmla="*/ 28 w 122"/>
                  <a:gd name="T5" fmla="*/ 210 h 210"/>
                  <a:gd name="T6" fmla="*/ 104 w 122"/>
                  <a:gd name="T7" fmla="*/ 186 h 210"/>
                  <a:gd name="T8" fmla="*/ 122 w 122"/>
                  <a:gd name="T9" fmla="*/ 134 h 210"/>
                  <a:gd name="T10" fmla="*/ 120 w 122"/>
                  <a:gd name="T11" fmla="*/ 0 h 210"/>
                  <a:gd name="T12" fmla="*/ 0 w 122"/>
                  <a:gd name="T13" fmla="*/ 40 h 210"/>
                  <a:gd name="T14" fmla="*/ 0 60000 65536"/>
                  <a:gd name="T15" fmla="*/ 0 60000 65536"/>
                  <a:gd name="T16" fmla="*/ 0 60000 65536"/>
                  <a:gd name="T17" fmla="*/ 0 60000 65536"/>
                  <a:gd name="T18" fmla="*/ 0 60000 65536"/>
                  <a:gd name="T19" fmla="*/ 0 60000 65536"/>
                  <a:gd name="T20" fmla="*/ 0 60000 65536"/>
                  <a:gd name="T21" fmla="*/ 0 w 122"/>
                  <a:gd name="T22" fmla="*/ 0 h 210"/>
                  <a:gd name="T23" fmla="*/ 122 w 122"/>
                  <a:gd name="T24" fmla="*/ 210 h 2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10">
                    <a:moveTo>
                      <a:pt x="0" y="40"/>
                    </a:moveTo>
                    <a:lnTo>
                      <a:pt x="0" y="166"/>
                    </a:lnTo>
                    <a:lnTo>
                      <a:pt x="28" y="210"/>
                    </a:lnTo>
                    <a:lnTo>
                      <a:pt x="104" y="186"/>
                    </a:lnTo>
                    <a:lnTo>
                      <a:pt x="122" y="134"/>
                    </a:lnTo>
                    <a:lnTo>
                      <a:pt x="120" y="0"/>
                    </a:lnTo>
                    <a:lnTo>
                      <a:pt x="0" y="40"/>
                    </a:lnTo>
                    <a:close/>
                  </a:path>
                </a:pathLst>
              </a:custGeom>
              <a:solidFill>
                <a:schemeClr val="tx1"/>
              </a:solidFill>
              <a:ln w="0">
                <a:solidFill>
                  <a:schemeClr val="tx1"/>
                </a:solidFill>
                <a:round/>
                <a:headEnd/>
                <a:tailEnd/>
              </a:ln>
            </p:spPr>
            <p:txBody>
              <a:bodyPr/>
              <a:lstStyle/>
              <a:p>
                <a:endParaRPr lang="en-US"/>
              </a:p>
            </p:txBody>
          </p:sp>
        </p:grpSp>
        <p:grpSp>
          <p:nvGrpSpPr>
            <p:cNvPr id="154" name="Group 198"/>
            <p:cNvGrpSpPr>
              <a:grpSpLocks/>
            </p:cNvGrpSpPr>
            <p:nvPr/>
          </p:nvGrpSpPr>
          <p:grpSpPr bwMode="auto">
            <a:xfrm>
              <a:off x="1799" y="2316"/>
              <a:ext cx="125" cy="488"/>
              <a:chOff x="1425" y="2304"/>
              <a:chExt cx="173" cy="560"/>
            </a:xfrm>
          </p:grpSpPr>
          <p:sp>
            <p:nvSpPr>
              <p:cNvPr id="155" name="Line 199"/>
              <p:cNvSpPr>
                <a:spLocks noChangeShapeType="1"/>
              </p:cNvSpPr>
              <p:nvPr/>
            </p:nvSpPr>
            <p:spPr bwMode="auto">
              <a:xfrm>
                <a:off x="1434" y="2609"/>
                <a:ext cx="0" cy="25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 name="Line 200"/>
              <p:cNvSpPr>
                <a:spLocks noChangeShapeType="1"/>
              </p:cNvSpPr>
              <p:nvPr/>
            </p:nvSpPr>
            <p:spPr bwMode="auto">
              <a:xfrm>
                <a:off x="1589" y="2567"/>
                <a:ext cx="0" cy="25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7" name="Freeform 201"/>
              <p:cNvSpPr>
                <a:spLocks/>
              </p:cNvSpPr>
              <p:nvPr/>
            </p:nvSpPr>
            <p:spPr bwMode="auto">
              <a:xfrm>
                <a:off x="1425" y="2304"/>
                <a:ext cx="173" cy="375"/>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grpSp>
        <p:nvGrpSpPr>
          <p:cNvPr id="160" name="Group 4">
            <a:extLst>
              <a:ext uri="{FF2B5EF4-FFF2-40B4-BE49-F238E27FC236}">
                <a16:creationId xmlns:a16="http://schemas.microsoft.com/office/drawing/2014/main" id="{D5F2E02F-CED1-48B6-B494-DA6357C092BA}"/>
              </a:ext>
            </a:extLst>
          </p:cNvPr>
          <p:cNvGrpSpPr>
            <a:grpSpLocks noChangeAspect="1"/>
          </p:cNvGrpSpPr>
          <p:nvPr/>
        </p:nvGrpSpPr>
        <p:grpSpPr bwMode="auto">
          <a:xfrm>
            <a:off x="5316229" y="5385951"/>
            <a:ext cx="360363" cy="838200"/>
            <a:chOff x="-2155" y="1485"/>
            <a:chExt cx="227" cy="528"/>
          </a:xfrm>
        </p:grpSpPr>
        <p:sp>
          <p:nvSpPr>
            <p:cNvPr id="161" name="AutoShape 3">
              <a:extLst>
                <a:ext uri="{FF2B5EF4-FFF2-40B4-BE49-F238E27FC236}">
                  <a16:creationId xmlns:a16="http://schemas.microsoft.com/office/drawing/2014/main" id="{BEDFC301-BA7F-4B80-B269-092D26856F9F}"/>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5">
              <a:extLst>
                <a:ext uri="{FF2B5EF4-FFF2-40B4-BE49-F238E27FC236}">
                  <a16:creationId xmlns:a16="http://schemas.microsoft.com/office/drawing/2014/main" id="{7E95F027-D8AD-474A-AB85-3B54C95A09FE}"/>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6">
              <a:extLst>
                <a:ext uri="{FF2B5EF4-FFF2-40B4-BE49-F238E27FC236}">
                  <a16:creationId xmlns:a16="http://schemas.microsoft.com/office/drawing/2014/main" id="{BF77FF46-C208-4C1E-83A0-B0C61BFCA5C2}"/>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7">
              <a:extLst>
                <a:ext uri="{FF2B5EF4-FFF2-40B4-BE49-F238E27FC236}">
                  <a16:creationId xmlns:a16="http://schemas.microsoft.com/office/drawing/2014/main" id="{7542F212-A721-4743-B269-16DA105F2C27}"/>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Line 8">
              <a:extLst>
                <a:ext uri="{FF2B5EF4-FFF2-40B4-BE49-F238E27FC236}">
                  <a16:creationId xmlns:a16="http://schemas.microsoft.com/office/drawing/2014/main" id="{2EAC103D-1791-4E40-9CAF-6403B823C934}"/>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Line 9">
              <a:extLst>
                <a:ext uri="{FF2B5EF4-FFF2-40B4-BE49-F238E27FC236}">
                  <a16:creationId xmlns:a16="http://schemas.microsoft.com/office/drawing/2014/main" id="{2CB07869-6999-4DC9-966D-29EC0164446A}"/>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Line 10">
              <a:extLst>
                <a:ext uri="{FF2B5EF4-FFF2-40B4-BE49-F238E27FC236}">
                  <a16:creationId xmlns:a16="http://schemas.microsoft.com/office/drawing/2014/main" id="{7AA69861-E3CB-4C26-AA80-BE184DC26762}"/>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Line 11">
              <a:extLst>
                <a:ext uri="{FF2B5EF4-FFF2-40B4-BE49-F238E27FC236}">
                  <a16:creationId xmlns:a16="http://schemas.microsoft.com/office/drawing/2014/main" id="{3FC80389-F6C8-49A2-AB99-74F12AE59D10}"/>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Line 12">
              <a:extLst>
                <a:ext uri="{FF2B5EF4-FFF2-40B4-BE49-F238E27FC236}">
                  <a16:creationId xmlns:a16="http://schemas.microsoft.com/office/drawing/2014/main" id="{20966524-A160-4642-9F45-74611FB25710}"/>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Line 13">
              <a:extLst>
                <a:ext uri="{FF2B5EF4-FFF2-40B4-BE49-F238E27FC236}">
                  <a16:creationId xmlns:a16="http://schemas.microsoft.com/office/drawing/2014/main" id="{8F336E85-40C5-49D9-A710-743BE925E94B}"/>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Line 14">
              <a:extLst>
                <a:ext uri="{FF2B5EF4-FFF2-40B4-BE49-F238E27FC236}">
                  <a16:creationId xmlns:a16="http://schemas.microsoft.com/office/drawing/2014/main" id="{26E98F4C-D6FE-40EF-BBCE-3AA67B207890}"/>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Line 15">
              <a:extLst>
                <a:ext uri="{FF2B5EF4-FFF2-40B4-BE49-F238E27FC236}">
                  <a16:creationId xmlns:a16="http://schemas.microsoft.com/office/drawing/2014/main" id="{8F9D5E7B-8E83-4411-84B8-12148DCC1CE6}"/>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Line 16">
              <a:extLst>
                <a:ext uri="{FF2B5EF4-FFF2-40B4-BE49-F238E27FC236}">
                  <a16:creationId xmlns:a16="http://schemas.microsoft.com/office/drawing/2014/main" id="{980844EA-F867-43CF-BA00-A1F58254A82D}"/>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Line 17">
              <a:extLst>
                <a:ext uri="{FF2B5EF4-FFF2-40B4-BE49-F238E27FC236}">
                  <a16:creationId xmlns:a16="http://schemas.microsoft.com/office/drawing/2014/main" id="{5F781645-5EEB-4BE6-9AFD-8907CF2D134A}"/>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Line 18">
              <a:extLst>
                <a:ext uri="{FF2B5EF4-FFF2-40B4-BE49-F238E27FC236}">
                  <a16:creationId xmlns:a16="http://schemas.microsoft.com/office/drawing/2014/main" id="{A10E2DD8-01AB-4A23-8089-DE2CD936DBD7}"/>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Line 19">
              <a:extLst>
                <a:ext uri="{FF2B5EF4-FFF2-40B4-BE49-F238E27FC236}">
                  <a16:creationId xmlns:a16="http://schemas.microsoft.com/office/drawing/2014/main" id="{964E349E-BC9A-47DA-B420-B4B6BB05B0E1}"/>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Line 20">
              <a:extLst>
                <a:ext uri="{FF2B5EF4-FFF2-40B4-BE49-F238E27FC236}">
                  <a16:creationId xmlns:a16="http://schemas.microsoft.com/office/drawing/2014/main" id="{64121D5A-F4C5-402A-BC8B-2825AE12D2AA}"/>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Line 21">
              <a:extLst>
                <a:ext uri="{FF2B5EF4-FFF2-40B4-BE49-F238E27FC236}">
                  <a16:creationId xmlns:a16="http://schemas.microsoft.com/office/drawing/2014/main" id="{CDF40E98-5A34-4A12-88C8-C126E9C13E5A}"/>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Line 22">
              <a:extLst>
                <a:ext uri="{FF2B5EF4-FFF2-40B4-BE49-F238E27FC236}">
                  <a16:creationId xmlns:a16="http://schemas.microsoft.com/office/drawing/2014/main" id="{C0CFA986-E960-409A-986F-C28993F50F6A}"/>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Line 23">
              <a:extLst>
                <a:ext uri="{FF2B5EF4-FFF2-40B4-BE49-F238E27FC236}">
                  <a16:creationId xmlns:a16="http://schemas.microsoft.com/office/drawing/2014/main" id="{0700E064-3EB3-4870-ACED-6DCC7DDBB368}"/>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Line 24">
              <a:extLst>
                <a:ext uri="{FF2B5EF4-FFF2-40B4-BE49-F238E27FC236}">
                  <a16:creationId xmlns:a16="http://schemas.microsoft.com/office/drawing/2014/main" id="{C32A5F53-F8B5-42C8-AC61-4135A9DCAFE1}"/>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Line 25">
              <a:extLst>
                <a:ext uri="{FF2B5EF4-FFF2-40B4-BE49-F238E27FC236}">
                  <a16:creationId xmlns:a16="http://schemas.microsoft.com/office/drawing/2014/main" id="{43ADB182-3CFB-4CCC-9FC0-EB72236E7719}"/>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Line 26">
              <a:extLst>
                <a:ext uri="{FF2B5EF4-FFF2-40B4-BE49-F238E27FC236}">
                  <a16:creationId xmlns:a16="http://schemas.microsoft.com/office/drawing/2014/main" id="{E76E40C3-C44C-4598-85A4-CC13C34F97CF}"/>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Line 27">
              <a:extLst>
                <a:ext uri="{FF2B5EF4-FFF2-40B4-BE49-F238E27FC236}">
                  <a16:creationId xmlns:a16="http://schemas.microsoft.com/office/drawing/2014/main" id="{D80247ED-0140-429B-98F1-AAA6EEE4FFB4}"/>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Line 28">
              <a:extLst>
                <a:ext uri="{FF2B5EF4-FFF2-40B4-BE49-F238E27FC236}">
                  <a16:creationId xmlns:a16="http://schemas.microsoft.com/office/drawing/2014/main" id="{53EFEB52-9A95-4D95-9F12-C73F91E75A43}"/>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Freeform 29">
              <a:extLst>
                <a:ext uri="{FF2B5EF4-FFF2-40B4-BE49-F238E27FC236}">
                  <a16:creationId xmlns:a16="http://schemas.microsoft.com/office/drawing/2014/main" id="{25083163-B922-4FA3-88E3-9C11F407276E}"/>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87" name="Rectangle 49"/>
          <p:cNvSpPr>
            <a:spLocks noChangeArrowheads="1"/>
          </p:cNvSpPr>
          <p:nvPr/>
        </p:nvSpPr>
        <p:spPr bwMode="auto">
          <a:xfrm>
            <a:off x="6174996" y="5306062"/>
            <a:ext cx="289740" cy="2599571"/>
          </a:xfrm>
          <a:prstGeom prst="rect">
            <a:avLst/>
          </a:prstGeom>
          <a:solidFill>
            <a:srgbClr val="4ADC93"/>
          </a:solidFill>
          <a:ln w="0">
            <a:solidFill>
              <a:srgbClr val="4ADC93"/>
            </a:solidFill>
            <a:miter lim="800000"/>
            <a:headEnd/>
            <a:tailEnd/>
          </a:ln>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1449</TotalTime>
  <Words>229</Words>
  <Application>Microsoft Office PowerPoint</Application>
  <PresentationFormat>Custom</PresentationFormat>
  <Paragraphs>25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Saurutobi</cp:lastModifiedBy>
  <cp:revision>183</cp:revision>
  <dcterms:created xsi:type="dcterms:W3CDTF">2002-08-21T12:11:08Z</dcterms:created>
  <dcterms:modified xsi:type="dcterms:W3CDTF">2020-08-17T00:12:52Z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