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014" autoAdjust="0"/>
  </p:normalViewPr>
  <p:slideViewPr>
    <p:cSldViewPr>
      <p:cViewPr>
        <p:scale>
          <a:sx n="100" d="100"/>
          <a:sy n="100" d="100"/>
        </p:scale>
        <p:origin x="1618" y="-123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38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8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614850"/>
              </p:ext>
            </p:extLst>
          </p:nvPr>
        </p:nvGraphicFramePr>
        <p:xfrm>
          <a:off x="152400" y="152400"/>
          <a:ext cx="7010400" cy="421052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Paul Bunyan Rifle &amp; Sportsman’s Club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/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Police Academy 5- Hitting the Streets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/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 </a:t>
                      </a: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2: Which Pistol Has Better Penetration?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and your partner Officer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Tackleberry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are at lunch and he pulls his semi-auto from his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holster and hands it to you.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As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Tackleberry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eagerly describes the finer points of his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Detonics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Scoremaster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, with non-department approved threaded barrel, the restaurant suddenly is robbed! Stop the robbery and the end of a tedious conversation with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Tackleberry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!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inside shooting box,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facing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uprange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holding a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semi-auto .45. Your gun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loaded to division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capacity and properly holstered.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toes against line facing downrange, stock on belt muzzle pointed at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cone; heels against back of box.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Strong hand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holding .45.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2; Steel must fall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15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7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IDPA,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NT,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180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Walls are vision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barriers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PP1 &amp; 2 are at min. 10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yds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from SP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0881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turn and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engage targets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as they become visible. PP1 &amp; 2 must be engaged at SP.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Engaging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PP1 or2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anywhere other than </a:t>
                      </a: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 box is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DQ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Prop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Faux Orange Semi-auto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4001274" y="8997033"/>
            <a:ext cx="62287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/>
              <a:t>SP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3886200" y="4343400"/>
            <a:ext cx="124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PP1 &amp; 2</a:t>
            </a:r>
            <a:endParaRPr lang="en-US" b="1" dirty="0"/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=""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44">
            <a:extLst>
              <a:ext uri="{FF2B5EF4-FFF2-40B4-BE49-F238E27FC236}">
                <a16:creationId xmlns="" xmlns:a16="http://schemas.microsoft.com/office/drawing/2014/main" id="{4DC0B431-564A-4B3A-8164-A89E8C1BCE81}"/>
              </a:ext>
            </a:extLst>
          </p:cNvPr>
          <p:cNvGrpSpPr>
            <a:grpSpLocks/>
          </p:cNvGrpSpPr>
          <p:nvPr/>
        </p:nvGrpSpPr>
        <p:grpSpPr bwMode="auto">
          <a:xfrm>
            <a:off x="3508828" y="5032097"/>
            <a:ext cx="287338" cy="787400"/>
            <a:chOff x="1756" y="2113"/>
            <a:chExt cx="181" cy="499"/>
          </a:xfrm>
        </p:grpSpPr>
        <p:sp>
          <p:nvSpPr>
            <p:cNvPr id="57" name="Line 45">
              <a:extLst>
                <a:ext uri="{FF2B5EF4-FFF2-40B4-BE49-F238E27FC236}">
                  <a16:creationId xmlns="" xmlns:a16="http://schemas.microsoft.com/office/drawing/2014/main" id="{D86557FD-3512-48A3-89DF-D6CD5E926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46">
              <a:extLst>
                <a:ext uri="{FF2B5EF4-FFF2-40B4-BE49-F238E27FC236}">
                  <a16:creationId xmlns="" xmlns:a16="http://schemas.microsoft.com/office/drawing/2014/main" id="{9FB2E5DE-A145-4656-AD3C-07A9AAF55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" name="Group 47">
              <a:extLst>
                <a:ext uri="{FF2B5EF4-FFF2-40B4-BE49-F238E27FC236}">
                  <a16:creationId xmlns="" xmlns:a16="http://schemas.microsoft.com/office/drawing/2014/main" id="{41EC5431-C611-41E7-8D09-AADFCB88C6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60" name="Freeform 48">
                <a:extLst>
                  <a:ext uri="{FF2B5EF4-FFF2-40B4-BE49-F238E27FC236}">
                    <a16:creationId xmlns="" xmlns:a16="http://schemas.microsoft.com/office/drawing/2014/main" id="{EE9286EC-44FC-490D-9ECD-A23B1F144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49">
                <a:extLst>
                  <a:ext uri="{FF2B5EF4-FFF2-40B4-BE49-F238E27FC236}">
                    <a16:creationId xmlns="" xmlns:a16="http://schemas.microsoft.com/office/drawing/2014/main" id="{44EFB81E-B4C7-40B9-BE13-39DBD56E41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50">
                <a:extLst>
                  <a:ext uri="{FF2B5EF4-FFF2-40B4-BE49-F238E27FC236}">
                    <a16:creationId xmlns="" xmlns:a16="http://schemas.microsoft.com/office/drawing/2014/main" id="{D9514C5A-E41F-458F-B09A-B8CA6C42063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7" name="Group 170">
            <a:extLst>
              <a:ext uri="{FF2B5EF4-FFF2-40B4-BE49-F238E27FC236}">
                <a16:creationId xmlns="" xmlns:a16="http://schemas.microsoft.com/office/drawing/2014/main" id="{3D45AA55-0A64-4258-BBB1-19AA767BA87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029200"/>
            <a:ext cx="288925" cy="787400"/>
            <a:chOff x="1008" y="2592"/>
            <a:chExt cx="182" cy="496"/>
          </a:xfrm>
        </p:grpSpPr>
        <p:sp>
          <p:nvSpPr>
            <p:cNvPr id="108" name="Line 171">
              <a:extLst>
                <a:ext uri="{FF2B5EF4-FFF2-40B4-BE49-F238E27FC236}">
                  <a16:creationId xmlns="" xmlns:a16="http://schemas.microsoft.com/office/drawing/2014/main" id="{B7DF30F5-75D2-46F0-89BB-D498A15E0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72">
              <a:extLst>
                <a:ext uri="{FF2B5EF4-FFF2-40B4-BE49-F238E27FC236}">
                  <a16:creationId xmlns="" xmlns:a16="http://schemas.microsoft.com/office/drawing/2014/main" id="{D54FB73B-0BF8-4871-982D-BD0DD7EBB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" name="Group 173">
              <a:extLst>
                <a:ext uri="{FF2B5EF4-FFF2-40B4-BE49-F238E27FC236}">
                  <a16:creationId xmlns="" xmlns:a16="http://schemas.microsoft.com/office/drawing/2014/main" id="{E8A2BD5D-7C62-4A44-8D32-A0510FA9FB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11" name="Freeform 174">
                <a:extLst>
                  <a:ext uri="{FF2B5EF4-FFF2-40B4-BE49-F238E27FC236}">
                    <a16:creationId xmlns="" xmlns:a16="http://schemas.microsoft.com/office/drawing/2014/main" id="{C7EADF8A-5680-40D3-95C3-1B6618EF38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75">
                <a:extLst>
                  <a:ext uri="{FF2B5EF4-FFF2-40B4-BE49-F238E27FC236}">
                    <a16:creationId xmlns="" xmlns:a16="http://schemas.microsoft.com/office/drawing/2014/main" id="{53172D9B-CA13-47A8-958C-F207581E9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7" name="Group 283">
            <a:extLst>
              <a:ext uri="{FF2B5EF4-FFF2-40B4-BE49-F238E27FC236}">
                <a16:creationId xmlns="" xmlns:a16="http://schemas.microsoft.com/office/drawing/2014/main" id="{8A1D6FE8-F98C-495E-A3CE-5BB36B8829C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19400" y="6096000"/>
            <a:ext cx="287338" cy="787400"/>
            <a:chOff x="2208" y="240"/>
            <a:chExt cx="181" cy="496"/>
          </a:xfrm>
        </p:grpSpPr>
        <p:sp>
          <p:nvSpPr>
            <p:cNvPr id="168" name="Line 284">
              <a:extLst>
                <a:ext uri="{FF2B5EF4-FFF2-40B4-BE49-F238E27FC236}">
                  <a16:creationId xmlns="" xmlns:a16="http://schemas.microsoft.com/office/drawing/2014/main" id="{AFF789DE-8FD4-4B58-9164-00A7732B1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285">
              <a:extLst>
                <a:ext uri="{FF2B5EF4-FFF2-40B4-BE49-F238E27FC236}">
                  <a16:creationId xmlns="" xmlns:a16="http://schemas.microsoft.com/office/drawing/2014/main" id="{5417CB51-DFF6-45E9-8A1C-F73139269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286">
              <a:extLst>
                <a:ext uri="{FF2B5EF4-FFF2-40B4-BE49-F238E27FC236}">
                  <a16:creationId xmlns="" xmlns:a16="http://schemas.microsoft.com/office/drawing/2014/main" id="{B2CA6B84-20C6-40A7-B8E5-7B4B01C03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287">
              <a:extLst>
                <a:ext uri="{FF2B5EF4-FFF2-40B4-BE49-F238E27FC236}">
                  <a16:creationId xmlns="" xmlns:a16="http://schemas.microsoft.com/office/drawing/2014/main" id="{89E4ADF0-4EA2-4D36-ADAF-F49C77102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2" name="Group 278">
            <a:extLst>
              <a:ext uri="{FF2B5EF4-FFF2-40B4-BE49-F238E27FC236}">
                <a16:creationId xmlns="" xmlns:a16="http://schemas.microsoft.com/office/drawing/2014/main" id="{AA1A323C-83A8-4579-B45C-6CF3567C4EDB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6477000"/>
            <a:ext cx="287338" cy="787400"/>
            <a:chOff x="2208" y="240"/>
            <a:chExt cx="181" cy="496"/>
          </a:xfrm>
        </p:grpSpPr>
        <p:sp>
          <p:nvSpPr>
            <p:cNvPr id="163" name="Line 279">
              <a:extLst>
                <a:ext uri="{FF2B5EF4-FFF2-40B4-BE49-F238E27FC236}">
                  <a16:creationId xmlns="" xmlns:a16="http://schemas.microsoft.com/office/drawing/2014/main" id="{67DB1681-49E5-4BF8-AE67-90656EEA7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280">
              <a:extLst>
                <a:ext uri="{FF2B5EF4-FFF2-40B4-BE49-F238E27FC236}">
                  <a16:creationId xmlns="" xmlns:a16="http://schemas.microsoft.com/office/drawing/2014/main" id="{66F88581-93E9-4D91-9513-AC4F17097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281">
              <a:extLst>
                <a:ext uri="{FF2B5EF4-FFF2-40B4-BE49-F238E27FC236}">
                  <a16:creationId xmlns="" xmlns:a16="http://schemas.microsoft.com/office/drawing/2014/main" id="{33F9F8B4-5526-481E-AB6F-F75C4216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282">
              <a:extLst>
                <a:ext uri="{FF2B5EF4-FFF2-40B4-BE49-F238E27FC236}">
                  <a16:creationId xmlns="" xmlns:a16="http://schemas.microsoft.com/office/drawing/2014/main" id="{9CB43545-1A9B-412E-9828-91438F811B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5" name="Group 491">
            <a:extLst>
              <a:ext uri="{FF2B5EF4-FFF2-40B4-BE49-F238E27FC236}">
                <a16:creationId xmlns="" xmlns:a16="http://schemas.microsoft.com/office/drawing/2014/main" id="{15EFAA05-FE35-4010-BED4-B157419468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15000" y="6019800"/>
            <a:ext cx="198438" cy="984250"/>
            <a:chOff x="1799" y="2184"/>
            <a:chExt cx="125" cy="620"/>
          </a:xfrm>
        </p:grpSpPr>
        <p:grpSp>
          <p:nvGrpSpPr>
            <p:cNvPr id="376" name="Group 492">
              <a:extLst>
                <a:ext uri="{FF2B5EF4-FFF2-40B4-BE49-F238E27FC236}">
                  <a16:creationId xmlns="" xmlns:a16="http://schemas.microsoft.com/office/drawing/2014/main" id="{2BE3CBB6-868F-4393-B523-3590B1349B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1" name="Freeform 493">
                <a:extLst>
                  <a:ext uri="{FF2B5EF4-FFF2-40B4-BE49-F238E27FC236}">
                    <a16:creationId xmlns="" xmlns:a16="http://schemas.microsoft.com/office/drawing/2014/main" id="{D6FDA23D-A94C-46B9-B222-25A8F1D1A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Freeform 494">
                <a:extLst>
                  <a:ext uri="{FF2B5EF4-FFF2-40B4-BE49-F238E27FC236}">
                    <a16:creationId xmlns="" xmlns:a16="http://schemas.microsoft.com/office/drawing/2014/main" id="{9F8F8646-A4DA-4F1F-BA78-50AF063A1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7" name="Group 495">
              <a:extLst>
                <a:ext uri="{FF2B5EF4-FFF2-40B4-BE49-F238E27FC236}">
                  <a16:creationId xmlns="" xmlns:a16="http://schemas.microsoft.com/office/drawing/2014/main" id="{D385AF17-143D-4FA5-A6E7-6B81F0075E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78" name="Line 496">
                <a:extLst>
                  <a:ext uri="{FF2B5EF4-FFF2-40B4-BE49-F238E27FC236}">
                    <a16:creationId xmlns="" xmlns:a16="http://schemas.microsoft.com/office/drawing/2014/main" id="{A95CB9E6-37C3-4B5F-901B-78338489C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" name="Line 497">
                <a:extLst>
                  <a:ext uri="{FF2B5EF4-FFF2-40B4-BE49-F238E27FC236}">
                    <a16:creationId xmlns="" xmlns:a16="http://schemas.microsoft.com/office/drawing/2014/main" id="{ED538C52-D1B5-42E2-A49D-36241AF4D7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" name="Freeform 498">
                <a:extLst>
                  <a:ext uri="{FF2B5EF4-FFF2-40B4-BE49-F238E27FC236}">
                    <a16:creationId xmlns="" xmlns:a16="http://schemas.microsoft.com/office/drawing/2014/main" id="{66BF792B-F4AA-40EF-93DE-AB736A5DEB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43" name="Group 21">
            <a:extLst>
              <a:ext uri="{FF2B5EF4-FFF2-40B4-BE49-F238E27FC236}">
                <a16:creationId xmlns="" xmlns:a16="http://schemas.microsoft.com/office/drawing/2014/main" id="{2A5471EC-9502-4589-9B05-41E9EA32CE94}"/>
              </a:ext>
            </a:extLst>
          </p:cNvPr>
          <p:cNvGrpSpPr>
            <a:grpSpLocks/>
          </p:cNvGrpSpPr>
          <p:nvPr/>
        </p:nvGrpSpPr>
        <p:grpSpPr bwMode="auto">
          <a:xfrm>
            <a:off x="4089887" y="4564578"/>
            <a:ext cx="185738" cy="660400"/>
            <a:chOff x="5403" y="3457"/>
            <a:chExt cx="209" cy="755"/>
          </a:xfrm>
        </p:grpSpPr>
        <p:sp>
          <p:nvSpPr>
            <p:cNvPr id="444" name="Oval 22">
              <a:extLst>
                <a:ext uri="{FF2B5EF4-FFF2-40B4-BE49-F238E27FC236}">
                  <a16:creationId xmlns="" xmlns:a16="http://schemas.microsoft.com/office/drawing/2014/main" id="{8B4C383D-3A3C-423E-A26D-5DD74939B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5" name="Oval 23">
              <a:extLst>
                <a:ext uri="{FF2B5EF4-FFF2-40B4-BE49-F238E27FC236}">
                  <a16:creationId xmlns="" xmlns:a16="http://schemas.microsoft.com/office/drawing/2014/main" id="{5EE62B1E-E82D-4A3C-A2F4-4EF378684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6" name="Freeform 24">
              <a:extLst>
                <a:ext uri="{FF2B5EF4-FFF2-40B4-BE49-F238E27FC236}">
                  <a16:creationId xmlns="" xmlns:a16="http://schemas.microsoft.com/office/drawing/2014/main" id="{016862BA-0CA2-4FDA-9574-5BB87A92E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7" name="Rectangle 25">
              <a:extLst>
                <a:ext uri="{FF2B5EF4-FFF2-40B4-BE49-F238E27FC236}">
                  <a16:creationId xmlns="" xmlns:a16="http://schemas.microsoft.com/office/drawing/2014/main" id="{01EF4298-1262-4F8C-8445-BC1AE396C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8" name="Rectangle 26">
              <a:extLst>
                <a:ext uri="{FF2B5EF4-FFF2-40B4-BE49-F238E27FC236}">
                  <a16:creationId xmlns="" xmlns:a16="http://schemas.microsoft.com/office/drawing/2014/main" id="{1E7C76F6-61F0-4D90-8B5B-B6FA8BAA4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9" name="Rectangle 27">
              <a:extLst>
                <a:ext uri="{FF2B5EF4-FFF2-40B4-BE49-F238E27FC236}">
                  <a16:creationId xmlns="" xmlns:a16="http://schemas.microsoft.com/office/drawing/2014/main" id="{F862B82C-C184-45CE-82FD-01C2AD65F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" name="Rectangle 28">
              <a:extLst>
                <a:ext uri="{FF2B5EF4-FFF2-40B4-BE49-F238E27FC236}">
                  <a16:creationId xmlns="" xmlns:a16="http://schemas.microsoft.com/office/drawing/2014/main" id="{75B75C40-A739-46FE-ADF1-E35DDD882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51" name="Freeform 300">
            <a:extLst>
              <a:ext uri="{FF2B5EF4-FFF2-40B4-BE49-F238E27FC236}">
                <a16:creationId xmlns="" xmlns:a16="http://schemas.microsoft.com/office/drawing/2014/main" id="{87AE2375-6FA9-451F-84DD-1FBC034FB333}"/>
              </a:ext>
            </a:extLst>
          </p:cNvPr>
          <p:cNvSpPr>
            <a:spLocks/>
          </p:cNvSpPr>
          <p:nvPr/>
        </p:nvSpPr>
        <p:spPr bwMode="auto">
          <a:xfrm>
            <a:off x="4948966" y="5197838"/>
            <a:ext cx="434724" cy="1255368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301">
            <a:extLst>
              <a:ext uri="{FF2B5EF4-FFF2-40B4-BE49-F238E27FC236}">
                <a16:creationId xmlns="" xmlns:a16="http://schemas.microsoft.com/office/drawing/2014/main" id="{FF7BC377-A804-4FC9-A8DE-18E206EFF28A}"/>
              </a:ext>
            </a:extLst>
          </p:cNvPr>
          <p:cNvSpPr>
            <a:spLocks/>
          </p:cNvSpPr>
          <p:nvPr/>
        </p:nvSpPr>
        <p:spPr bwMode="auto">
          <a:xfrm>
            <a:off x="3248054" y="5134752"/>
            <a:ext cx="459211" cy="1427071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TextBox 452">
            <a:extLst>
              <a:ext uri="{FF2B5EF4-FFF2-40B4-BE49-F238E27FC236}">
                <a16:creationId xmlns="" xmlns:a16="http://schemas.microsoft.com/office/drawing/2014/main" id="{3F83C9D2-83CE-4F22-8411-F10F4EA3E024}"/>
              </a:ext>
            </a:extLst>
          </p:cNvPr>
          <p:cNvSpPr txBox="1"/>
          <p:nvPr/>
        </p:nvSpPr>
        <p:spPr>
          <a:xfrm>
            <a:off x="5105400" y="470969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T7</a:t>
            </a:r>
            <a:endParaRPr lang="en-US" b="1" dirty="0"/>
          </a:p>
        </p:txBody>
      </p:sp>
      <p:sp>
        <p:nvSpPr>
          <p:cNvPr id="454" name="TextBox 453">
            <a:extLst>
              <a:ext uri="{FF2B5EF4-FFF2-40B4-BE49-F238E27FC236}">
                <a16:creationId xmlns="" xmlns:a16="http://schemas.microsoft.com/office/drawing/2014/main" id="{0D0947E5-9912-4DBF-BAD1-20BE2ED94462}"/>
              </a:ext>
            </a:extLst>
          </p:cNvPr>
          <p:cNvSpPr txBox="1"/>
          <p:nvPr/>
        </p:nvSpPr>
        <p:spPr>
          <a:xfrm>
            <a:off x="4953000" y="6934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="" xmlns:a16="http://schemas.microsoft.com/office/drawing/2014/main" id="{D6BDDCBC-51F7-41D8-BC37-9F1292FB3635}"/>
              </a:ext>
            </a:extLst>
          </p:cNvPr>
          <p:cNvSpPr txBox="1"/>
          <p:nvPr/>
        </p:nvSpPr>
        <p:spPr>
          <a:xfrm>
            <a:off x="5791200" y="5943600"/>
            <a:ext cx="93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T3&amp;T4</a:t>
            </a:r>
          </a:p>
        </p:txBody>
      </p:sp>
      <p:cxnSp>
        <p:nvCxnSpPr>
          <p:cNvPr id="459" name="Straight Connector 458">
            <a:extLst>
              <a:ext uri="{FF2B5EF4-FFF2-40B4-BE49-F238E27FC236}">
                <a16:creationId xmlns="" xmlns:a16="http://schemas.microsoft.com/office/drawing/2014/main" id="{BB7AFA86-CF0A-4650-A76A-8B2650CF367D}"/>
              </a:ext>
            </a:extLst>
          </p:cNvPr>
          <p:cNvCxnSpPr>
            <a:cxnSpLocks/>
          </p:cNvCxnSpPr>
          <p:nvPr/>
        </p:nvCxnSpPr>
        <p:spPr>
          <a:xfrm flipH="1">
            <a:off x="3962400" y="8991600"/>
            <a:ext cx="622874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8" name="TextBox 467">
            <a:extLst>
              <a:ext uri="{FF2B5EF4-FFF2-40B4-BE49-F238E27FC236}">
                <a16:creationId xmlns="" xmlns:a16="http://schemas.microsoft.com/office/drawing/2014/main" id="{790231D7-9C04-482C-A868-02C144F39A23}"/>
              </a:ext>
            </a:extLst>
          </p:cNvPr>
          <p:cNvSpPr txBox="1"/>
          <p:nvPr/>
        </p:nvSpPr>
        <p:spPr>
          <a:xfrm>
            <a:off x="2428634" y="51539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T5</a:t>
            </a:r>
            <a:endParaRPr lang="en-US" b="1" dirty="0"/>
          </a:p>
        </p:txBody>
      </p:sp>
      <p:sp>
        <p:nvSpPr>
          <p:cNvPr id="470" name="TextBox 469">
            <a:extLst>
              <a:ext uri="{FF2B5EF4-FFF2-40B4-BE49-F238E27FC236}">
                <a16:creationId xmlns="" xmlns:a16="http://schemas.microsoft.com/office/drawing/2014/main" id="{D127F173-0A7A-4746-ACDD-5A893657AE57}"/>
              </a:ext>
            </a:extLst>
          </p:cNvPr>
          <p:cNvSpPr txBox="1"/>
          <p:nvPr/>
        </p:nvSpPr>
        <p:spPr>
          <a:xfrm>
            <a:off x="3088255" y="632346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6" name="Freeform 301">
            <a:extLst>
              <a:ext uri="{FF2B5EF4-FFF2-40B4-BE49-F238E27FC236}">
                <a16:creationId xmlns="" xmlns:a16="http://schemas.microsoft.com/office/drawing/2014/main" id="{595F18EB-6F76-4FF6-B783-5852BB3B8FE5}"/>
              </a:ext>
            </a:extLst>
          </p:cNvPr>
          <p:cNvSpPr>
            <a:spLocks/>
          </p:cNvSpPr>
          <p:nvPr/>
        </p:nvSpPr>
        <p:spPr bwMode="auto">
          <a:xfrm>
            <a:off x="2667000" y="6400800"/>
            <a:ext cx="404877" cy="1665153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300">
            <a:extLst>
              <a:ext uri="{FF2B5EF4-FFF2-40B4-BE49-F238E27FC236}">
                <a16:creationId xmlns="" xmlns:a16="http://schemas.microsoft.com/office/drawing/2014/main" id="{91DE61AF-7B00-4D12-A968-F20DCF4742ED}"/>
              </a:ext>
            </a:extLst>
          </p:cNvPr>
          <p:cNvSpPr>
            <a:spLocks/>
          </p:cNvSpPr>
          <p:nvPr/>
        </p:nvSpPr>
        <p:spPr bwMode="auto">
          <a:xfrm>
            <a:off x="5715000" y="6248400"/>
            <a:ext cx="768145" cy="1406515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0615"/>
            <a:ext cx="933565" cy="933565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92070FC4-6D02-4DD6-BD81-72B97E0C7DA8}"/>
              </a:ext>
            </a:extLst>
          </p:cNvPr>
          <p:cNvGrpSpPr/>
          <p:nvPr/>
        </p:nvGrpSpPr>
        <p:grpSpPr>
          <a:xfrm>
            <a:off x="914400" y="8001000"/>
            <a:ext cx="246270" cy="304469"/>
            <a:chOff x="439530" y="6246813"/>
            <a:chExt cx="339943" cy="567994"/>
          </a:xfrm>
        </p:grpSpPr>
        <p:sp>
          <p:nvSpPr>
            <p:cNvPr id="66" name="Isosceles Triangle 65">
              <a:extLst>
                <a:ext uri="{FF2B5EF4-FFF2-40B4-BE49-F238E27FC236}">
                  <a16:creationId xmlns="" xmlns:a16="http://schemas.microsoft.com/office/drawing/2014/main" id="{C2F768D4-2CC0-49CB-9F14-671C356FAF4E}"/>
                </a:ext>
              </a:extLst>
            </p:cNvPr>
            <p:cNvSpPr/>
            <p:nvPr/>
          </p:nvSpPr>
          <p:spPr>
            <a:xfrm>
              <a:off x="457200" y="6246813"/>
              <a:ext cx="304800" cy="51268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03362772-1147-4649-A21A-846512E950DD}"/>
                </a:ext>
              </a:extLst>
            </p:cNvPr>
            <p:cNvSpPr/>
            <p:nvPr/>
          </p:nvSpPr>
          <p:spPr>
            <a:xfrm>
              <a:off x="533400" y="6248400"/>
              <a:ext cx="152400" cy="76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="" xmlns:a16="http://schemas.microsoft.com/office/drawing/2014/main" id="{12531036-C153-4EBA-8D1A-9A9CAADF2119}"/>
                </a:ext>
              </a:extLst>
            </p:cNvPr>
            <p:cNvSpPr/>
            <p:nvPr/>
          </p:nvSpPr>
          <p:spPr>
            <a:xfrm>
              <a:off x="439530" y="6738686"/>
              <a:ext cx="339943" cy="7612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21">
            <a:extLst>
              <a:ext uri="{FF2B5EF4-FFF2-40B4-BE49-F238E27FC236}">
                <a16:creationId xmlns="" xmlns:a16="http://schemas.microsoft.com/office/drawing/2014/main" id="{2A5471EC-9502-4589-9B05-41E9EA32CE94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572000"/>
            <a:ext cx="185738" cy="660400"/>
            <a:chOff x="5403" y="3457"/>
            <a:chExt cx="209" cy="755"/>
          </a:xfrm>
        </p:grpSpPr>
        <p:sp>
          <p:nvSpPr>
            <p:cNvPr id="73" name="Oval 22">
              <a:extLst>
                <a:ext uri="{FF2B5EF4-FFF2-40B4-BE49-F238E27FC236}">
                  <a16:creationId xmlns="" xmlns:a16="http://schemas.microsoft.com/office/drawing/2014/main" id="{8B4C383D-3A3C-423E-A26D-5DD74939B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4" name="Oval 23">
              <a:extLst>
                <a:ext uri="{FF2B5EF4-FFF2-40B4-BE49-F238E27FC236}">
                  <a16:creationId xmlns="" xmlns:a16="http://schemas.microsoft.com/office/drawing/2014/main" id="{5EE62B1E-E82D-4A3C-A2F4-4EF378684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5" name="Freeform 24">
              <a:extLst>
                <a:ext uri="{FF2B5EF4-FFF2-40B4-BE49-F238E27FC236}">
                  <a16:creationId xmlns="" xmlns:a16="http://schemas.microsoft.com/office/drawing/2014/main" id="{016862BA-0CA2-4FDA-9574-5BB87A92E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25">
              <a:extLst>
                <a:ext uri="{FF2B5EF4-FFF2-40B4-BE49-F238E27FC236}">
                  <a16:creationId xmlns="" xmlns:a16="http://schemas.microsoft.com/office/drawing/2014/main" id="{01EF4298-1262-4F8C-8445-BC1AE396C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7" name="Rectangle 26">
              <a:extLst>
                <a:ext uri="{FF2B5EF4-FFF2-40B4-BE49-F238E27FC236}">
                  <a16:creationId xmlns="" xmlns:a16="http://schemas.microsoft.com/office/drawing/2014/main" id="{1E7C76F6-61F0-4D90-8B5B-B6FA8BAA4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" name="Rectangle 27">
              <a:extLst>
                <a:ext uri="{FF2B5EF4-FFF2-40B4-BE49-F238E27FC236}">
                  <a16:creationId xmlns="" xmlns:a16="http://schemas.microsoft.com/office/drawing/2014/main" id="{F862B82C-C184-45CE-82FD-01C2AD65F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9" name="Rectangle 28">
              <a:extLst>
                <a:ext uri="{FF2B5EF4-FFF2-40B4-BE49-F238E27FC236}">
                  <a16:creationId xmlns="" xmlns:a16="http://schemas.microsoft.com/office/drawing/2014/main" id="{75B75C40-A739-46FE-ADF1-E35DDD882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0" name="Group 4">
            <a:extLst>
              <a:ext uri="{FF2B5EF4-FFF2-40B4-BE49-F238E27FC236}">
                <a16:creationId xmlns="" xmlns:a16="http://schemas.microsoft.com/office/drawing/2014/main" id="{B56BDED0-A1C4-4457-A586-AF219D5B0E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91000" y="5181600"/>
            <a:ext cx="360363" cy="838200"/>
            <a:chOff x="-2155" y="1485"/>
            <a:chExt cx="227" cy="528"/>
          </a:xfrm>
        </p:grpSpPr>
        <p:sp>
          <p:nvSpPr>
            <p:cNvPr id="81" name="AutoShape 3">
              <a:extLst>
                <a:ext uri="{FF2B5EF4-FFF2-40B4-BE49-F238E27FC236}">
                  <a16:creationId xmlns="" xmlns:a16="http://schemas.microsoft.com/office/drawing/2014/main" id="{E57B17C1-C58F-4266-A8A2-C691163B565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5">
              <a:extLst>
                <a:ext uri="{FF2B5EF4-FFF2-40B4-BE49-F238E27FC236}">
                  <a16:creationId xmlns="" xmlns:a16="http://schemas.microsoft.com/office/drawing/2014/main" id="{89689420-992B-4037-9820-D7F7F735B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6">
              <a:extLst>
                <a:ext uri="{FF2B5EF4-FFF2-40B4-BE49-F238E27FC236}">
                  <a16:creationId xmlns="" xmlns:a16="http://schemas.microsoft.com/office/drawing/2014/main" id="{2C28015E-A68D-497A-9398-3542CDC4D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">
              <a:extLst>
                <a:ext uri="{FF2B5EF4-FFF2-40B4-BE49-F238E27FC236}">
                  <a16:creationId xmlns="" xmlns:a16="http://schemas.microsoft.com/office/drawing/2014/main" id="{987B1301-9CAF-49EA-BFE5-5FD71E87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8">
              <a:extLst>
                <a:ext uri="{FF2B5EF4-FFF2-40B4-BE49-F238E27FC236}">
                  <a16:creationId xmlns="" xmlns:a16="http://schemas.microsoft.com/office/drawing/2014/main" id="{EEEC5B2B-3F9D-420F-B690-87743B306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9">
              <a:extLst>
                <a:ext uri="{FF2B5EF4-FFF2-40B4-BE49-F238E27FC236}">
                  <a16:creationId xmlns="" xmlns:a16="http://schemas.microsoft.com/office/drawing/2014/main" id="{6BA4EF3E-2796-4348-9FD4-06B2BE130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10">
              <a:extLst>
                <a:ext uri="{FF2B5EF4-FFF2-40B4-BE49-F238E27FC236}">
                  <a16:creationId xmlns="" xmlns:a16="http://schemas.microsoft.com/office/drawing/2014/main" id="{4C48B6EA-6D01-4025-8DAA-9955ECAAC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11">
              <a:extLst>
                <a:ext uri="{FF2B5EF4-FFF2-40B4-BE49-F238E27FC236}">
                  <a16:creationId xmlns="" xmlns:a16="http://schemas.microsoft.com/office/drawing/2014/main" id="{BBA2A41C-6C3F-4365-8D1B-0D762736A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12">
              <a:extLst>
                <a:ext uri="{FF2B5EF4-FFF2-40B4-BE49-F238E27FC236}">
                  <a16:creationId xmlns="" xmlns:a16="http://schemas.microsoft.com/office/drawing/2014/main" id="{B3773A4B-A120-4F2E-8E60-FAC2A5A3A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13">
              <a:extLst>
                <a:ext uri="{FF2B5EF4-FFF2-40B4-BE49-F238E27FC236}">
                  <a16:creationId xmlns="" xmlns:a16="http://schemas.microsoft.com/office/drawing/2014/main" id="{F66A6E0E-8005-4BF3-B307-28DD7D474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14">
              <a:extLst>
                <a:ext uri="{FF2B5EF4-FFF2-40B4-BE49-F238E27FC236}">
                  <a16:creationId xmlns="" xmlns:a16="http://schemas.microsoft.com/office/drawing/2014/main" id="{7088708E-D414-4905-B3AB-674BE140E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5">
              <a:extLst>
                <a:ext uri="{FF2B5EF4-FFF2-40B4-BE49-F238E27FC236}">
                  <a16:creationId xmlns="" xmlns:a16="http://schemas.microsoft.com/office/drawing/2014/main" id="{F0321F7A-28DE-48F7-874A-2871CF60A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6">
              <a:extLst>
                <a:ext uri="{FF2B5EF4-FFF2-40B4-BE49-F238E27FC236}">
                  <a16:creationId xmlns="" xmlns:a16="http://schemas.microsoft.com/office/drawing/2014/main" id="{B6FA62BA-E716-4C98-A10A-624D0EADB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7">
              <a:extLst>
                <a:ext uri="{FF2B5EF4-FFF2-40B4-BE49-F238E27FC236}">
                  <a16:creationId xmlns="" xmlns:a16="http://schemas.microsoft.com/office/drawing/2014/main" id="{80998638-9C0E-49EB-BF8C-C18F2672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18">
              <a:extLst>
                <a:ext uri="{FF2B5EF4-FFF2-40B4-BE49-F238E27FC236}">
                  <a16:creationId xmlns="" xmlns:a16="http://schemas.microsoft.com/office/drawing/2014/main" id="{F91BFB23-B2E5-4914-A5B0-1B1C60C27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19">
              <a:extLst>
                <a:ext uri="{FF2B5EF4-FFF2-40B4-BE49-F238E27FC236}">
                  <a16:creationId xmlns="" xmlns:a16="http://schemas.microsoft.com/office/drawing/2014/main" id="{971B3A26-F5A1-4D6A-BC0D-F23B2FDED8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20">
              <a:extLst>
                <a:ext uri="{FF2B5EF4-FFF2-40B4-BE49-F238E27FC236}">
                  <a16:creationId xmlns="" xmlns:a16="http://schemas.microsoft.com/office/drawing/2014/main" id="{DB40108C-0C77-49EA-86AD-AEE073E8A6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21">
              <a:extLst>
                <a:ext uri="{FF2B5EF4-FFF2-40B4-BE49-F238E27FC236}">
                  <a16:creationId xmlns="" xmlns:a16="http://schemas.microsoft.com/office/drawing/2014/main" id="{3C1683DC-9285-41EF-9B15-E381812AC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22">
              <a:extLst>
                <a:ext uri="{FF2B5EF4-FFF2-40B4-BE49-F238E27FC236}">
                  <a16:creationId xmlns="" xmlns:a16="http://schemas.microsoft.com/office/drawing/2014/main" id="{740025D9-0167-41D2-9834-6C8A4440C7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23">
              <a:extLst>
                <a:ext uri="{FF2B5EF4-FFF2-40B4-BE49-F238E27FC236}">
                  <a16:creationId xmlns="" xmlns:a16="http://schemas.microsoft.com/office/drawing/2014/main" id="{C4C0481D-6469-4105-BC8D-7AD2E0C3F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24">
              <a:extLst>
                <a:ext uri="{FF2B5EF4-FFF2-40B4-BE49-F238E27FC236}">
                  <a16:creationId xmlns="" xmlns:a16="http://schemas.microsoft.com/office/drawing/2014/main" id="{B83CAAAE-EA80-48B7-9375-8536A02D9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25">
              <a:extLst>
                <a:ext uri="{FF2B5EF4-FFF2-40B4-BE49-F238E27FC236}">
                  <a16:creationId xmlns="" xmlns:a16="http://schemas.microsoft.com/office/drawing/2014/main" id="{B300ED3A-7385-41EB-8448-8DCF5D3FEE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26">
              <a:extLst>
                <a:ext uri="{FF2B5EF4-FFF2-40B4-BE49-F238E27FC236}">
                  <a16:creationId xmlns="" xmlns:a16="http://schemas.microsoft.com/office/drawing/2014/main" id="{56DD2861-ECFC-4984-BF75-8EF00FA72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27">
              <a:extLst>
                <a:ext uri="{FF2B5EF4-FFF2-40B4-BE49-F238E27FC236}">
                  <a16:creationId xmlns="" xmlns:a16="http://schemas.microsoft.com/office/drawing/2014/main" id="{9FBA1A19-B16E-4C50-A70C-ED3469BD1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28">
              <a:extLst>
                <a:ext uri="{FF2B5EF4-FFF2-40B4-BE49-F238E27FC236}">
                  <a16:creationId xmlns="" xmlns:a16="http://schemas.microsoft.com/office/drawing/2014/main" id="{EA03CC9A-572C-4AB1-9C3E-E2FE2A0102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9">
              <a:extLst>
                <a:ext uri="{FF2B5EF4-FFF2-40B4-BE49-F238E27FC236}">
                  <a16:creationId xmlns="" xmlns:a16="http://schemas.microsoft.com/office/drawing/2014/main" id="{F58B7336-2D42-4019-BD7D-F04D872D1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D6BDDCBC-51F7-41D8-BC37-9F1292FB3635}"/>
              </a:ext>
            </a:extLst>
          </p:cNvPr>
          <p:cNvSpPr txBox="1"/>
          <p:nvPr/>
        </p:nvSpPr>
        <p:spPr>
          <a:xfrm>
            <a:off x="5867400" y="5486400"/>
            <a:ext cx="93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cxnSp>
        <p:nvCxnSpPr>
          <p:cNvPr id="113" name="Straight Connector 112">
            <a:extLst>
              <a:ext uri="{FF2B5EF4-FFF2-40B4-BE49-F238E27FC236}">
                <a16:creationId xmlns="" xmlns:a16="http://schemas.microsoft.com/office/drawing/2014/main" id="{BB7AFA86-CF0A-4650-A76A-8B2650CF367D}"/>
              </a:ext>
            </a:extLst>
          </p:cNvPr>
          <p:cNvCxnSpPr>
            <a:cxnSpLocks/>
          </p:cNvCxnSpPr>
          <p:nvPr/>
        </p:nvCxnSpPr>
        <p:spPr>
          <a:xfrm>
            <a:off x="4572000" y="8991600"/>
            <a:ext cx="0" cy="4572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="" xmlns:a16="http://schemas.microsoft.com/office/drawing/2014/main" id="{BB7AFA86-CF0A-4650-A76A-8B2650CF367D}"/>
              </a:ext>
            </a:extLst>
          </p:cNvPr>
          <p:cNvCxnSpPr>
            <a:cxnSpLocks/>
          </p:cNvCxnSpPr>
          <p:nvPr/>
        </p:nvCxnSpPr>
        <p:spPr>
          <a:xfrm flipH="1">
            <a:off x="3962400" y="9448800"/>
            <a:ext cx="622874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="" xmlns:a16="http://schemas.microsoft.com/office/drawing/2014/main" id="{BB7AFA86-CF0A-4650-A76A-8B2650CF367D}"/>
              </a:ext>
            </a:extLst>
          </p:cNvPr>
          <p:cNvCxnSpPr>
            <a:cxnSpLocks/>
          </p:cNvCxnSpPr>
          <p:nvPr/>
        </p:nvCxnSpPr>
        <p:spPr>
          <a:xfrm>
            <a:off x="3962400" y="8991600"/>
            <a:ext cx="0" cy="4572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70">
            <a:extLst>
              <a:ext uri="{FF2B5EF4-FFF2-40B4-BE49-F238E27FC236}">
                <a16:creationId xmlns="" xmlns:a16="http://schemas.microsoft.com/office/drawing/2014/main" id="{3D45AA55-0A64-4258-BBB1-19AA767BA878}"/>
              </a:ext>
            </a:extLst>
          </p:cNvPr>
          <p:cNvGrpSpPr>
            <a:grpSpLocks/>
          </p:cNvGrpSpPr>
          <p:nvPr/>
        </p:nvGrpSpPr>
        <p:grpSpPr bwMode="auto">
          <a:xfrm>
            <a:off x="2826437" y="5403756"/>
            <a:ext cx="288925" cy="787400"/>
            <a:chOff x="1008" y="2592"/>
            <a:chExt cx="182" cy="496"/>
          </a:xfrm>
        </p:grpSpPr>
        <p:sp>
          <p:nvSpPr>
            <p:cNvPr id="117" name="Line 171">
              <a:extLst>
                <a:ext uri="{FF2B5EF4-FFF2-40B4-BE49-F238E27FC236}">
                  <a16:creationId xmlns="" xmlns:a16="http://schemas.microsoft.com/office/drawing/2014/main" id="{B7DF30F5-75D2-46F0-89BB-D498A15E0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72">
              <a:extLst>
                <a:ext uri="{FF2B5EF4-FFF2-40B4-BE49-F238E27FC236}">
                  <a16:creationId xmlns="" xmlns:a16="http://schemas.microsoft.com/office/drawing/2014/main" id="{D54FB73B-0BF8-4871-982D-BD0DD7EBB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9" name="Group 173">
              <a:extLst>
                <a:ext uri="{FF2B5EF4-FFF2-40B4-BE49-F238E27FC236}">
                  <a16:creationId xmlns="" xmlns:a16="http://schemas.microsoft.com/office/drawing/2014/main" id="{E8A2BD5D-7C62-4A44-8D32-A0510FA9FB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0" name="Freeform 174">
                <a:extLst>
                  <a:ext uri="{FF2B5EF4-FFF2-40B4-BE49-F238E27FC236}">
                    <a16:creationId xmlns="" xmlns:a16="http://schemas.microsoft.com/office/drawing/2014/main" id="{C7EADF8A-5680-40D3-95C3-1B6618EF38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175">
                <a:extLst>
                  <a:ext uri="{FF2B5EF4-FFF2-40B4-BE49-F238E27FC236}">
                    <a16:creationId xmlns="" xmlns:a16="http://schemas.microsoft.com/office/drawing/2014/main" id="{53172D9B-CA13-47A8-958C-F207581E9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790231D7-9C04-482C-A868-02C144F39A23}"/>
              </a:ext>
            </a:extLst>
          </p:cNvPr>
          <p:cNvSpPr txBox="1"/>
          <p:nvPr/>
        </p:nvSpPr>
        <p:spPr>
          <a:xfrm>
            <a:off x="3189879" y="46051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T6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197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Jacqlueline Russo</cp:lastModifiedBy>
  <cp:revision>185</cp:revision>
  <dcterms:created xsi:type="dcterms:W3CDTF">2002-08-21T12:11:08Z</dcterms:created>
  <dcterms:modified xsi:type="dcterms:W3CDTF">2019-12-20T16:39:22Z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