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4" autoAdjust="0"/>
  </p:normalViewPr>
  <p:slideViewPr>
    <p:cSldViewPr>
      <p:cViewPr varScale="1">
        <p:scale>
          <a:sx n="60" d="100"/>
          <a:sy n="60" d="100"/>
        </p:scale>
        <p:origin x="2443" y="4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40DADA19-4CE1-4E6D-BB84-8D19633FAA65}"/>
    <pc:docChg chg="modSld">
      <pc:chgData name="Matt Carlson" userId="0e792f37f00095d9" providerId="LiveId" clId="{40DADA19-4CE1-4E6D-BB84-8D19633FAA65}" dt="2018-04-05T18:02:01.988" v="33" actId="20577"/>
      <pc:docMkLst>
        <pc:docMk/>
      </pc:docMkLst>
      <pc:sldChg chg="modSp">
        <pc:chgData name="Matt Carlson" userId="0e792f37f00095d9" providerId="LiveId" clId="{40DADA19-4CE1-4E6D-BB84-8D19633FAA65}" dt="2018-04-05T18:02:01.988" v="33" actId="20577"/>
        <pc:sldMkLst>
          <pc:docMk/>
          <pc:sldMk cId="0" sldId="274"/>
        </pc:sldMkLst>
        <pc:graphicFrameChg chg="modGraphic">
          <ac:chgData name="Matt Carlson" userId="0e792f37f00095d9" providerId="LiveId" clId="{40DADA19-4CE1-4E6D-BB84-8D19633FAA65}" dt="2018-04-05T18:02:01.988" v="3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9B602E7F-0EE2-4FCF-B28D-23ACFEA377A0}"/>
    <pc:docChg chg="custSel modSld">
      <pc:chgData name="Matt Carlson" userId="0e792f37f00095d9" providerId="LiveId" clId="{9B602E7F-0EE2-4FCF-B28D-23ACFEA377A0}" dt="2018-04-05T17:53:19.510" v="2"/>
      <pc:docMkLst>
        <pc:docMk/>
      </pc:docMkLst>
      <pc:sldChg chg="addSp delSp modSp">
        <pc:chgData name="Matt Carlson" userId="0e792f37f00095d9" providerId="LiveId" clId="{9B602E7F-0EE2-4FCF-B28D-23ACFEA377A0}" dt="2018-04-05T17:53:19.510" v="2"/>
        <pc:sldMkLst>
          <pc:docMk/>
          <pc:sldMk cId="0" sldId="274"/>
        </pc:sldMkLst>
        <pc:graphicFrameChg chg="mod">
          <ac:chgData name="Matt Carlson" userId="0e792f37f00095d9" providerId="LiveId" clId="{9B602E7F-0EE2-4FCF-B28D-23ACFEA377A0}" dt="2018-04-05T17:53:19.510" v="2"/>
          <ac:graphicFrameMkLst>
            <pc:docMk/>
            <pc:sldMk cId="0" sldId="274"/>
            <ac:graphicFrameMk id="56" creationId="{00000000-0000-0000-0000-000000000000}"/>
          </ac:graphicFrameMkLst>
        </pc:graphicFrame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5" creationId="{78331418-D313-4EEF-827D-C41821AC6928}"/>
          </ac:picMkLst>
        </pc:picChg>
        <pc:picChg chg="add">
          <ac:chgData name="Matt Carlson" userId="0e792f37f00095d9" providerId="LiveId" clId="{9B602E7F-0EE2-4FCF-B28D-23ACFEA377A0}" dt="2018-04-05T17:52:55.775" v="1"/>
          <ac:picMkLst>
            <pc:docMk/>
            <pc:sldMk cId="0" sldId="274"/>
            <ac:picMk id="16" creationId="{156EFA39-1A0B-4256-86BF-A6696AF2AE23}"/>
          </ac:picMkLst>
        </pc:picChg>
        <pc:picChg chg="del">
          <ac:chgData name="Matt Carlson" userId="0e792f37f00095d9" providerId="LiveId" clId="{9B602E7F-0EE2-4FCF-B28D-23ACFEA377A0}" dt="2018-04-05T17:52:53.927" v="0" actId="478"/>
          <ac:picMkLst>
            <pc:docMk/>
            <pc:sldMk cId="0" sldId="274"/>
            <ac:picMk id="207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12/20/2019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752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65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07578"/>
              </p:ext>
            </p:extLst>
          </p:nvPr>
        </p:nvGraphicFramePr>
        <p:xfrm>
          <a:off x="152400" y="152400"/>
          <a:ext cx="7010400" cy="406991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Paul Bunyan Rifle &amp; 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Sportsman’s Club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Police Academy 5 – Hitting the Streets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Bay 3 – Retail Theft (Dead) ringers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Corgi Nation Pistol Team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Zeb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(played by Bobcat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Goldthwait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) and his evil gang of armed no-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goodnicks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have invaded the local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Piggly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-Wiggly and are filling their carts with no intent on purchasing or using self-check! You and your partner respond to restore order stat! 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Standing at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SP behind line, gun loaded to division capacity and holstered; facing 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downrange, hands relaxed at sides.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2; Steel must fall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18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         8 IDPA,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3NT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, 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 PP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 / 180 degree rule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NOTES:PCC start with stock on belt, muzzle pointing downrange.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At start signal, engage targets from available cover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PP1 &amp; 2 must be engaged at SP or shooter will get a DQ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0F92D28-E066-4E19-90CC-A11E701B0223}"/>
              </a:ext>
            </a:extLst>
          </p:cNvPr>
          <p:cNvSpPr txBox="1"/>
          <p:nvPr/>
        </p:nvSpPr>
        <p:spPr>
          <a:xfrm>
            <a:off x="1981200" y="6019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T7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229ABA5-3995-406B-BC0E-0912CF9192D3}"/>
              </a:ext>
            </a:extLst>
          </p:cNvPr>
          <p:cNvSpPr txBox="1"/>
          <p:nvPr/>
        </p:nvSpPr>
        <p:spPr>
          <a:xfrm>
            <a:off x="5791200" y="4267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PP1 &amp; 2</a:t>
            </a:r>
            <a:endParaRPr lang="en-US" b="1" dirty="0"/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xmlns="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70">
            <a:extLst>
              <a:ext uri="{FF2B5EF4-FFF2-40B4-BE49-F238E27FC236}">
                <a16:creationId xmlns:a16="http://schemas.microsoft.com/office/drawing/2014/main" xmlns="" id="{0CDC4F23-F08A-47E2-936F-6F6315DE350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43400"/>
            <a:ext cx="288925" cy="787400"/>
            <a:chOff x="1008" y="2592"/>
            <a:chExt cx="182" cy="496"/>
          </a:xfrm>
        </p:grpSpPr>
        <p:sp>
          <p:nvSpPr>
            <p:cNvPr id="18" name="Line 171">
              <a:extLst>
                <a:ext uri="{FF2B5EF4-FFF2-40B4-BE49-F238E27FC236}">
                  <a16:creationId xmlns:a16="http://schemas.microsoft.com/office/drawing/2014/main" xmlns="" id="{4B33CAA6-2427-4E3A-91EA-8862CF353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2">
              <a:extLst>
                <a:ext uri="{FF2B5EF4-FFF2-40B4-BE49-F238E27FC236}">
                  <a16:creationId xmlns:a16="http://schemas.microsoft.com/office/drawing/2014/main" xmlns="" id="{44A11659-73C2-4463-A9F5-550CEECC9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73">
              <a:extLst>
                <a:ext uri="{FF2B5EF4-FFF2-40B4-BE49-F238E27FC236}">
                  <a16:creationId xmlns:a16="http://schemas.microsoft.com/office/drawing/2014/main" xmlns="" id="{CC994FE1-BFB0-432A-A863-C01B791FC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1" name="Freeform 174">
                <a:extLst>
                  <a:ext uri="{FF2B5EF4-FFF2-40B4-BE49-F238E27FC236}">
                    <a16:creationId xmlns:a16="http://schemas.microsoft.com/office/drawing/2014/main" xmlns="" id="{54434B06-C5E5-4B4E-A0DA-EC41F2892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75">
                <a:extLst>
                  <a:ext uri="{FF2B5EF4-FFF2-40B4-BE49-F238E27FC236}">
                    <a16:creationId xmlns:a16="http://schemas.microsoft.com/office/drawing/2014/main" xmlns="" id="{FB8D5693-C701-434D-BF59-098316FEB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170">
            <a:extLst>
              <a:ext uri="{FF2B5EF4-FFF2-40B4-BE49-F238E27FC236}">
                <a16:creationId xmlns:a16="http://schemas.microsoft.com/office/drawing/2014/main" xmlns="" id="{2BCADAE3-6AB0-4ACC-925E-46B0DB796FF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953000"/>
            <a:ext cx="288925" cy="787400"/>
            <a:chOff x="1008" y="2592"/>
            <a:chExt cx="182" cy="496"/>
          </a:xfrm>
        </p:grpSpPr>
        <p:sp>
          <p:nvSpPr>
            <p:cNvPr id="30" name="Line 171">
              <a:extLst>
                <a:ext uri="{FF2B5EF4-FFF2-40B4-BE49-F238E27FC236}">
                  <a16:creationId xmlns:a16="http://schemas.microsoft.com/office/drawing/2014/main" xmlns="" id="{9D1A6E6A-AD01-4E83-B903-266261D90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72">
              <a:extLst>
                <a:ext uri="{FF2B5EF4-FFF2-40B4-BE49-F238E27FC236}">
                  <a16:creationId xmlns:a16="http://schemas.microsoft.com/office/drawing/2014/main" xmlns="" id="{C6E60184-5C15-4CC8-9A01-C88F2AB5B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" name="Group 173">
              <a:extLst>
                <a:ext uri="{FF2B5EF4-FFF2-40B4-BE49-F238E27FC236}">
                  <a16:creationId xmlns:a16="http://schemas.microsoft.com/office/drawing/2014/main" xmlns="" id="{DF579E2F-D85F-42CD-91AD-C91B0D299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3" name="Freeform 174">
                <a:extLst>
                  <a:ext uri="{FF2B5EF4-FFF2-40B4-BE49-F238E27FC236}">
                    <a16:creationId xmlns:a16="http://schemas.microsoft.com/office/drawing/2014/main" xmlns="" id="{7CC701B5-115E-4420-ACF1-079384716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75">
                <a:extLst>
                  <a:ext uri="{FF2B5EF4-FFF2-40B4-BE49-F238E27FC236}">
                    <a16:creationId xmlns:a16="http://schemas.microsoft.com/office/drawing/2014/main" xmlns="" id="{F4EEC5C5-E42F-4291-8C74-2990CBB48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170">
            <a:extLst>
              <a:ext uri="{FF2B5EF4-FFF2-40B4-BE49-F238E27FC236}">
                <a16:creationId xmlns:a16="http://schemas.microsoft.com/office/drawing/2014/main" xmlns="" id="{AA291E76-954D-4C9C-BB2F-7AFB2107993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953000"/>
            <a:ext cx="288925" cy="787400"/>
            <a:chOff x="1008" y="2592"/>
            <a:chExt cx="182" cy="496"/>
          </a:xfrm>
        </p:grpSpPr>
        <p:sp>
          <p:nvSpPr>
            <p:cNvPr id="36" name="Line 171">
              <a:extLst>
                <a:ext uri="{FF2B5EF4-FFF2-40B4-BE49-F238E27FC236}">
                  <a16:creationId xmlns:a16="http://schemas.microsoft.com/office/drawing/2014/main" xmlns="" id="{2D9B2D0F-6CCB-4203-A385-0BF690B02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2">
              <a:extLst>
                <a:ext uri="{FF2B5EF4-FFF2-40B4-BE49-F238E27FC236}">
                  <a16:creationId xmlns:a16="http://schemas.microsoft.com/office/drawing/2014/main" xmlns="" id="{F449DD88-3DC0-409E-8D94-1999B479E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" name="Group 173">
              <a:extLst>
                <a:ext uri="{FF2B5EF4-FFF2-40B4-BE49-F238E27FC236}">
                  <a16:creationId xmlns:a16="http://schemas.microsoft.com/office/drawing/2014/main" xmlns="" id="{EEEAA0EC-AC27-4058-8A71-5EC9CE29B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" name="Freeform 174">
                <a:extLst>
                  <a:ext uri="{FF2B5EF4-FFF2-40B4-BE49-F238E27FC236}">
                    <a16:creationId xmlns:a16="http://schemas.microsoft.com/office/drawing/2014/main" xmlns="" id="{16184EB6-533D-4FC6-A087-A491D542E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5">
                <a:extLst>
                  <a:ext uri="{FF2B5EF4-FFF2-40B4-BE49-F238E27FC236}">
                    <a16:creationId xmlns:a16="http://schemas.microsoft.com/office/drawing/2014/main" xmlns="" id="{2C5D839D-05C6-4E98-A329-123339BA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3" name="Group 723">
            <a:extLst>
              <a:ext uri="{FF2B5EF4-FFF2-40B4-BE49-F238E27FC236}">
                <a16:creationId xmlns:a16="http://schemas.microsoft.com/office/drawing/2014/main" xmlns="" id="{EA16319B-1CA8-4638-8873-7986A5A042EE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72000"/>
            <a:ext cx="152400" cy="631825"/>
            <a:chOff x="2574" y="2166"/>
            <a:chExt cx="96" cy="398"/>
          </a:xfrm>
        </p:grpSpPr>
        <p:sp>
          <p:nvSpPr>
            <p:cNvPr id="66" name="Oval 724">
              <a:extLst>
                <a:ext uri="{FF2B5EF4-FFF2-40B4-BE49-F238E27FC236}">
                  <a16:creationId xmlns:a16="http://schemas.microsoft.com/office/drawing/2014/main" xmlns="" id="{FD7ED5AE-62EF-49B1-AE10-E7772924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" name="Oval 725">
              <a:extLst>
                <a:ext uri="{FF2B5EF4-FFF2-40B4-BE49-F238E27FC236}">
                  <a16:creationId xmlns:a16="http://schemas.microsoft.com/office/drawing/2014/main" xmlns="" id="{65119B12-B152-4FE2-8715-61116167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8" name="Freeform 726">
              <a:extLst>
                <a:ext uri="{FF2B5EF4-FFF2-40B4-BE49-F238E27FC236}">
                  <a16:creationId xmlns:a16="http://schemas.microsoft.com/office/drawing/2014/main" xmlns="" id="{3AF33A6C-BAB7-47E7-9BBF-0A9E6735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727">
              <a:extLst>
                <a:ext uri="{FF2B5EF4-FFF2-40B4-BE49-F238E27FC236}">
                  <a16:creationId xmlns:a16="http://schemas.microsoft.com/office/drawing/2014/main" xmlns="" id="{5FB3114D-5A4D-477C-AAF9-8F67AB74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0" name="Rectangle 728">
              <a:extLst>
                <a:ext uri="{FF2B5EF4-FFF2-40B4-BE49-F238E27FC236}">
                  <a16:creationId xmlns:a16="http://schemas.microsoft.com/office/drawing/2014/main" xmlns="" id="{CA3B518F-2105-4C64-A741-63053698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" name="Rectangle 729">
              <a:extLst>
                <a:ext uri="{FF2B5EF4-FFF2-40B4-BE49-F238E27FC236}">
                  <a16:creationId xmlns:a16="http://schemas.microsoft.com/office/drawing/2014/main" xmlns="" id="{0D3D73E7-4E2C-4F0A-A1B5-ACAF6D98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" name="Rectangle 730">
              <a:extLst>
                <a:ext uri="{FF2B5EF4-FFF2-40B4-BE49-F238E27FC236}">
                  <a16:creationId xmlns:a16="http://schemas.microsoft.com/office/drawing/2014/main" xmlns="" id="{40E86437-B0E2-4E45-A8A9-CA74D0BB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6CB55265-CD5F-4CEF-893F-603497BCF8BA}"/>
              </a:ext>
            </a:extLst>
          </p:cNvPr>
          <p:cNvSpPr txBox="1"/>
          <p:nvPr/>
        </p:nvSpPr>
        <p:spPr>
          <a:xfrm rot="10800000" flipV="1">
            <a:off x="259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9ABE979-4657-4A26-973E-B3009F0B0FC9}"/>
              </a:ext>
            </a:extLst>
          </p:cNvPr>
          <p:cNvSpPr txBox="1"/>
          <p:nvPr/>
        </p:nvSpPr>
        <p:spPr>
          <a:xfrm>
            <a:off x="14478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2A11E44-0C71-4DA4-989C-0F88A34B1D83}"/>
              </a:ext>
            </a:extLst>
          </p:cNvPr>
          <p:cNvSpPr txBox="1"/>
          <p:nvPr/>
        </p:nvSpPr>
        <p:spPr>
          <a:xfrm>
            <a:off x="7620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621C590-1833-48CA-846D-D427378D6FEE}"/>
              </a:ext>
            </a:extLst>
          </p:cNvPr>
          <p:cNvSpPr txBox="1"/>
          <p:nvPr/>
        </p:nvSpPr>
        <p:spPr>
          <a:xfrm>
            <a:off x="3124200" y="4572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T4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F47BCE9-52BD-4FD6-9875-3CE22E3BD3A1}"/>
              </a:ext>
            </a:extLst>
          </p:cNvPr>
          <p:cNvSpPr txBox="1"/>
          <p:nvPr/>
        </p:nvSpPr>
        <p:spPr>
          <a:xfrm>
            <a:off x="4648200" y="4572000"/>
            <a:ext cx="533400" cy="36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18F29D4F-40B7-49F9-9C14-8855F1A70DB1}"/>
              </a:ext>
            </a:extLst>
          </p:cNvPr>
          <p:cNvSpPr txBox="1"/>
          <p:nvPr/>
        </p:nvSpPr>
        <p:spPr>
          <a:xfrm>
            <a:off x="3581400" y="4572000"/>
            <a:ext cx="533400" cy="36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C6B86582-8FE7-4297-8AC6-AB7277A84D6A}"/>
              </a:ext>
            </a:extLst>
          </p:cNvPr>
          <p:cNvSpPr txBox="1"/>
          <p:nvPr/>
        </p:nvSpPr>
        <p:spPr>
          <a:xfrm>
            <a:off x="5105400" y="4419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931967AD-5D09-4011-B3A8-D6218FE25EBA}"/>
              </a:ext>
            </a:extLst>
          </p:cNvPr>
          <p:cNvCxnSpPr>
            <a:cxnSpLocks/>
          </p:cNvCxnSpPr>
          <p:nvPr/>
        </p:nvCxnSpPr>
        <p:spPr>
          <a:xfrm flipH="1">
            <a:off x="6172200" y="8458200"/>
            <a:ext cx="761999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959CC98D-8DD3-4D8A-87C3-593CE4CCFBE8}"/>
              </a:ext>
            </a:extLst>
          </p:cNvPr>
          <p:cNvSpPr txBox="1"/>
          <p:nvPr/>
        </p:nvSpPr>
        <p:spPr>
          <a:xfrm>
            <a:off x="6248400" y="8458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SP</a:t>
            </a:r>
            <a:endParaRPr lang="en-US" b="1" dirty="0"/>
          </a:p>
        </p:txBody>
      </p:sp>
      <p:sp>
        <p:nvSpPr>
          <p:cNvPr id="111" name="Freeform 301">
            <a:extLst>
              <a:ext uri="{FF2B5EF4-FFF2-40B4-BE49-F238E27FC236}">
                <a16:creationId xmlns:a16="http://schemas.microsoft.com/office/drawing/2014/main" xmlns="" id="{2D87E1C9-AC0E-4744-8E94-098A7FB23A01}"/>
              </a:ext>
            </a:extLst>
          </p:cNvPr>
          <p:cNvSpPr>
            <a:spLocks/>
          </p:cNvSpPr>
          <p:nvPr/>
        </p:nvSpPr>
        <p:spPr bwMode="auto">
          <a:xfrm flipH="1">
            <a:off x="3962400" y="4800600"/>
            <a:ext cx="421584" cy="20574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Freeform 301">
            <a:extLst>
              <a:ext uri="{FF2B5EF4-FFF2-40B4-BE49-F238E27FC236}">
                <a16:creationId xmlns:a16="http://schemas.microsoft.com/office/drawing/2014/main" xmlns="" id="{3A0A3FD8-AFE6-4ECF-B7C5-DD69C5EEC45C}"/>
              </a:ext>
            </a:extLst>
          </p:cNvPr>
          <p:cNvSpPr>
            <a:spLocks/>
          </p:cNvSpPr>
          <p:nvPr/>
        </p:nvSpPr>
        <p:spPr bwMode="auto">
          <a:xfrm>
            <a:off x="5715000" y="4724400"/>
            <a:ext cx="228600" cy="20574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1883F942-F45D-45D7-8166-0D56BBE2AC2A}"/>
              </a:ext>
            </a:extLst>
          </p:cNvPr>
          <p:cNvSpPr txBox="1"/>
          <p:nvPr/>
        </p:nvSpPr>
        <p:spPr>
          <a:xfrm>
            <a:off x="5334000" y="69342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P1</a:t>
            </a:r>
            <a:endParaRPr lang="en-US" b="1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C33FC876-605B-4973-B61C-05F16D89E4BA}"/>
              </a:ext>
            </a:extLst>
          </p:cNvPr>
          <p:cNvCxnSpPr>
            <a:cxnSpLocks/>
          </p:cNvCxnSpPr>
          <p:nvPr/>
        </p:nvCxnSpPr>
        <p:spPr>
          <a:xfrm>
            <a:off x="1066800" y="6705600"/>
            <a:ext cx="870012" cy="6096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xmlns="" id="{FADE46C9-35E9-4178-8071-240807FBECFC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6858000"/>
            <a:ext cx="336657" cy="53194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282D4D0-1465-42B7-9733-BA3DC56EC00C}"/>
              </a:ext>
            </a:extLst>
          </p:cNvPr>
          <p:cNvSpPr txBox="1"/>
          <p:nvPr/>
        </p:nvSpPr>
        <p:spPr>
          <a:xfrm>
            <a:off x="4724400" y="85344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grpSp>
        <p:nvGrpSpPr>
          <p:cNvPr id="121" name="Group 29">
            <a:extLst>
              <a:ext uri="{FF2B5EF4-FFF2-40B4-BE49-F238E27FC236}">
                <a16:creationId xmlns:a16="http://schemas.microsoft.com/office/drawing/2014/main" xmlns="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343400"/>
            <a:ext cx="287338" cy="790575"/>
            <a:chOff x="528" y="240"/>
            <a:chExt cx="181" cy="498"/>
          </a:xfrm>
        </p:grpSpPr>
        <p:sp>
          <p:nvSpPr>
            <p:cNvPr id="122" name="Line 30">
              <a:extLst>
                <a:ext uri="{FF2B5EF4-FFF2-40B4-BE49-F238E27FC236}">
                  <a16:creationId xmlns:a16="http://schemas.microsoft.com/office/drawing/2014/main" xmlns="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31">
              <a:extLst>
                <a:ext uri="{FF2B5EF4-FFF2-40B4-BE49-F238E27FC236}">
                  <a16:creationId xmlns:a16="http://schemas.microsoft.com/office/drawing/2014/main" xmlns="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32">
              <a:extLst>
                <a:ext uri="{FF2B5EF4-FFF2-40B4-BE49-F238E27FC236}">
                  <a16:creationId xmlns:a16="http://schemas.microsoft.com/office/drawing/2014/main" xmlns="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9">
            <a:extLst>
              <a:ext uri="{FF2B5EF4-FFF2-40B4-BE49-F238E27FC236}">
                <a16:creationId xmlns:a16="http://schemas.microsoft.com/office/drawing/2014/main" xmlns="" id="{161C49C4-5321-4E50-827B-389DD1D19FAB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724400"/>
            <a:ext cx="287338" cy="790575"/>
            <a:chOff x="528" y="240"/>
            <a:chExt cx="181" cy="498"/>
          </a:xfrm>
        </p:grpSpPr>
        <p:sp>
          <p:nvSpPr>
            <p:cNvPr id="133" name="Line 30">
              <a:extLst>
                <a:ext uri="{FF2B5EF4-FFF2-40B4-BE49-F238E27FC236}">
                  <a16:creationId xmlns:a16="http://schemas.microsoft.com/office/drawing/2014/main" xmlns="" id="{2A0E4C99-8525-4B20-9152-19ADDD23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31">
              <a:extLst>
                <a:ext uri="{FF2B5EF4-FFF2-40B4-BE49-F238E27FC236}">
                  <a16:creationId xmlns:a16="http://schemas.microsoft.com/office/drawing/2014/main" xmlns="" id="{B971B3B9-BDB0-47F3-948E-903729817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xmlns="" id="{E785D1D9-E101-41B3-A630-D0087326A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0" name="Group 44">
            <a:extLst>
              <a:ext uri="{FF2B5EF4-FFF2-40B4-BE49-F238E27FC236}">
                <a16:creationId xmlns:a16="http://schemas.microsoft.com/office/drawing/2014/main" xmlns="" id="{3A018425-0AD7-46A4-B3AF-9A917999522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334000"/>
            <a:ext cx="287338" cy="787400"/>
            <a:chOff x="1756" y="2113"/>
            <a:chExt cx="181" cy="499"/>
          </a:xfrm>
        </p:grpSpPr>
        <p:sp>
          <p:nvSpPr>
            <p:cNvPr id="151" name="Line 45">
              <a:extLst>
                <a:ext uri="{FF2B5EF4-FFF2-40B4-BE49-F238E27FC236}">
                  <a16:creationId xmlns:a16="http://schemas.microsoft.com/office/drawing/2014/main" xmlns="" id="{FCF0A969-BFAA-4E16-AE09-B217216B6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46">
              <a:extLst>
                <a:ext uri="{FF2B5EF4-FFF2-40B4-BE49-F238E27FC236}">
                  <a16:creationId xmlns:a16="http://schemas.microsoft.com/office/drawing/2014/main" xmlns="" id="{E45801EB-D131-483B-8F35-D687AF749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" name="Group 47">
              <a:extLst>
                <a:ext uri="{FF2B5EF4-FFF2-40B4-BE49-F238E27FC236}">
                  <a16:creationId xmlns:a16="http://schemas.microsoft.com/office/drawing/2014/main" xmlns="" id="{8DD32D6E-6A79-4B78-B773-5FBFF43AA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54" name="Freeform 48">
                <a:extLst>
                  <a:ext uri="{FF2B5EF4-FFF2-40B4-BE49-F238E27FC236}">
                    <a16:creationId xmlns:a16="http://schemas.microsoft.com/office/drawing/2014/main" xmlns="" id="{9458597B-7B07-41AD-9C37-0C3C8DB95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49">
                <a:extLst>
                  <a:ext uri="{FF2B5EF4-FFF2-40B4-BE49-F238E27FC236}">
                    <a16:creationId xmlns:a16="http://schemas.microsoft.com/office/drawing/2014/main" xmlns="" id="{73DD2371-4590-4EDE-BE5E-638DC8620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50">
                <a:extLst>
                  <a:ext uri="{FF2B5EF4-FFF2-40B4-BE49-F238E27FC236}">
                    <a16:creationId xmlns:a16="http://schemas.microsoft.com/office/drawing/2014/main" xmlns="" id="{C936D3CA-BAC8-45CA-B898-4C23733D37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4" name="Group 44">
            <a:extLst>
              <a:ext uri="{FF2B5EF4-FFF2-40B4-BE49-F238E27FC236}">
                <a16:creationId xmlns:a16="http://schemas.microsoft.com/office/drawing/2014/main" xmlns="" id="{E0A69CF5-713C-4C81-8E98-A5D8832AADF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876800"/>
            <a:ext cx="287338" cy="787400"/>
            <a:chOff x="1756" y="2113"/>
            <a:chExt cx="181" cy="499"/>
          </a:xfrm>
        </p:grpSpPr>
        <p:sp>
          <p:nvSpPr>
            <p:cNvPr id="165" name="Line 45">
              <a:extLst>
                <a:ext uri="{FF2B5EF4-FFF2-40B4-BE49-F238E27FC236}">
                  <a16:creationId xmlns:a16="http://schemas.microsoft.com/office/drawing/2014/main" xmlns="" id="{C9F2C4DD-4C06-422E-995E-CD21CCBB9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46">
              <a:extLst>
                <a:ext uri="{FF2B5EF4-FFF2-40B4-BE49-F238E27FC236}">
                  <a16:creationId xmlns:a16="http://schemas.microsoft.com/office/drawing/2014/main" xmlns="" id="{DCE054D4-B1C8-411A-9615-DF730F4F4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7" name="Group 47">
              <a:extLst>
                <a:ext uri="{FF2B5EF4-FFF2-40B4-BE49-F238E27FC236}">
                  <a16:creationId xmlns:a16="http://schemas.microsoft.com/office/drawing/2014/main" xmlns="" id="{BE1F4F42-B720-42EA-845F-BF2E8403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168" name="Freeform 48">
                <a:extLst>
                  <a:ext uri="{FF2B5EF4-FFF2-40B4-BE49-F238E27FC236}">
                    <a16:creationId xmlns:a16="http://schemas.microsoft.com/office/drawing/2014/main" xmlns="" id="{7A5BE755-E365-4550-A15A-BA17EB3F7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49">
                <a:extLst>
                  <a:ext uri="{FF2B5EF4-FFF2-40B4-BE49-F238E27FC236}">
                    <a16:creationId xmlns:a16="http://schemas.microsoft.com/office/drawing/2014/main" xmlns="" id="{70EDA8A1-6807-4D60-97F7-13CDD56CC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50">
                <a:extLst>
                  <a:ext uri="{FF2B5EF4-FFF2-40B4-BE49-F238E27FC236}">
                    <a16:creationId xmlns:a16="http://schemas.microsoft.com/office/drawing/2014/main" xmlns="" id="{DA302B2C-61AE-4074-BE0D-F9712B49BDE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8" name="Picture 107" descr="Jackie_Modifie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990600" cy="990600"/>
          </a:xfrm>
          <a:prstGeom prst="rect">
            <a:avLst/>
          </a:prstGeom>
        </p:spPr>
      </p:pic>
      <p:grpSp>
        <p:nvGrpSpPr>
          <p:cNvPr id="194" name="Group 723">
            <a:extLst>
              <a:ext uri="{FF2B5EF4-FFF2-40B4-BE49-F238E27FC236}">
                <a16:creationId xmlns:a16="http://schemas.microsoft.com/office/drawing/2014/main" xmlns="" id="{EA16319B-1CA8-4638-8873-7986A5A042E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4572000"/>
            <a:ext cx="152400" cy="631825"/>
            <a:chOff x="2574" y="2166"/>
            <a:chExt cx="96" cy="398"/>
          </a:xfrm>
        </p:grpSpPr>
        <p:sp>
          <p:nvSpPr>
            <p:cNvPr id="195" name="Oval 724">
              <a:extLst>
                <a:ext uri="{FF2B5EF4-FFF2-40B4-BE49-F238E27FC236}">
                  <a16:creationId xmlns:a16="http://schemas.microsoft.com/office/drawing/2014/main" xmlns="" id="{FD7ED5AE-62EF-49B1-AE10-E7772924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6" name="Oval 725">
              <a:extLst>
                <a:ext uri="{FF2B5EF4-FFF2-40B4-BE49-F238E27FC236}">
                  <a16:creationId xmlns:a16="http://schemas.microsoft.com/office/drawing/2014/main" xmlns="" id="{65119B12-B152-4FE2-8715-61116167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7" name="Freeform 726">
              <a:extLst>
                <a:ext uri="{FF2B5EF4-FFF2-40B4-BE49-F238E27FC236}">
                  <a16:creationId xmlns:a16="http://schemas.microsoft.com/office/drawing/2014/main" xmlns="" id="{3AF33A6C-BAB7-47E7-9BBF-0A9E6735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0 w 148"/>
                <a:gd name="T3" fmla="*/ 0 h 426"/>
                <a:gd name="T4" fmla="*/ 0 w 148"/>
                <a:gd name="T5" fmla="*/ 1 h 426"/>
                <a:gd name="T6" fmla="*/ 0 w 148"/>
                <a:gd name="T7" fmla="*/ 1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727">
              <a:extLst>
                <a:ext uri="{FF2B5EF4-FFF2-40B4-BE49-F238E27FC236}">
                  <a16:creationId xmlns:a16="http://schemas.microsoft.com/office/drawing/2014/main" xmlns="" id="{5FB3114D-5A4D-477C-AAF9-8F67AB748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9" name="Rectangle 728">
              <a:extLst>
                <a:ext uri="{FF2B5EF4-FFF2-40B4-BE49-F238E27FC236}">
                  <a16:creationId xmlns:a16="http://schemas.microsoft.com/office/drawing/2014/main" xmlns="" id="{CA3B518F-2105-4C64-A741-630536987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0" name="Rectangle 729">
              <a:extLst>
                <a:ext uri="{FF2B5EF4-FFF2-40B4-BE49-F238E27FC236}">
                  <a16:creationId xmlns:a16="http://schemas.microsoft.com/office/drawing/2014/main" xmlns="" id="{0D3D73E7-4E2C-4F0A-A1B5-ACAF6D98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1" name="Rectangle 730">
              <a:extLst>
                <a:ext uri="{FF2B5EF4-FFF2-40B4-BE49-F238E27FC236}">
                  <a16:creationId xmlns:a16="http://schemas.microsoft.com/office/drawing/2014/main" xmlns="" id="{40E86437-B0E2-4E45-A8A9-CA74D0BB0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3" name="Group 4">
            <a:extLst>
              <a:ext uri="{FF2B5EF4-FFF2-40B4-BE49-F238E27FC236}">
                <a16:creationId xmlns=""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5638800"/>
            <a:ext cx="360363" cy="838200"/>
            <a:chOff x="-2155" y="1485"/>
            <a:chExt cx="227" cy="528"/>
          </a:xfrm>
        </p:grpSpPr>
        <p:sp>
          <p:nvSpPr>
            <p:cNvPr id="204" name="AutoShape 3">
              <a:extLst>
                <a:ext uri="{FF2B5EF4-FFF2-40B4-BE49-F238E27FC236}">
                  <a16:creationId xmlns=""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5">
              <a:extLst>
                <a:ext uri="{FF2B5EF4-FFF2-40B4-BE49-F238E27FC236}">
                  <a16:creationId xmlns=""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6">
              <a:extLst>
                <a:ext uri="{FF2B5EF4-FFF2-40B4-BE49-F238E27FC236}">
                  <a16:creationId xmlns=""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7">
              <a:extLst>
                <a:ext uri="{FF2B5EF4-FFF2-40B4-BE49-F238E27FC236}">
                  <a16:creationId xmlns=""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8">
              <a:extLst>
                <a:ext uri="{FF2B5EF4-FFF2-40B4-BE49-F238E27FC236}">
                  <a16:creationId xmlns=""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Line 9">
              <a:extLst>
                <a:ext uri="{FF2B5EF4-FFF2-40B4-BE49-F238E27FC236}">
                  <a16:creationId xmlns=""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Line 10">
              <a:extLst>
                <a:ext uri="{FF2B5EF4-FFF2-40B4-BE49-F238E27FC236}">
                  <a16:creationId xmlns=""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1">
              <a:extLst>
                <a:ext uri="{FF2B5EF4-FFF2-40B4-BE49-F238E27FC236}">
                  <a16:creationId xmlns=""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2">
              <a:extLst>
                <a:ext uri="{FF2B5EF4-FFF2-40B4-BE49-F238E27FC236}">
                  <a16:creationId xmlns=""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3">
              <a:extLst>
                <a:ext uri="{FF2B5EF4-FFF2-40B4-BE49-F238E27FC236}">
                  <a16:creationId xmlns=""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4">
              <a:extLst>
                <a:ext uri="{FF2B5EF4-FFF2-40B4-BE49-F238E27FC236}">
                  <a16:creationId xmlns=""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5">
              <a:extLst>
                <a:ext uri="{FF2B5EF4-FFF2-40B4-BE49-F238E27FC236}">
                  <a16:creationId xmlns=""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Line 16">
              <a:extLst>
                <a:ext uri="{FF2B5EF4-FFF2-40B4-BE49-F238E27FC236}">
                  <a16:creationId xmlns=""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Line 17">
              <a:extLst>
                <a:ext uri="{FF2B5EF4-FFF2-40B4-BE49-F238E27FC236}">
                  <a16:creationId xmlns=""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Line 18">
              <a:extLst>
                <a:ext uri="{FF2B5EF4-FFF2-40B4-BE49-F238E27FC236}">
                  <a16:creationId xmlns=""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Line 19">
              <a:extLst>
                <a:ext uri="{FF2B5EF4-FFF2-40B4-BE49-F238E27FC236}">
                  <a16:creationId xmlns=""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Line 20">
              <a:extLst>
                <a:ext uri="{FF2B5EF4-FFF2-40B4-BE49-F238E27FC236}">
                  <a16:creationId xmlns=""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21">
              <a:extLst>
                <a:ext uri="{FF2B5EF4-FFF2-40B4-BE49-F238E27FC236}">
                  <a16:creationId xmlns=""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22">
              <a:extLst>
                <a:ext uri="{FF2B5EF4-FFF2-40B4-BE49-F238E27FC236}">
                  <a16:creationId xmlns=""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23">
              <a:extLst>
                <a:ext uri="{FF2B5EF4-FFF2-40B4-BE49-F238E27FC236}">
                  <a16:creationId xmlns=""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Line 24">
              <a:extLst>
                <a:ext uri="{FF2B5EF4-FFF2-40B4-BE49-F238E27FC236}">
                  <a16:creationId xmlns=""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25">
              <a:extLst>
                <a:ext uri="{FF2B5EF4-FFF2-40B4-BE49-F238E27FC236}">
                  <a16:creationId xmlns=""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26">
              <a:extLst>
                <a:ext uri="{FF2B5EF4-FFF2-40B4-BE49-F238E27FC236}">
                  <a16:creationId xmlns=""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27">
              <a:extLst>
                <a:ext uri="{FF2B5EF4-FFF2-40B4-BE49-F238E27FC236}">
                  <a16:creationId xmlns=""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28">
              <a:extLst>
                <a:ext uri="{FF2B5EF4-FFF2-40B4-BE49-F238E27FC236}">
                  <a16:creationId xmlns=""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9">
              <a:extLst>
                <a:ext uri="{FF2B5EF4-FFF2-40B4-BE49-F238E27FC236}">
                  <a16:creationId xmlns=""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0" name="Group 4">
            <a:extLst>
              <a:ext uri="{FF2B5EF4-FFF2-40B4-BE49-F238E27FC236}">
                <a16:creationId xmlns=""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429000" y="5029200"/>
            <a:ext cx="360363" cy="838200"/>
            <a:chOff x="-2155" y="1485"/>
            <a:chExt cx="227" cy="528"/>
          </a:xfrm>
        </p:grpSpPr>
        <p:sp>
          <p:nvSpPr>
            <p:cNvPr id="231" name="AutoShape 3">
              <a:extLst>
                <a:ext uri="{FF2B5EF4-FFF2-40B4-BE49-F238E27FC236}">
                  <a16:creationId xmlns=""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Rectangle 5">
              <a:extLst>
                <a:ext uri="{FF2B5EF4-FFF2-40B4-BE49-F238E27FC236}">
                  <a16:creationId xmlns=""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6">
              <a:extLst>
                <a:ext uri="{FF2B5EF4-FFF2-40B4-BE49-F238E27FC236}">
                  <a16:creationId xmlns=""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7">
              <a:extLst>
                <a:ext uri="{FF2B5EF4-FFF2-40B4-BE49-F238E27FC236}">
                  <a16:creationId xmlns=""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Line 8">
              <a:extLst>
                <a:ext uri="{FF2B5EF4-FFF2-40B4-BE49-F238E27FC236}">
                  <a16:creationId xmlns=""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9">
              <a:extLst>
                <a:ext uri="{FF2B5EF4-FFF2-40B4-BE49-F238E27FC236}">
                  <a16:creationId xmlns=""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0">
              <a:extLst>
                <a:ext uri="{FF2B5EF4-FFF2-40B4-BE49-F238E27FC236}">
                  <a16:creationId xmlns=""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">
              <a:extLst>
                <a:ext uri="{FF2B5EF4-FFF2-40B4-BE49-F238E27FC236}">
                  <a16:creationId xmlns=""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Line 12">
              <a:extLst>
                <a:ext uri="{FF2B5EF4-FFF2-40B4-BE49-F238E27FC236}">
                  <a16:creationId xmlns=""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13">
              <a:extLst>
                <a:ext uri="{FF2B5EF4-FFF2-40B4-BE49-F238E27FC236}">
                  <a16:creationId xmlns=""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14">
              <a:extLst>
                <a:ext uri="{FF2B5EF4-FFF2-40B4-BE49-F238E27FC236}">
                  <a16:creationId xmlns=""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15">
              <a:extLst>
                <a:ext uri="{FF2B5EF4-FFF2-40B4-BE49-F238E27FC236}">
                  <a16:creationId xmlns=""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6">
              <a:extLst>
                <a:ext uri="{FF2B5EF4-FFF2-40B4-BE49-F238E27FC236}">
                  <a16:creationId xmlns=""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7">
              <a:extLst>
                <a:ext uri="{FF2B5EF4-FFF2-40B4-BE49-F238E27FC236}">
                  <a16:creationId xmlns=""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18">
              <a:extLst>
                <a:ext uri="{FF2B5EF4-FFF2-40B4-BE49-F238E27FC236}">
                  <a16:creationId xmlns=""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19">
              <a:extLst>
                <a:ext uri="{FF2B5EF4-FFF2-40B4-BE49-F238E27FC236}">
                  <a16:creationId xmlns=""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20">
              <a:extLst>
                <a:ext uri="{FF2B5EF4-FFF2-40B4-BE49-F238E27FC236}">
                  <a16:creationId xmlns=""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Line 21">
              <a:extLst>
                <a:ext uri="{FF2B5EF4-FFF2-40B4-BE49-F238E27FC236}">
                  <a16:creationId xmlns=""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Line 22">
              <a:extLst>
                <a:ext uri="{FF2B5EF4-FFF2-40B4-BE49-F238E27FC236}">
                  <a16:creationId xmlns=""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Line 23">
              <a:extLst>
                <a:ext uri="{FF2B5EF4-FFF2-40B4-BE49-F238E27FC236}">
                  <a16:creationId xmlns=""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Line 24">
              <a:extLst>
                <a:ext uri="{FF2B5EF4-FFF2-40B4-BE49-F238E27FC236}">
                  <a16:creationId xmlns=""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25">
              <a:extLst>
                <a:ext uri="{FF2B5EF4-FFF2-40B4-BE49-F238E27FC236}">
                  <a16:creationId xmlns=""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26">
              <a:extLst>
                <a:ext uri="{FF2B5EF4-FFF2-40B4-BE49-F238E27FC236}">
                  <a16:creationId xmlns=""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27">
              <a:extLst>
                <a:ext uri="{FF2B5EF4-FFF2-40B4-BE49-F238E27FC236}">
                  <a16:creationId xmlns=""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28">
              <a:extLst>
                <a:ext uri="{FF2B5EF4-FFF2-40B4-BE49-F238E27FC236}">
                  <a16:creationId xmlns=""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9">
              <a:extLst>
                <a:ext uri="{FF2B5EF4-FFF2-40B4-BE49-F238E27FC236}">
                  <a16:creationId xmlns=""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7" name="Group 4">
            <a:extLst>
              <a:ext uri="{FF2B5EF4-FFF2-40B4-BE49-F238E27FC236}">
                <a16:creationId xmlns="" xmlns:a16="http://schemas.microsoft.com/office/drawing/2014/main" id="{B56BDED0-A1C4-4457-A586-AF219D5B0E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24600" y="6705600"/>
            <a:ext cx="360363" cy="838200"/>
            <a:chOff x="-2155" y="1485"/>
            <a:chExt cx="227" cy="528"/>
          </a:xfrm>
        </p:grpSpPr>
        <p:sp>
          <p:nvSpPr>
            <p:cNvPr id="258" name="AutoShape 3">
              <a:extLst>
                <a:ext uri="{FF2B5EF4-FFF2-40B4-BE49-F238E27FC236}">
                  <a16:creationId xmlns="" xmlns:a16="http://schemas.microsoft.com/office/drawing/2014/main" id="{E57B17C1-C58F-4266-A8A2-C691163B565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-2155" y="1485"/>
              <a:ext cx="227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5">
              <a:extLst>
                <a:ext uri="{FF2B5EF4-FFF2-40B4-BE49-F238E27FC236}">
                  <a16:creationId xmlns="" xmlns:a16="http://schemas.microsoft.com/office/drawing/2014/main" id="{89689420-992B-4037-9820-D7F7F735B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59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6">
              <a:extLst>
                <a:ext uri="{FF2B5EF4-FFF2-40B4-BE49-F238E27FC236}">
                  <a16:creationId xmlns="" xmlns:a16="http://schemas.microsoft.com/office/drawing/2014/main" id="{2C28015E-A68D-497A-9398-3542CDC4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41" y="1767"/>
              <a:ext cx="13" cy="2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7">
              <a:extLst>
                <a:ext uri="{FF2B5EF4-FFF2-40B4-BE49-F238E27FC236}">
                  <a16:creationId xmlns="" xmlns:a16="http://schemas.microsoft.com/office/drawing/2014/main" id="{987B1301-9CAF-49EA-BFE5-5FD71E876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51" y="1488"/>
              <a:ext cx="218" cy="376"/>
            </a:xfrm>
            <a:custGeom>
              <a:avLst/>
              <a:gdLst>
                <a:gd name="T0" fmla="*/ 70 w 218"/>
                <a:gd name="T1" fmla="*/ 0 h 376"/>
                <a:gd name="T2" fmla="*/ 70 w 218"/>
                <a:gd name="T3" fmla="*/ 0 h 376"/>
                <a:gd name="T4" fmla="*/ 70 w 218"/>
                <a:gd name="T5" fmla="*/ 74 h 376"/>
                <a:gd name="T6" fmla="*/ 70 w 218"/>
                <a:gd name="T7" fmla="*/ 74 h 376"/>
                <a:gd name="T8" fmla="*/ 24 w 218"/>
                <a:gd name="T9" fmla="*/ 74 h 376"/>
                <a:gd name="T10" fmla="*/ 0 w 218"/>
                <a:gd name="T11" fmla="*/ 101 h 376"/>
                <a:gd name="T12" fmla="*/ 0 w 218"/>
                <a:gd name="T13" fmla="*/ 300 h 376"/>
                <a:gd name="T14" fmla="*/ 37 w 218"/>
                <a:gd name="T15" fmla="*/ 376 h 376"/>
                <a:gd name="T16" fmla="*/ 38 w 218"/>
                <a:gd name="T17" fmla="*/ 376 h 376"/>
                <a:gd name="T18" fmla="*/ 38 w 218"/>
                <a:gd name="T19" fmla="*/ 376 h 376"/>
                <a:gd name="T20" fmla="*/ 180 w 218"/>
                <a:gd name="T21" fmla="*/ 376 h 376"/>
                <a:gd name="T22" fmla="*/ 180 w 218"/>
                <a:gd name="T23" fmla="*/ 376 h 376"/>
                <a:gd name="T24" fmla="*/ 181 w 218"/>
                <a:gd name="T25" fmla="*/ 374 h 376"/>
                <a:gd name="T26" fmla="*/ 181 w 218"/>
                <a:gd name="T27" fmla="*/ 373 h 376"/>
                <a:gd name="T28" fmla="*/ 218 w 218"/>
                <a:gd name="T29" fmla="*/ 300 h 376"/>
                <a:gd name="T30" fmla="*/ 218 w 218"/>
                <a:gd name="T31" fmla="*/ 101 h 376"/>
                <a:gd name="T32" fmla="*/ 192 w 218"/>
                <a:gd name="T33" fmla="*/ 74 h 376"/>
                <a:gd name="T34" fmla="*/ 192 w 218"/>
                <a:gd name="T35" fmla="*/ 74 h 376"/>
                <a:gd name="T36" fmla="*/ 146 w 218"/>
                <a:gd name="T37" fmla="*/ 74 h 376"/>
                <a:gd name="T38" fmla="*/ 146 w 218"/>
                <a:gd name="T39" fmla="*/ 74 h 376"/>
                <a:gd name="T40" fmla="*/ 146 w 218"/>
                <a:gd name="T41" fmla="*/ 0 h 376"/>
                <a:gd name="T42" fmla="*/ 70 w 218"/>
                <a:gd name="T4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8" h="376">
                  <a:moveTo>
                    <a:pt x="70" y="0"/>
                  </a:moveTo>
                  <a:lnTo>
                    <a:pt x="70" y="0"/>
                  </a:lnTo>
                  <a:lnTo>
                    <a:pt x="70" y="74"/>
                  </a:lnTo>
                  <a:lnTo>
                    <a:pt x="70" y="74"/>
                  </a:lnTo>
                  <a:lnTo>
                    <a:pt x="24" y="74"/>
                  </a:lnTo>
                  <a:lnTo>
                    <a:pt x="0" y="101"/>
                  </a:lnTo>
                  <a:lnTo>
                    <a:pt x="0" y="300"/>
                  </a:lnTo>
                  <a:lnTo>
                    <a:pt x="37" y="376"/>
                  </a:lnTo>
                  <a:lnTo>
                    <a:pt x="38" y="376"/>
                  </a:lnTo>
                  <a:lnTo>
                    <a:pt x="38" y="376"/>
                  </a:lnTo>
                  <a:lnTo>
                    <a:pt x="180" y="376"/>
                  </a:lnTo>
                  <a:lnTo>
                    <a:pt x="180" y="376"/>
                  </a:lnTo>
                  <a:lnTo>
                    <a:pt x="181" y="374"/>
                  </a:lnTo>
                  <a:lnTo>
                    <a:pt x="181" y="373"/>
                  </a:lnTo>
                  <a:lnTo>
                    <a:pt x="218" y="300"/>
                  </a:lnTo>
                  <a:lnTo>
                    <a:pt x="218" y="101"/>
                  </a:lnTo>
                  <a:lnTo>
                    <a:pt x="192" y="74"/>
                  </a:lnTo>
                  <a:lnTo>
                    <a:pt x="192" y="74"/>
                  </a:lnTo>
                  <a:lnTo>
                    <a:pt x="146" y="74"/>
                  </a:lnTo>
                  <a:lnTo>
                    <a:pt x="146" y="74"/>
                  </a:lnTo>
                  <a:lnTo>
                    <a:pt x="146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D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Line 8">
              <a:extLst>
                <a:ext uri="{FF2B5EF4-FFF2-40B4-BE49-F238E27FC236}">
                  <a16:creationId xmlns="" xmlns:a16="http://schemas.microsoft.com/office/drawing/2014/main" id="{EEEC5B2B-3F9D-420F-B690-87743B306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Line 9">
              <a:extLst>
                <a:ext uri="{FF2B5EF4-FFF2-40B4-BE49-F238E27FC236}">
                  <a16:creationId xmlns="" xmlns:a16="http://schemas.microsoft.com/office/drawing/2014/main" id="{6BA4EF3E-2796-4348-9FD4-06B2BE13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Line 10">
              <a:extLst>
                <a:ext uri="{FF2B5EF4-FFF2-40B4-BE49-F238E27FC236}">
                  <a16:creationId xmlns="" xmlns:a16="http://schemas.microsoft.com/office/drawing/2014/main" id="{4C48B6EA-6D01-4025-8DAA-9955ECAAC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81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11">
              <a:extLst>
                <a:ext uri="{FF2B5EF4-FFF2-40B4-BE49-F238E27FC236}">
                  <a16:creationId xmlns="" xmlns:a16="http://schemas.microsoft.com/office/drawing/2014/main" id="{BBA2A41C-6C3F-4365-8D1B-0D762736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27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12">
              <a:extLst>
                <a:ext uri="{FF2B5EF4-FFF2-40B4-BE49-F238E27FC236}">
                  <a16:creationId xmlns="" xmlns:a16="http://schemas.microsoft.com/office/drawing/2014/main" id="{B3773A4B-A120-4F2E-8E60-FAC2A5A3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151" y="1562"/>
              <a:ext cx="24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13">
              <a:extLst>
                <a:ext uri="{FF2B5EF4-FFF2-40B4-BE49-F238E27FC236}">
                  <a16:creationId xmlns="" xmlns:a16="http://schemas.microsoft.com/office/drawing/2014/main" id="{F66A6E0E-8005-4BF3-B307-28DD7D47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14">
              <a:extLst>
                <a:ext uri="{FF2B5EF4-FFF2-40B4-BE49-F238E27FC236}">
                  <a16:creationId xmlns="" xmlns:a16="http://schemas.microsoft.com/office/drawing/2014/main" id="{7088708E-D414-4905-B3AB-674BE140E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51" y="1788"/>
              <a:ext cx="37" cy="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15">
              <a:extLst>
                <a:ext uri="{FF2B5EF4-FFF2-40B4-BE49-F238E27FC236}">
                  <a16:creationId xmlns="" xmlns:a16="http://schemas.microsoft.com/office/drawing/2014/main" id="{F0321F7A-28DE-48F7-874A-2871CF60A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4" y="1864"/>
              <a:ext cx="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Line 16">
              <a:extLst>
                <a:ext uri="{FF2B5EF4-FFF2-40B4-BE49-F238E27FC236}">
                  <a16:creationId xmlns="" xmlns:a16="http://schemas.microsoft.com/office/drawing/2014/main" id="{B6FA62BA-E716-4C98-A10A-624D0EADB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Line 17">
              <a:extLst>
                <a:ext uri="{FF2B5EF4-FFF2-40B4-BE49-F238E27FC236}">
                  <a16:creationId xmlns="" xmlns:a16="http://schemas.microsoft.com/office/drawing/2014/main" id="{80998638-9C0E-49EB-BF8C-C18F2672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113" y="1864"/>
              <a:ext cx="14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Line 18">
              <a:extLst>
                <a:ext uri="{FF2B5EF4-FFF2-40B4-BE49-F238E27FC236}">
                  <a16:creationId xmlns="" xmlns:a16="http://schemas.microsoft.com/office/drawing/2014/main" id="{F91BFB23-B2E5-4914-A5B0-1B1C60C27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71" y="1864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Line 19">
              <a:extLst>
                <a:ext uri="{FF2B5EF4-FFF2-40B4-BE49-F238E27FC236}">
                  <a16:creationId xmlns="" xmlns:a16="http://schemas.microsoft.com/office/drawing/2014/main" id="{971B3A26-F5A1-4D6A-BC0D-F23B2FDED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1" y="1862"/>
              <a:ext cx="1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20">
              <a:extLst>
                <a:ext uri="{FF2B5EF4-FFF2-40B4-BE49-F238E27FC236}">
                  <a16:creationId xmlns="" xmlns:a16="http://schemas.microsoft.com/office/drawing/2014/main" id="{DB40108C-0C77-49EA-86AD-AEE073E8A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861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21">
              <a:extLst>
                <a:ext uri="{FF2B5EF4-FFF2-40B4-BE49-F238E27FC236}">
                  <a16:creationId xmlns="" xmlns:a16="http://schemas.microsoft.com/office/drawing/2014/main" id="{3C1683DC-9285-41EF-9B15-E381812AC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70" y="1788"/>
              <a:ext cx="37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22">
              <a:extLst>
                <a:ext uri="{FF2B5EF4-FFF2-40B4-BE49-F238E27FC236}">
                  <a16:creationId xmlns="" xmlns:a16="http://schemas.microsoft.com/office/drawing/2014/main" id="{740025D9-0167-41D2-9834-6C8A4440C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1933" y="1589"/>
              <a:ext cx="0" cy="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23">
              <a:extLst>
                <a:ext uri="{FF2B5EF4-FFF2-40B4-BE49-F238E27FC236}">
                  <a16:creationId xmlns="" xmlns:a16="http://schemas.microsoft.com/office/drawing/2014/main" id="{C4C0481D-6469-4105-BC8D-7AD2E0C3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1959" y="1562"/>
              <a:ext cx="26" cy="2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24">
              <a:extLst>
                <a:ext uri="{FF2B5EF4-FFF2-40B4-BE49-F238E27FC236}">
                  <a16:creationId xmlns="" xmlns:a16="http://schemas.microsoft.com/office/drawing/2014/main" id="{B83CAAAE-EA80-48B7-9375-8536A02D9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59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Line 25">
              <a:extLst>
                <a:ext uri="{FF2B5EF4-FFF2-40B4-BE49-F238E27FC236}">
                  <a16:creationId xmlns="" xmlns:a16="http://schemas.microsoft.com/office/drawing/2014/main" id="{B300ED3A-7385-41EB-8448-8DCF5D3F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05" y="1562"/>
              <a:ext cx="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Line 26">
              <a:extLst>
                <a:ext uri="{FF2B5EF4-FFF2-40B4-BE49-F238E27FC236}">
                  <a16:creationId xmlns="" xmlns:a16="http://schemas.microsoft.com/office/drawing/2014/main" id="{56DD2861-ECFC-4984-BF75-8EF00FA72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005" y="1562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Line 27">
              <a:extLst>
                <a:ext uri="{FF2B5EF4-FFF2-40B4-BE49-F238E27FC236}">
                  <a16:creationId xmlns="" xmlns:a16="http://schemas.microsoft.com/office/drawing/2014/main" id="{9FBA1A19-B16E-4C50-A70C-ED3469BD1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2005" y="1488"/>
              <a:ext cx="0" cy="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Line 28">
              <a:extLst>
                <a:ext uri="{FF2B5EF4-FFF2-40B4-BE49-F238E27FC236}">
                  <a16:creationId xmlns="" xmlns:a16="http://schemas.microsoft.com/office/drawing/2014/main" id="{EA03CC9A-572C-4AB1-9C3E-E2FE2A010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081" y="1488"/>
              <a:ext cx="7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29">
              <a:extLst>
                <a:ext uri="{FF2B5EF4-FFF2-40B4-BE49-F238E27FC236}">
                  <a16:creationId xmlns="" xmlns:a16="http://schemas.microsoft.com/office/drawing/2014/main" id="{F58B7336-2D42-4019-BD7D-F04D872D1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93" y="1616"/>
              <a:ext cx="118" cy="122"/>
            </a:xfrm>
            <a:custGeom>
              <a:avLst/>
              <a:gdLst>
                <a:gd name="T0" fmla="*/ 79 w 118"/>
                <a:gd name="T1" fmla="*/ 113 h 122"/>
                <a:gd name="T2" fmla="*/ 68 w 118"/>
                <a:gd name="T3" fmla="*/ 120 h 122"/>
                <a:gd name="T4" fmla="*/ 58 w 118"/>
                <a:gd name="T5" fmla="*/ 122 h 122"/>
                <a:gd name="T6" fmla="*/ 54 w 118"/>
                <a:gd name="T7" fmla="*/ 122 h 122"/>
                <a:gd name="T8" fmla="*/ 37 w 118"/>
                <a:gd name="T9" fmla="*/ 121 h 122"/>
                <a:gd name="T10" fmla="*/ 30 w 118"/>
                <a:gd name="T11" fmla="*/ 118 h 122"/>
                <a:gd name="T12" fmla="*/ 23 w 118"/>
                <a:gd name="T13" fmla="*/ 111 h 122"/>
                <a:gd name="T14" fmla="*/ 20 w 118"/>
                <a:gd name="T15" fmla="*/ 100 h 122"/>
                <a:gd name="T16" fmla="*/ 15 w 118"/>
                <a:gd name="T17" fmla="*/ 76 h 122"/>
                <a:gd name="T18" fmla="*/ 14 w 118"/>
                <a:gd name="T19" fmla="*/ 70 h 122"/>
                <a:gd name="T20" fmla="*/ 10 w 118"/>
                <a:gd name="T21" fmla="*/ 62 h 122"/>
                <a:gd name="T22" fmla="*/ 2 w 118"/>
                <a:gd name="T23" fmla="*/ 45 h 122"/>
                <a:gd name="T24" fmla="*/ 0 w 118"/>
                <a:gd name="T25" fmla="*/ 41 h 122"/>
                <a:gd name="T26" fmla="*/ 2 w 118"/>
                <a:gd name="T27" fmla="*/ 32 h 122"/>
                <a:gd name="T28" fmla="*/ 4 w 118"/>
                <a:gd name="T29" fmla="*/ 31 h 122"/>
                <a:gd name="T30" fmla="*/ 7 w 118"/>
                <a:gd name="T31" fmla="*/ 34 h 122"/>
                <a:gd name="T32" fmla="*/ 22 w 118"/>
                <a:gd name="T33" fmla="*/ 58 h 122"/>
                <a:gd name="T34" fmla="*/ 23 w 118"/>
                <a:gd name="T35" fmla="*/ 59 h 122"/>
                <a:gd name="T36" fmla="*/ 29 w 118"/>
                <a:gd name="T37" fmla="*/ 59 h 122"/>
                <a:gd name="T38" fmla="*/ 30 w 118"/>
                <a:gd name="T39" fmla="*/ 55 h 122"/>
                <a:gd name="T40" fmla="*/ 26 w 118"/>
                <a:gd name="T41" fmla="*/ 15 h 122"/>
                <a:gd name="T42" fmla="*/ 29 w 118"/>
                <a:gd name="T43" fmla="*/ 6 h 122"/>
                <a:gd name="T44" fmla="*/ 30 w 118"/>
                <a:gd name="T45" fmla="*/ 6 h 122"/>
                <a:gd name="T46" fmla="*/ 35 w 118"/>
                <a:gd name="T47" fmla="*/ 8 h 122"/>
                <a:gd name="T48" fmla="*/ 37 w 118"/>
                <a:gd name="T49" fmla="*/ 11 h 122"/>
                <a:gd name="T50" fmla="*/ 41 w 118"/>
                <a:gd name="T51" fmla="*/ 49 h 122"/>
                <a:gd name="T52" fmla="*/ 42 w 118"/>
                <a:gd name="T53" fmla="*/ 52 h 122"/>
                <a:gd name="T54" fmla="*/ 45 w 118"/>
                <a:gd name="T55" fmla="*/ 48 h 122"/>
                <a:gd name="T56" fmla="*/ 46 w 118"/>
                <a:gd name="T57" fmla="*/ 24 h 122"/>
                <a:gd name="T58" fmla="*/ 49 w 118"/>
                <a:gd name="T59" fmla="*/ 4 h 122"/>
                <a:gd name="T60" fmla="*/ 54 w 118"/>
                <a:gd name="T61" fmla="*/ 0 h 122"/>
                <a:gd name="T62" fmla="*/ 58 w 118"/>
                <a:gd name="T63" fmla="*/ 1 h 122"/>
                <a:gd name="T64" fmla="*/ 60 w 118"/>
                <a:gd name="T65" fmla="*/ 7 h 122"/>
                <a:gd name="T66" fmla="*/ 56 w 118"/>
                <a:gd name="T67" fmla="*/ 49 h 122"/>
                <a:gd name="T68" fmla="*/ 56 w 118"/>
                <a:gd name="T69" fmla="*/ 51 h 122"/>
                <a:gd name="T70" fmla="*/ 60 w 118"/>
                <a:gd name="T71" fmla="*/ 51 h 122"/>
                <a:gd name="T72" fmla="*/ 62 w 118"/>
                <a:gd name="T73" fmla="*/ 49 h 122"/>
                <a:gd name="T74" fmla="*/ 77 w 118"/>
                <a:gd name="T75" fmla="*/ 14 h 122"/>
                <a:gd name="T76" fmla="*/ 80 w 118"/>
                <a:gd name="T77" fmla="*/ 11 h 122"/>
                <a:gd name="T78" fmla="*/ 87 w 118"/>
                <a:gd name="T79" fmla="*/ 13 h 122"/>
                <a:gd name="T80" fmla="*/ 88 w 118"/>
                <a:gd name="T81" fmla="*/ 17 h 122"/>
                <a:gd name="T82" fmla="*/ 87 w 118"/>
                <a:gd name="T83" fmla="*/ 21 h 122"/>
                <a:gd name="T84" fmla="*/ 72 w 118"/>
                <a:gd name="T85" fmla="*/ 62 h 122"/>
                <a:gd name="T86" fmla="*/ 72 w 118"/>
                <a:gd name="T87" fmla="*/ 66 h 122"/>
                <a:gd name="T88" fmla="*/ 73 w 118"/>
                <a:gd name="T89" fmla="*/ 76 h 122"/>
                <a:gd name="T90" fmla="*/ 74 w 118"/>
                <a:gd name="T91" fmla="*/ 80 h 122"/>
                <a:gd name="T92" fmla="*/ 81 w 118"/>
                <a:gd name="T93" fmla="*/ 84 h 122"/>
                <a:gd name="T94" fmla="*/ 88 w 118"/>
                <a:gd name="T95" fmla="*/ 82 h 122"/>
                <a:gd name="T96" fmla="*/ 100 w 118"/>
                <a:gd name="T97" fmla="*/ 75 h 122"/>
                <a:gd name="T98" fmla="*/ 108 w 118"/>
                <a:gd name="T99" fmla="*/ 72 h 122"/>
                <a:gd name="T100" fmla="*/ 111 w 118"/>
                <a:gd name="T101" fmla="*/ 73 h 122"/>
                <a:gd name="T102" fmla="*/ 118 w 118"/>
                <a:gd name="T103" fmla="*/ 80 h 122"/>
                <a:gd name="T104" fmla="*/ 115 w 118"/>
                <a:gd name="T105" fmla="*/ 83 h 122"/>
                <a:gd name="T106" fmla="*/ 108 w 118"/>
                <a:gd name="T107" fmla="*/ 86 h 122"/>
                <a:gd name="T108" fmla="*/ 95 w 118"/>
                <a:gd name="T109" fmla="*/ 94 h 122"/>
                <a:gd name="T110" fmla="*/ 88 w 118"/>
                <a:gd name="T111" fmla="*/ 101 h 122"/>
                <a:gd name="T112" fmla="*/ 79 w 118"/>
                <a:gd name="T113" fmla="*/ 11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8" h="122">
                  <a:moveTo>
                    <a:pt x="79" y="113"/>
                  </a:moveTo>
                  <a:lnTo>
                    <a:pt x="79" y="113"/>
                  </a:lnTo>
                  <a:lnTo>
                    <a:pt x="74" y="117"/>
                  </a:lnTo>
                  <a:lnTo>
                    <a:pt x="68" y="120"/>
                  </a:lnTo>
                  <a:lnTo>
                    <a:pt x="62" y="122"/>
                  </a:lnTo>
                  <a:lnTo>
                    <a:pt x="58" y="122"/>
                  </a:lnTo>
                  <a:lnTo>
                    <a:pt x="54" y="122"/>
                  </a:lnTo>
                  <a:lnTo>
                    <a:pt x="54" y="122"/>
                  </a:lnTo>
                  <a:lnTo>
                    <a:pt x="45" y="122"/>
                  </a:lnTo>
                  <a:lnTo>
                    <a:pt x="37" y="121"/>
                  </a:lnTo>
                  <a:lnTo>
                    <a:pt x="33" y="121"/>
                  </a:lnTo>
                  <a:lnTo>
                    <a:pt x="30" y="118"/>
                  </a:lnTo>
                  <a:lnTo>
                    <a:pt x="26" y="115"/>
                  </a:lnTo>
                  <a:lnTo>
                    <a:pt x="23" y="111"/>
                  </a:lnTo>
                  <a:lnTo>
                    <a:pt x="23" y="111"/>
                  </a:lnTo>
                  <a:lnTo>
                    <a:pt x="20" y="100"/>
                  </a:lnTo>
                  <a:lnTo>
                    <a:pt x="18" y="90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4" y="70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4" y="52"/>
                  </a:lnTo>
                  <a:lnTo>
                    <a:pt x="2" y="4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2" y="32"/>
                  </a:lnTo>
                  <a:lnTo>
                    <a:pt x="3" y="31"/>
                  </a:lnTo>
                  <a:lnTo>
                    <a:pt x="4" y="31"/>
                  </a:lnTo>
                  <a:lnTo>
                    <a:pt x="6" y="32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3" y="59"/>
                  </a:lnTo>
                  <a:lnTo>
                    <a:pt x="26" y="59"/>
                  </a:lnTo>
                  <a:lnTo>
                    <a:pt x="29" y="59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7" y="8"/>
                  </a:lnTo>
                  <a:lnTo>
                    <a:pt x="29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4" y="6"/>
                  </a:lnTo>
                  <a:lnTo>
                    <a:pt x="35" y="8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41" y="49"/>
                  </a:lnTo>
                  <a:lnTo>
                    <a:pt x="41" y="49"/>
                  </a:lnTo>
                  <a:lnTo>
                    <a:pt x="41" y="51"/>
                  </a:lnTo>
                  <a:lnTo>
                    <a:pt x="42" y="52"/>
                  </a:lnTo>
                  <a:lnTo>
                    <a:pt x="43" y="52"/>
                  </a:lnTo>
                  <a:lnTo>
                    <a:pt x="45" y="48"/>
                  </a:lnTo>
                  <a:lnTo>
                    <a:pt x="45" y="48"/>
                  </a:lnTo>
                  <a:lnTo>
                    <a:pt x="46" y="24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50" y="1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8" y="1"/>
                  </a:lnTo>
                  <a:lnTo>
                    <a:pt x="60" y="3"/>
                  </a:lnTo>
                  <a:lnTo>
                    <a:pt x="60" y="7"/>
                  </a:lnTo>
                  <a:lnTo>
                    <a:pt x="60" y="7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51"/>
                  </a:lnTo>
                  <a:lnTo>
                    <a:pt x="58" y="52"/>
                  </a:lnTo>
                  <a:lnTo>
                    <a:pt x="60" y="51"/>
                  </a:lnTo>
                  <a:lnTo>
                    <a:pt x="62" y="49"/>
                  </a:lnTo>
                  <a:lnTo>
                    <a:pt x="62" y="49"/>
                  </a:lnTo>
                  <a:lnTo>
                    <a:pt x="77" y="14"/>
                  </a:lnTo>
                  <a:lnTo>
                    <a:pt x="77" y="14"/>
                  </a:lnTo>
                  <a:lnTo>
                    <a:pt x="79" y="13"/>
                  </a:lnTo>
                  <a:lnTo>
                    <a:pt x="80" y="11"/>
                  </a:lnTo>
                  <a:lnTo>
                    <a:pt x="85" y="11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88" y="17"/>
                  </a:lnTo>
                  <a:lnTo>
                    <a:pt x="87" y="21"/>
                  </a:lnTo>
                  <a:lnTo>
                    <a:pt x="87" y="21"/>
                  </a:lnTo>
                  <a:lnTo>
                    <a:pt x="79" y="44"/>
                  </a:lnTo>
                  <a:lnTo>
                    <a:pt x="72" y="62"/>
                  </a:lnTo>
                  <a:lnTo>
                    <a:pt x="72" y="62"/>
                  </a:lnTo>
                  <a:lnTo>
                    <a:pt x="72" y="66"/>
                  </a:lnTo>
                  <a:lnTo>
                    <a:pt x="72" y="72"/>
                  </a:lnTo>
                  <a:lnTo>
                    <a:pt x="73" y="76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77" y="83"/>
                  </a:lnTo>
                  <a:lnTo>
                    <a:pt x="81" y="84"/>
                  </a:lnTo>
                  <a:lnTo>
                    <a:pt x="84" y="84"/>
                  </a:lnTo>
                  <a:lnTo>
                    <a:pt x="88" y="82"/>
                  </a:lnTo>
                  <a:lnTo>
                    <a:pt x="88" y="82"/>
                  </a:lnTo>
                  <a:lnTo>
                    <a:pt x="100" y="75"/>
                  </a:lnTo>
                  <a:lnTo>
                    <a:pt x="106" y="72"/>
                  </a:lnTo>
                  <a:lnTo>
                    <a:pt x="108" y="72"/>
                  </a:lnTo>
                  <a:lnTo>
                    <a:pt x="111" y="73"/>
                  </a:lnTo>
                  <a:lnTo>
                    <a:pt x="111" y="73"/>
                  </a:lnTo>
                  <a:lnTo>
                    <a:pt x="116" y="76"/>
                  </a:lnTo>
                  <a:lnTo>
                    <a:pt x="118" y="80"/>
                  </a:lnTo>
                  <a:lnTo>
                    <a:pt x="116" y="82"/>
                  </a:lnTo>
                  <a:lnTo>
                    <a:pt x="115" y="83"/>
                  </a:lnTo>
                  <a:lnTo>
                    <a:pt x="108" y="86"/>
                  </a:lnTo>
                  <a:lnTo>
                    <a:pt x="108" y="86"/>
                  </a:lnTo>
                  <a:lnTo>
                    <a:pt x="100" y="90"/>
                  </a:lnTo>
                  <a:lnTo>
                    <a:pt x="95" y="94"/>
                  </a:lnTo>
                  <a:lnTo>
                    <a:pt x="88" y="101"/>
                  </a:lnTo>
                  <a:lnTo>
                    <a:pt x="88" y="101"/>
                  </a:lnTo>
                  <a:lnTo>
                    <a:pt x="79" y="113"/>
                  </a:lnTo>
                  <a:lnTo>
                    <a:pt x="79" y="1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xmlns="" id="{FADE46C9-35E9-4178-8071-240807FBECFC}"/>
              </a:ext>
            </a:extLst>
          </p:cNvPr>
          <p:cNvCxnSpPr>
            <a:cxnSpLocks/>
          </p:cNvCxnSpPr>
          <p:nvPr/>
        </p:nvCxnSpPr>
        <p:spPr>
          <a:xfrm flipH="1" flipV="1">
            <a:off x="3962401" y="6781800"/>
            <a:ext cx="457199" cy="5334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3" name="Freeform 301">
            <a:extLst>
              <a:ext uri="{FF2B5EF4-FFF2-40B4-BE49-F238E27FC236}">
                <a16:creationId xmlns:a16="http://schemas.microsoft.com/office/drawing/2014/main" xmlns="" id="{2D87E1C9-AC0E-4744-8E94-098A7FB23A01}"/>
              </a:ext>
            </a:extLst>
          </p:cNvPr>
          <p:cNvSpPr>
            <a:spLocks/>
          </p:cNvSpPr>
          <p:nvPr/>
        </p:nvSpPr>
        <p:spPr bwMode="auto">
          <a:xfrm flipH="1">
            <a:off x="2514600" y="4495800"/>
            <a:ext cx="421584" cy="20574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4" name="Group 29">
            <a:extLst>
              <a:ext uri="{FF2B5EF4-FFF2-40B4-BE49-F238E27FC236}">
                <a16:creationId xmlns:a16="http://schemas.microsoft.com/office/drawing/2014/main" xmlns="" id="{E541A788-886B-438F-860D-F0A4A90501C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343400"/>
            <a:ext cx="287338" cy="790575"/>
            <a:chOff x="528" y="240"/>
            <a:chExt cx="181" cy="498"/>
          </a:xfrm>
        </p:grpSpPr>
        <p:sp>
          <p:nvSpPr>
            <p:cNvPr id="315" name="Line 30">
              <a:extLst>
                <a:ext uri="{FF2B5EF4-FFF2-40B4-BE49-F238E27FC236}">
                  <a16:creationId xmlns:a16="http://schemas.microsoft.com/office/drawing/2014/main" xmlns="" id="{DAEF74C3-FFCF-49DD-825E-C30945157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31">
              <a:extLst>
                <a:ext uri="{FF2B5EF4-FFF2-40B4-BE49-F238E27FC236}">
                  <a16:creationId xmlns:a16="http://schemas.microsoft.com/office/drawing/2014/main" xmlns="" id="{1E413199-4996-4C10-AEA5-9BF95FE76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" name="Freeform 32">
              <a:extLst>
                <a:ext uri="{FF2B5EF4-FFF2-40B4-BE49-F238E27FC236}">
                  <a16:creationId xmlns:a16="http://schemas.microsoft.com/office/drawing/2014/main" xmlns="" id="{DE2F5199-A480-4EF9-BA62-90FED0285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xmlns="" id="{C33FC876-605B-4973-B61C-05F16D89E4BA}"/>
              </a:ext>
            </a:extLst>
          </p:cNvPr>
          <p:cNvCxnSpPr>
            <a:cxnSpLocks/>
          </p:cNvCxnSpPr>
          <p:nvPr/>
        </p:nvCxnSpPr>
        <p:spPr>
          <a:xfrm>
            <a:off x="2590800" y="6553200"/>
            <a:ext cx="381001" cy="4440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Freeform 301">
            <a:extLst>
              <a:ext uri="{FF2B5EF4-FFF2-40B4-BE49-F238E27FC236}">
                <a16:creationId xmlns:a16="http://schemas.microsoft.com/office/drawing/2014/main" xmlns="" id="{2D87E1C9-AC0E-4744-8E94-098A7FB23A01}"/>
              </a:ext>
            </a:extLst>
          </p:cNvPr>
          <p:cNvSpPr>
            <a:spLocks/>
          </p:cNvSpPr>
          <p:nvPr/>
        </p:nvSpPr>
        <p:spPr bwMode="auto">
          <a:xfrm flipH="1">
            <a:off x="1066800" y="4495800"/>
            <a:ext cx="381000" cy="2209800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xmlns="" id="{1883F942-F45D-45D7-8166-0D56BBE2AC2A}"/>
              </a:ext>
            </a:extLst>
          </p:cNvPr>
          <p:cNvSpPr txBox="1"/>
          <p:nvPr/>
        </p:nvSpPr>
        <p:spPr>
          <a:xfrm>
            <a:off x="1295400" y="6400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P4</a:t>
            </a:r>
            <a:endParaRPr lang="en-US" b="1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xmlns="" id="{1883F942-F45D-45D7-8166-0D56BBE2AC2A}"/>
              </a:ext>
            </a:extLst>
          </p:cNvPr>
          <p:cNvSpPr txBox="1"/>
          <p:nvPr/>
        </p:nvSpPr>
        <p:spPr>
          <a:xfrm>
            <a:off x="2743200" y="63246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P3</a:t>
            </a:r>
            <a:endParaRPr lang="en-US" b="1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xmlns="" id="{1883F942-F45D-45D7-8166-0D56BBE2AC2A}"/>
              </a:ext>
            </a:extLst>
          </p:cNvPr>
          <p:cNvSpPr txBox="1"/>
          <p:nvPr/>
        </p:nvSpPr>
        <p:spPr>
          <a:xfrm>
            <a:off x="4267200" y="6781800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 smtClean="0"/>
              <a:t>P2</a:t>
            </a:r>
            <a:endParaRPr lang="en-US" b="1" dirty="0"/>
          </a:p>
        </p:txBody>
      </p:sp>
      <p:sp>
        <p:nvSpPr>
          <p:cNvPr id="95" name="Rectangle 9">
            <a:extLst>
              <a:ext uri="{FF2B5EF4-FFF2-40B4-BE49-F238E27FC236}">
                <a16:creationId xmlns:a16="http://schemas.microsoft.com/office/drawing/2014/main" xmlns="" id="{5D549F01-CEAD-4A1A-9BA0-4D3607665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638800"/>
            <a:ext cx="914400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164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Jacqlueline Russo</cp:lastModifiedBy>
  <cp:revision>174</cp:revision>
  <dcterms:created xsi:type="dcterms:W3CDTF">2002-08-21T12:11:08Z</dcterms:created>
  <dcterms:modified xsi:type="dcterms:W3CDTF">2019-12-20T16:35:02Z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