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p:scale>
          <a:sx n="100" d="100"/>
          <a:sy n="100" d="100"/>
        </p:scale>
        <p:origin x="1522" y="-18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12/20/2019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12418258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355198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0" name="Group 29">
            <a:extLst>
              <a:ext uri="{FF2B5EF4-FFF2-40B4-BE49-F238E27FC236}">
                <a16:creationId xmlns:a16="http://schemas.microsoft.com/office/drawing/2014/main" xmlns="" id="{1B8E3CE2-478C-4138-A328-BE6D8C37217E}"/>
              </a:ext>
            </a:extLst>
          </p:cNvPr>
          <p:cNvGrpSpPr>
            <a:grpSpLocks/>
          </p:cNvGrpSpPr>
          <p:nvPr/>
        </p:nvGrpSpPr>
        <p:grpSpPr bwMode="auto">
          <a:xfrm>
            <a:off x="2971800" y="4419600"/>
            <a:ext cx="287338" cy="790575"/>
            <a:chOff x="528" y="240"/>
            <a:chExt cx="181" cy="498"/>
          </a:xfrm>
        </p:grpSpPr>
        <p:sp>
          <p:nvSpPr>
            <p:cNvPr id="261" name="Line 30">
              <a:extLst>
                <a:ext uri="{FF2B5EF4-FFF2-40B4-BE49-F238E27FC236}">
                  <a16:creationId xmlns:a16="http://schemas.microsoft.com/office/drawing/2014/main" xmlns="" id="{C5D87585-70AF-4F95-9B4C-B2B8F86E7BF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2" name="Line 31">
              <a:extLst>
                <a:ext uri="{FF2B5EF4-FFF2-40B4-BE49-F238E27FC236}">
                  <a16:creationId xmlns:a16="http://schemas.microsoft.com/office/drawing/2014/main" xmlns="" id="{01A47732-FC1C-472E-9353-191615F9531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Freeform 32">
              <a:extLst>
                <a:ext uri="{FF2B5EF4-FFF2-40B4-BE49-F238E27FC236}">
                  <a16:creationId xmlns:a16="http://schemas.microsoft.com/office/drawing/2014/main" xmlns="" id="{567D6B1D-A999-4BF2-B35C-07052A2A227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9" name="Group 44">
            <a:extLst>
              <a:ext uri="{FF2B5EF4-FFF2-40B4-BE49-F238E27FC236}">
                <a16:creationId xmlns:a16="http://schemas.microsoft.com/office/drawing/2014/main" xmlns="" id="{776ABE27-A70A-469F-BCE3-4ED37EA16B92}"/>
              </a:ext>
            </a:extLst>
          </p:cNvPr>
          <p:cNvGrpSpPr>
            <a:grpSpLocks/>
          </p:cNvGrpSpPr>
          <p:nvPr/>
        </p:nvGrpSpPr>
        <p:grpSpPr bwMode="auto">
          <a:xfrm>
            <a:off x="3200400" y="5257800"/>
            <a:ext cx="287338" cy="787400"/>
            <a:chOff x="1756" y="2113"/>
            <a:chExt cx="181" cy="499"/>
          </a:xfrm>
        </p:grpSpPr>
        <p:sp>
          <p:nvSpPr>
            <p:cNvPr id="240" name="Line 45">
              <a:extLst>
                <a:ext uri="{FF2B5EF4-FFF2-40B4-BE49-F238E27FC236}">
                  <a16:creationId xmlns:a16="http://schemas.microsoft.com/office/drawing/2014/main" xmlns="" id="{FA719048-AFB6-44BB-A1A8-B4D9C45DB7AE}"/>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1" name="Line 46">
              <a:extLst>
                <a:ext uri="{FF2B5EF4-FFF2-40B4-BE49-F238E27FC236}">
                  <a16:creationId xmlns:a16="http://schemas.microsoft.com/office/drawing/2014/main" xmlns="" id="{27DA7604-4304-467D-A8C8-B8A4FD1DF885}"/>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2" name="Group 47">
              <a:extLst>
                <a:ext uri="{FF2B5EF4-FFF2-40B4-BE49-F238E27FC236}">
                  <a16:creationId xmlns:a16="http://schemas.microsoft.com/office/drawing/2014/main" xmlns="" id="{BA3F4EC9-1436-42C8-A1BE-785258DFD7B1}"/>
                </a:ext>
              </a:extLst>
            </p:cNvPr>
            <p:cNvGrpSpPr>
              <a:grpSpLocks/>
            </p:cNvGrpSpPr>
            <p:nvPr/>
          </p:nvGrpSpPr>
          <p:grpSpPr bwMode="auto">
            <a:xfrm>
              <a:off x="1756" y="2113"/>
              <a:ext cx="181" cy="333"/>
              <a:chOff x="1756" y="2113"/>
              <a:chExt cx="181" cy="333"/>
            </a:xfrm>
          </p:grpSpPr>
          <p:sp>
            <p:nvSpPr>
              <p:cNvPr id="243" name="Freeform 48">
                <a:extLst>
                  <a:ext uri="{FF2B5EF4-FFF2-40B4-BE49-F238E27FC236}">
                    <a16:creationId xmlns:a16="http://schemas.microsoft.com/office/drawing/2014/main" xmlns="" id="{80A61B73-E96E-4F45-8581-4154AE7EEF7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44" name="Freeform 49">
                <a:extLst>
                  <a:ext uri="{FF2B5EF4-FFF2-40B4-BE49-F238E27FC236}">
                    <a16:creationId xmlns:a16="http://schemas.microsoft.com/office/drawing/2014/main" xmlns="" id="{C49D6BF8-75F7-4371-9772-79F6E426A18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45" name="Freeform 50">
                <a:extLst>
                  <a:ext uri="{FF2B5EF4-FFF2-40B4-BE49-F238E27FC236}">
                    <a16:creationId xmlns:a16="http://schemas.microsoft.com/office/drawing/2014/main" xmlns="" id="{6A91CA39-F3BE-48CE-9F17-D49F87235F67}"/>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53" name="Group 387">
            <a:extLst>
              <a:ext uri="{FF2B5EF4-FFF2-40B4-BE49-F238E27FC236}">
                <a16:creationId xmlns:a16="http://schemas.microsoft.com/office/drawing/2014/main" xmlns="" id="{52B47D7C-AAE2-4A58-BAFB-6541340D2147}"/>
              </a:ext>
            </a:extLst>
          </p:cNvPr>
          <p:cNvGrpSpPr>
            <a:grpSpLocks/>
          </p:cNvGrpSpPr>
          <p:nvPr/>
        </p:nvGrpSpPr>
        <p:grpSpPr bwMode="auto">
          <a:xfrm flipH="1">
            <a:off x="6324600" y="5181600"/>
            <a:ext cx="228600" cy="862013"/>
            <a:chOff x="1680" y="768"/>
            <a:chExt cx="144" cy="543"/>
          </a:xfrm>
        </p:grpSpPr>
        <p:sp>
          <p:nvSpPr>
            <p:cNvPr id="254" name="Line 388">
              <a:extLst>
                <a:ext uri="{FF2B5EF4-FFF2-40B4-BE49-F238E27FC236}">
                  <a16:creationId xmlns:a16="http://schemas.microsoft.com/office/drawing/2014/main" xmlns="" id="{6DF3C6C2-CE17-43C6-83D1-E7B8580B098F}"/>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5" name="Line 389">
              <a:extLst>
                <a:ext uri="{FF2B5EF4-FFF2-40B4-BE49-F238E27FC236}">
                  <a16:creationId xmlns:a16="http://schemas.microsoft.com/office/drawing/2014/main" xmlns="" id="{42760E63-4D3F-4A3C-974F-76DB6B4F7E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56" name="Group 390">
              <a:extLst>
                <a:ext uri="{FF2B5EF4-FFF2-40B4-BE49-F238E27FC236}">
                  <a16:creationId xmlns:a16="http://schemas.microsoft.com/office/drawing/2014/main" xmlns="" id="{F775DF7B-F47D-4E21-9311-C8CAD760E437}"/>
                </a:ext>
              </a:extLst>
            </p:cNvPr>
            <p:cNvGrpSpPr>
              <a:grpSpLocks/>
            </p:cNvGrpSpPr>
            <p:nvPr/>
          </p:nvGrpSpPr>
          <p:grpSpPr bwMode="auto">
            <a:xfrm>
              <a:off x="1680" y="768"/>
              <a:ext cx="144" cy="364"/>
              <a:chOff x="1680" y="768"/>
              <a:chExt cx="144" cy="364"/>
            </a:xfrm>
          </p:grpSpPr>
          <p:sp>
            <p:nvSpPr>
              <p:cNvPr id="257" name="Freeform 391">
                <a:extLst>
                  <a:ext uri="{FF2B5EF4-FFF2-40B4-BE49-F238E27FC236}">
                    <a16:creationId xmlns:a16="http://schemas.microsoft.com/office/drawing/2014/main" xmlns="" id="{B3799CE8-0F10-42A3-B68B-4A57AB4D2E76}"/>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58" name="Freeform 392">
                <a:extLst>
                  <a:ext uri="{FF2B5EF4-FFF2-40B4-BE49-F238E27FC236}">
                    <a16:creationId xmlns:a16="http://schemas.microsoft.com/office/drawing/2014/main" xmlns="" id="{8F6E660B-CF12-4D24-9FEC-3AC1240931C0}"/>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59" name="Freeform 393">
                <a:extLst>
                  <a:ext uri="{FF2B5EF4-FFF2-40B4-BE49-F238E27FC236}">
                    <a16:creationId xmlns:a16="http://schemas.microsoft.com/office/drawing/2014/main" xmlns="" id="{5E584777-C507-4932-8CCD-9957086DA496}"/>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35" name="Group 234">
            <a:extLst>
              <a:ext uri="{FF2B5EF4-FFF2-40B4-BE49-F238E27FC236}">
                <a16:creationId xmlns:a16="http://schemas.microsoft.com/office/drawing/2014/main" xmlns="" id="{2A0E76FA-4902-4305-A39F-B45F238C0F88}"/>
              </a:ext>
            </a:extLst>
          </p:cNvPr>
          <p:cNvGrpSpPr/>
          <p:nvPr/>
        </p:nvGrpSpPr>
        <p:grpSpPr>
          <a:xfrm>
            <a:off x="2209800" y="4648200"/>
            <a:ext cx="468498" cy="876924"/>
            <a:chOff x="8614034" y="4405927"/>
            <a:chExt cx="468498" cy="876924"/>
          </a:xfrm>
        </p:grpSpPr>
        <p:sp>
          <p:nvSpPr>
            <p:cNvPr id="236" name="Line 30">
              <a:extLst>
                <a:ext uri="{FF2B5EF4-FFF2-40B4-BE49-F238E27FC236}">
                  <a16:creationId xmlns:a16="http://schemas.microsoft.com/office/drawing/2014/main" xmlns="" id="{D5B27993-9656-4C27-BCE5-A4DA55439FCC}"/>
                </a:ext>
              </a:extLst>
            </p:cNvPr>
            <p:cNvSpPr>
              <a:spLocks noChangeShapeType="1"/>
            </p:cNvSpPr>
            <p:nvPr/>
          </p:nvSpPr>
          <p:spPr bwMode="auto">
            <a:xfrm rot="19940262" flipH="1">
              <a:off x="8646009" y="4913430"/>
              <a:ext cx="148015" cy="3240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7" name="Line 31">
              <a:extLst>
                <a:ext uri="{FF2B5EF4-FFF2-40B4-BE49-F238E27FC236}">
                  <a16:creationId xmlns:a16="http://schemas.microsoft.com/office/drawing/2014/main" xmlns="" id="{7AFF173E-381B-4BFD-BC84-2DB67A339618}"/>
                </a:ext>
              </a:extLst>
            </p:cNvPr>
            <p:cNvSpPr>
              <a:spLocks noChangeShapeType="1"/>
            </p:cNvSpPr>
            <p:nvPr/>
          </p:nvSpPr>
          <p:spPr bwMode="auto">
            <a:xfrm rot="19940262" flipH="1">
              <a:off x="8793280" y="4756804"/>
              <a:ext cx="289252" cy="5260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8" name="Freeform 32">
              <a:extLst>
                <a:ext uri="{FF2B5EF4-FFF2-40B4-BE49-F238E27FC236}">
                  <a16:creationId xmlns:a16="http://schemas.microsoft.com/office/drawing/2014/main" xmlns="" id="{4C76B14A-6CD5-4D18-A4D4-E7079169A79D}"/>
                </a:ext>
              </a:extLst>
            </p:cNvPr>
            <p:cNvSpPr>
              <a:spLocks/>
            </p:cNvSpPr>
            <p:nvPr/>
          </p:nvSpPr>
          <p:spPr bwMode="auto">
            <a:xfrm rot="19940262">
              <a:off x="8614034" y="4405927"/>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88583527"/>
              </p:ext>
            </p:extLst>
          </p:nvPr>
        </p:nvGraphicFramePr>
        <p:xfrm>
          <a:off x="152400" y="152400"/>
          <a:ext cx="7010400" cy="4069916"/>
        </p:xfrm>
        <a:graphic>
          <a:graphicData uri="http://schemas.openxmlformats.org/drawingml/2006/table">
            <a:tbl>
              <a:tblPr/>
              <a:tblGrid>
                <a:gridCol w="1064871">
                  <a:extLst>
                    <a:ext uri="{9D8B030D-6E8A-4147-A177-3AD203B41FA5}">
                      <a16:colId xmlns:a16="http://schemas.microsoft.com/office/drawing/2014/main" xmlns="" val="20000"/>
                    </a:ext>
                  </a:extLst>
                </a:gridCol>
                <a:gridCol w="2522730">
                  <a:extLst>
                    <a:ext uri="{9D8B030D-6E8A-4147-A177-3AD203B41FA5}">
                      <a16:colId xmlns:a16="http://schemas.microsoft.com/office/drawing/2014/main" xmlns="" val="20001"/>
                    </a:ext>
                  </a:extLst>
                </a:gridCol>
                <a:gridCol w="2421313">
                  <a:extLst>
                    <a:ext uri="{9D8B030D-6E8A-4147-A177-3AD203B41FA5}">
                      <a16:colId xmlns:a16="http://schemas.microsoft.com/office/drawing/2014/main" xmlns="" val="20002"/>
                    </a:ext>
                  </a:extLst>
                </a:gridCol>
                <a:gridCol w="1001486">
                  <a:extLst>
                    <a:ext uri="{9D8B030D-6E8A-4147-A177-3AD203B41FA5}">
                      <a16:colId xmlns:a16="http://schemas.microsoft.com/office/drawing/2014/main" xmlns=""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Times New Roman" charset="0"/>
                        </a:rPr>
                        <a:t>Paul Bunyan Rifle &amp; Sportsman’s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Times New Roman" charset="0"/>
                        </a:rPr>
                        <a:t>Police </a:t>
                      </a:r>
                      <a:r>
                        <a:rPr kumimoji="0" lang="en-US" sz="1200" b="1" i="0" u="none" strike="noStrike" cap="none" normalizeH="0" baseline="0" dirty="0" smtClean="0">
                          <a:ln>
                            <a:noFill/>
                          </a:ln>
                          <a:solidFill>
                            <a:schemeClr val="tx1"/>
                          </a:solidFill>
                          <a:effectLst/>
                          <a:latin typeface="Arial" charset="0"/>
                          <a:cs typeface="Times New Roman" charset="0"/>
                        </a:rPr>
                        <a:t>Academy 5- Hitting the Streets</a:t>
                      </a:r>
                      <a:endParaRPr kumimoji="0" lang="en-US" sz="1200" b="1" i="0" u="none" strike="noStrike" cap="none" normalizeH="0" baseline="0" dirty="0">
                        <a:ln>
                          <a:noFill/>
                        </a:ln>
                        <a:solidFill>
                          <a:schemeClr val="tx1"/>
                        </a:solidFill>
                        <a:effectLst/>
                        <a:latin typeface="Arial" charset="0"/>
                        <a:cs typeface="Times New Roman"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Arial" charset="0"/>
                          <a:ea typeface="+mn-ea"/>
                          <a:cs typeface="+mn-cs"/>
                        </a:rPr>
                        <a:t>Stage 5: Good Golly! It’s a Dag-gum Riot!</a:t>
                      </a:r>
                      <a:endParaRPr kumimoji="0" lang="en-US" sz="1200" b="1" i="0" u="none" strike="noStrike" kern="1200" cap="none" normalizeH="0" baseline="0" dirty="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a:t>
                      </a:r>
                      <a:r>
                        <a:rPr kumimoji="0" lang="en-US" sz="1200" b="1" i="0" u="none" strike="noStrike" cap="none" normalizeH="0" baseline="0" dirty="0" smtClean="0">
                          <a:ln>
                            <a:noFill/>
                          </a:ln>
                          <a:solidFill>
                            <a:schemeClr val="tx1"/>
                          </a:solidFill>
                          <a:effectLst/>
                          <a:latin typeface="Arial" charset="0"/>
                        </a:rPr>
                        <a:t>Corgi Nation Pistol Team</a:t>
                      </a:r>
                      <a:endParaRPr kumimoji="0" lang="en-US" sz="1200" b="1" i="0" u="none" strike="noStrike" cap="none" normalizeH="0" baseline="0" dirty="0">
                        <a:ln>
                          <a:noFill/>
                        </a:ln>
                        <a:solidFill>
                          <a:schemeClr val="tx1"/>
                        </a:solidFill>
                        <a:effectLst/>
                        <a:latin typeface="Arial" charset="0"/>
                      </a:endParaRP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693338">
                <a:tc gridSpan="4">
                  <a:txBody>
                    <a:bodyPr/>
                    <a:lstStyle/>
                    <a:p>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baseline="0" dirty="0" smtClean="0">
                          <a:solidFill>
                            <a:schemeClr val="tx1"/>
                          </a:solidFill>
                          <a:latin typeface="+mn-lt"/>
                          <a:ea typeface="+mn-ea"/>
                          <a:cs typeface="+mn-cs"/>
                        </a:rPr>
                        <a:t>You are riding shotgun in a marked patrol unit driven straight into a riot by The Commandant of the Police Academy! No wonder he was so qualified to make senior management!! Bail out of the unit and get the Commandant and the rest of the brass to safety!</a:t>
                      </a:r>
                      <a:endParaRPr kumimoji="0" lang="en-US" sz="1100" b="1" i="0" u="none" strike="noStrike" cap="none" normalizeH="0" baseline="0" dirty="0">
                        <a:ln>
                          <a:noFill/>
                        </a:ln>
                        <a:solidFill>
                          <a:schemeClr val="tx1"/>
                        </a:solidFill>
                        <a:effectLst/>
                        <a:latin typeface="+mn-lt"/>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Standing in start box, gun loaded to division capacity and holstered. Hands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holding riot baton. PCC holding baton with strong hand</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2</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18</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9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xmlns=""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signal, step out of the start box and engage targets from within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Shooting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rea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with at least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2 shots. </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Start </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box is not a shooting area</a:t>
                      </a: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ea typeface="ＭＳ Ｐゴシック" pitchFamily="-112" charset="-128"/>
                          <a:cs typeface="Times New Roman" pitchFamily="-112" charset="0"/>
                        </a:rPr>
                        <a:t>Prop: Riot Baton.</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xmlns=""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xmlns="" id="{95B649F2-AE26-4AAF-9C7B-A1C1F3DFC34E}"/>
              </a:ext>
            </a:extLst>
          </p:cNvPr>
          <p:cNvCxnSpPr>
            <a:cxnSpLocks/>
          </p:cNvCxnSpPr>
          <p:nvPr/>
        </p:nvCxnSpPr>
        <p:spPr>
          <a:xfrm flipH="1">
            <a:off x="1371600" y="8229337"/>
            <a:ext cx="1" cy="38126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xmlns="" id="{BA948576-B05A-4C6A-9CC7-F2DC7E730FE5}"/>
              </a:ext>
            </a:extLst>
          </p:cNvPr>
          <p:cNvSpPr txBox="1"/>
          <p:nvPr/>
        </p:nvSpPr>
        <p:spPr>
          <a:xfrm>
            <a:off x="3010340" y="9237155"/>
            <a:ext cx="761119" cy="369332"/>
          </a:xfrm>
          <a:prstGeom prst="rect">
            <a:avLst/>
          </a:prstGeom>
          <a:noFill/>
          <a:effectLst/>
        </p:spPr>
        <p:txBody>
          <a:bodyPr wrap="square" rtlCol="0">
            <a:spAutoFit/>
          </a:bodyPr>
          <a:lstStyle/>
          <a:p>
            <a:r>
              <a:rPr lang="en-US" b="1" dirty="0"/>
              <a:t>Start</a:t>
            </a:r>
          </a:p>
        </p:txBody>
      </p:sp>
      <p:cxnSp>
        <p:nvCxnSpPr>
          <p:cNvPr id="27" name="Straight Connector 26">
            <a:extLst>
              <a:ext uri="{FF2B5EF4-FFF2-40B4-BE49-F238E27FC236}">
                <a16:creationId xmlns:a16="http://schemas.microsoft.com/office/drawing/2014/main" xmlns="" id="{956DD2A4-478D-4377-A6DC-33D329C733C6}"/>
              </a:ext>
            </a:extLst>
          </p:cNvPr>
          <p:cNvCxnSpPr>
            <a:cxnSpLocks/>
          </p:cNvCxnSpPr>
          <p:nvPr/>
        </p:nvCxnSpPr>
        <p:spPr>
          <a:xfrm flipV="1">
            <a:off x="5410200" y="8218649"/>
            <a:ext cx="1" cy="39195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xmlns="" id="{9144F009-B67D-480B-B0F2-1D58D8B4403F}"/>
              </a:ext>
            </a:extLst>
          </p:cNvPr>
          <p:cNvSpPr txBox="1"/>
          <p:nvPr/>
        </p:nvSpPr>
        <p:spPr>
          <a:xfrm>
            <a:off x="2667000" y="8179581"/>
            <a:ext cx="3430559" cy="369332"/>
          </a:xfrm>
          <a:prstGeom prst="rect">
            <a:avLst/>
          </a:prstGeom>
          <a:noFill/>
          <a:effectLst/>
        </p:spPr>
        <p:txBody>
          <a:bodyPr wrap="square" rtlCol="0">
            <a:spAutoFit/>
          </a:bodyPr>
          <a:lstStyle/>
          <a:p>
            <a:r>
              <a:rPr lang="en-US" b="1" dirty="0"/>
              <a:t>Shooting Area</a:t>
            </a:r>
          </a:p>
        </p:txBody>
      </p:sp>
      <p:cxnSp>
        <p:nvCxnSpPr>
          <p:cNvPr id="29" name="Straight Connector 28">
            <a:extLst>
              <a:ext uri="{FF2B5EF4-FFF2-40B4-BE49-F238E27FC236}">
                <a16:creationId xmlns:a16="http://schemas.microsoft.com/office/drawing/2014/main" xmlns="" id="{622071B5-CD6A-4DB3-98E3-2C5A3BB5D44C}"/>
              </a:ext>
            </a:extLst>
          </p:cNvPr>
          <p:cNvCxnSpPr>
            <a:cxnSpLocks/>
          </p:cNvCxnSpPr>
          <p:nvPr/>
        </p:nvCxnSpPr>
        <p:spPr>
          <a:xfrm flipH="1">
            <a:off x="1371601" y="8610600"/>
            <a:ext cx="40385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AB2BB537-10E9-443F-8888-5E192068E64E}"/>
              </a:ext>
            </a:extLst>
          </p:cNvPr>
          <p:cNvCxnSpPr>
            <a:cxnSpLocks/>
          </p:cNvCxnSpPr>
          <p:nvPr/>
        </p:nvCxnSpPr>
        <p:spPr>
          <a:xfrm flipH="1">
            <a:off x="2133600" y="8229600"/>
            <a:ext cx="2514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xmlns="" id="{178EBE86-B377-49E9-936A-F0C0844EAF0D}"/>
              </a:ext>
            </a:extLst>
          </p:cNvPr>
          <p:cNvGrpSpPr/>
          <p:nvPr/>
        </p:nvGrpSpPr>
        <p:grpSpPr>
          <a:xfrm>
            <a:off x="3092450" y="9140363"/>
            <a:ext cx="533400" cy="442872"/>
            <a:chOff x="-3768057" y="7612224"/>
            <a:chExt cx="533400" cy="442872"/>
          </a:xfrm>
        </p:grpSpPr>
        <p:cxnSp>
          <p:nvCxnSpPr>
            <p:cNvPr id="45" name="Straight Connector 44">
              <a:extLst>
                <a:ext uri="{FF2B5EF4-FFF2-40B4-BE49-F238E27FC236}">
                  <a16:creationId xmlns:a16="http://schemas.microsoft.com/office/drawing/2014/main" xmlns="" id="{D83D1D95-A823-4553-9722-622F65EDC19C}"/>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xmlns="" id="{92E1243C-68B4-4ED8-879E-8CA83CFD65E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xmlns="" id="{65375A6F-0FFE-4043-8D98-2A554B8C5E98}"/>
                </a:ext>
              </a:extLst>
            </p:cNvPr>
            <p:cNvCxnSpPr>
              <a:cxnSpLocks/>
            </p:cNvCxnSpPr>
            <p:nvPr/>
          </p:nvCxnSpPr>
          <p:spPr>
            <a:xfrm flipH="1">
              <a:off x="-3748223"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xmlns="" id="{210C6472-4628-4CFD-93F3-D032651C281A}"/>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Rectangle 11">
            <a:extLst>
              <a:ext uri="{FF2B5EF4-FFF2-40B4-BE49-F238E27FC236}">
                <a16:creationId xmlns:a16="http://schemas.microsoft.com/office/drawing/2014/main" xmlns="" id="{986C573B-AB2E-4A58-A218-F8801A244E0F}"/>
              </a:ext>
            </a:extLst>
          </p:cNvPr>
          <p:cNvSpPr>
            <a:spLocks noChangeArrowheads="1"/>
          </p:cNvSpPr>
          <p:nvPr/>
        </p:nvSpPr>
        <p:spPr bwMode="auto">
          <a:xfrm>
            <a:off x="4648200" y="7016487"/>
            <a:ext cx="7620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0" name="Rectangle 11">
            <a:extLst>
              <a:ext uri="{FF2B5EF4-FFF2-40B4-BE49-F238E27FC236}">
                <a16:creationId xmlns:a16="http://schemas.microsoft.com/office/drawing/2014/main" xmlns="" id="{D9013D85-774A-4861-B809-878641A09948}"/>
              </a:ext>
            </a:extLst>
          </p:cNvPr>
          <p:cNvSpPr>
            <a:spLocks noChangeArrowheads="1"/>
          </p:cNvSpPr>
          <p:nvPr/>
        </p:nvSpPr>
        <p:spPr bwMode="auto">
          <a:xfrm>
            <a:off x="1371600" y="7005799"/>
            <a:ext cx="838200"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55" name="Group 164">
            <a:extLst>
              <a:ext uri="{FF2B5EF4-FFF2-40B4-BE49-F238E27FC236}">
                <a16:creationId xmlns:a16="http://schemas.microsoft.com/office/drawing/2014/main" xmlns="" id="{BDD28ED2-2853-4521-BF32-217AAEBB4657}"/>
              </a:ext>
            </a:extLst>
          </p:cNvPr>
          <p:cNvGrpSpPr>
            <a:grpSpLocks/>
          </p:cNvGrpSpPr>
          <p:nvPr/>
        </p:nvGrpSpPr>
        <p:grpSpPr bwMode="auto">
          <a:xfrm>
            <a:off x="1752600" y="5867400"/>
            <a:ext cx="288925" cy="787400"/>
            <a:chOff x="1247" y="2496"/>
            <a:chExt cx="182" cy="496"/>
          </a:xfrm>
        </p:grpSpPr>
        <p:sp>
          <p:nvSpPr>
            <p:cNvPr id="57" name="Line 165">
              <a:extLst>
                <a:ext uri="{FF2B5EF4-FFF2-40B4-BE49-F238E27FC236}">
                  <a16:creationId xmlns:a16="http://schemas.microsoft.com/office/drawing/2014/main" xmlns="" id="{E677662A-B780-42F8-AF7E-BEC2798844F6}"/>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166">
              <a:extLst>
                <a:ext uri="{FF2B5EF4-FFF2-40B4-BE49-F238E27FC236}">
                  <a16:creationId xmlns:a16="http://schemas.microsoft.com/office/drawing/2014/main" xmlns="" id="{D301A865-2648-4902-9273-26D0825AA558}"/>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9" name="Group 167">
              <a:extLst>
                <a:ext uri="{FF2B5EF4-FFF2-40B4-BE49-F238E27FC236}">
                  <a16:creationId xmlns:a16="http://schemas.microsoft.com/office/drawing/2014/main" xmlns="" id="{3B5B907E-EA5D-4E34-AD05-6A9913F92526}"/>
                </a:ext>
              </a:extLst>
            </p:cNvPr>
            <p:cNvGrpSpPr>
              <a:grpSpLocks/>
            </p:cNvGrpSpPr>
            <p:nvPr/>
          </p:nvGrpSpPr>
          <p:grpSpPr bwMode="auto">
            <a:xfrm>
              <a:off x="1247" y="2496"/>
              <a:ext cx="182" cy="331"/>
              <a:chOff x="1247" y="2496"/>
              <a:chExt cx="182" cy="331"/>
            </a:xfrm>
          </p:grpSpPr>
          <p:sp>
            <p:nvSpPr>
              <p:cNvPr id="60" name="Freeform 168">
                <a:extLst>
                  <a:ext uri="{FF2B5EF4-FFF2-40B4-BE49-F238E27FC236}">
                    <a16:creationId xmlns:a16="http://schemas.microsoft.com/office/drawing/2014/main" xmlns="" id="{056DD36D-78F2-4208-B69D-24F7DA4DADD5}"/>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1" name="Freeform 169">
                <a:extLst>
                  <a:ext uri="{FF2B5EF4-FFF2-40B4-BE49-F238E27FC236}">
                    <a16:creationId xmlns:a16="http://schemas.microsoft.com/office/drawing/2014/main" xmlns="" id="{DEB2C724-2C24-4687-9201-00F210BBB16C}"/>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2" name="Group 170">
            <a:extLst>
              <a:ext uri="{FF2B5EF4-FFF2-40B4-BE49-F238E27FC236}">
                <a16:creationId xmlns:a16="http://schemas.microsoft.com/office/drawing/2014/main" xmlns="" id="{B11B1A81-08F6-477F-8AC2-DA2B6DD1C6A9}"/>
              </a:ext>
            </a:extLst>
          </p:cNvPr>
          <p:cNvGrpSpPr>
            <a:grpSpLocks/>
          </p:cNvGrpSpPr>
          <p:nvPr/>
        </p:nvGrpSpPr>
        <p:grpSpPr bwMode="auto">
          <a:xfrm>
            <a:off x="4191000" y="6096000"/>
            <a:ext cx="288925" cy="787400"/>
            <a:chOff x="1008" y="2592"/>
            <a:chExt cx="182" cy="496"/>
          </a:xfrm>
        </p:grpSpPr>
        <p:sp>
          <p:nvSpPr>
            <p:cNvPr id="63" name="Line 171">
              <a:extLst>
                <a:ext uri="{FF2B5EF4-FFF2-40B4-BE49-F238E27FC236}">
                  <a16:creationId xmlns:a16="http://schemas.microsoft.com/office/drawing/2014/main" xmlns="" id="{DEB7C5A9-F3BF-4978-8DFB-8E7B3F7C388B}"/>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172">
              <a:extLst>
                <a:ext uri="{FF2B5EF4-FFF2-40B4-BE49-F238E27FC236}">
                  <a16:creationId xmlns:a16="http://schemas.microsoft.com/office/drawing/2014/main" xmlns="" id="{E68545C6-F769-48B5-A552-5B7BEF593EE8}"/>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5" name="Group 173">
              <a:extLst>
                <a:ext uri="{FF2B5EF4-FFF2-40B4-BE49-F238E27FC236}">
                  <a16:creationId xmlns:a16="http://schemas.microsoft.com/office/drawing/2014/main" xmlns="" id="{4A4A19A8-4C08-4EE5-AAE4-0880962CF0A9}"/>
                </a:ext>
              </a:extLst>
            </p:cNvPr>
            <p:cNvGrpSpPr>
              <a:grpSpLocks/>
            </p:cNvGrpSpPr>
            <p:nvPr/>
          </p:nvGrpSpPr>
          <p:grpSpPr bwMode="auto">
            <a:xfrm>
              <a:off x="1008" y="2592"/>
              <a:ext cx="182" cy="331"/>
              <a:chOff x="1008" y="2592"/>
              <a:chExt cx="182" cy="331"/>
            </a:xfrm>
          </p:grpSpPr>
          <p:sp>
            <p:nvSpPr>
              <p:cNvPr id="66" name="Freeform 174">
                <a:extLst>
                  <a:ext uri="{FF2B5EF4-FFF2-40B4-BE49-F238E27FC236}">
                    <a16:creationId xmlns:a16="http://schemas.microsoft.com/office/drawing/2014/main" xmlns="" id="{D87BCEE1-45F3-4A3C-907A-B2854C434513}"/>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175">
                <a:extLst>
                  <a:ext uri="{FF2B5EF4-FFF2-40B4-BE49-F238E27FC236}">
                    <a16:creationId xmlns:a16="http://schemas.microsoft.com/office/drawing/2014/main" xmlns="" id="{DED23F33-B8C6-4832-88C2-EF71C5AC8822}"/>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8" name="Group 288">
            <a:extLst>
              <a:ext uri="{FF2B5EF4-FFF2-40B4-BE49-F238E27FC236}">
                <a16:creationId xmlns:a16="http://schemas.microsoft.com/office/drawing/2014/main" xmlns="" id="{9EC50CDE-86F2-40B8-B5F5-D1AFD78F5B69}"/>
              </a:ext>
            </a:extLst>
          </p:cNvPr>
          <p:cNvGrpSpPr>
            <a:grpSpLocks/>
          </p:cNvGrpSpPr>
          <p:nvPr/>
        </p:nvGrpSpPr>
        <p:grpSpPr bwMode="auto">
          <a:xfrm>
            <a:off x="6629400" y="4495800"/>
            <a:ext cx="222250" cy="858838"/>
            <a:chOff x="384" y="816"/>
            <a:chExt cx="140" cy="541"/>
          </a:xfrm>
        </p:grpSpPr>
        <p:sp>
          <p:nvSpPr>
            <p:cNvPr id="69" name="Line 289">
              <a:extLst>
                <a:ext uri="{FF2B5EF4-FFF2-40B4-BE49-F238E27FC236}">
                  <a16:creationId xmlns:a16="http://schemas.microsoft.com/office/drawing/2014/main" xmlns="" id="{7400C224-2D4F-4E4E-801C-EE1B5CD08C26}"/>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90">
              <a:extLst>
                <a:ext uri="{FF2B5EF4-FFF2-40B4-BE49-F238E27FC236}">
                  <a16:creationId xmlns:a16="http://schemas.microsoft.com/office/drawing/2014/main" xmlns="" id="{D0F70FFB-7868-42DE-A527-93D17BA23EA3}"/>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Freeform 291">
              <a:extLst>
                <a:ext uri="{FF2B5EF4-FFF2-40B4-BE49-F238E27FC236}">
                  <a16:creationId xmlns:a16="http://schemas.microsoft.com/office/drawing/2014/main" xmlns="" id="{A86573D1-A66A-40B1-BD26-74AA9DD35A85}"/>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88" name="Group 13">
            <a:extLst>
              <a:ext uri="{FF2B5EF4-FFF2-40B4-BE49-F238E27FC236}">
                <a16:creationId xmlns:a16="http://schemas.microsoft.com/office/drawing/2014/main" xmlns="" id="{07453166-B671-49CC-A536-A3DD42FBF64F}"/>
              </a:ext>
            </a:extLst>
          </p:cNvPr>
          <p:cNvGrpSpPr>
            <a:grpSpLocks/>
          </p:cNvGrpSpPr>
          <p:nvPr/>
        </p:nvGrpSpPr>
        <p:grpSpPr bwMode="auto">
          <a:xfrm>
            <a:off x="2362200" y="4876800"/>
            <a:ext cx="393700" cy="1271588"/>
            <a:chOff x="2901" y="4325"/>
            <a:chExt cx="236" cy="690"/>
          </a:xfrm>
        </p:grpSpPr>
        <p:sp>
          <p:nvSpPr>
            <p:cNvPr id="89" name="AutoShape 14">
              <a:extLst>
                <a:ext uri="{FF2B5EF4-FFF2-40B4-BE49-F238E27FC236}">
                  <a16:creationId xmlns:a16="http://schemas.microsoft.com/office/drawing/2014/main" xmlns="" id="{D4689F7C-125B-4C08-ACC0-8B4E64265389}"/>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90" name="AutoShape 15">
              <a:extLst>
                <a:ext uri="{FF2B5EF4-FFF2-40B4-BE49-F238E27FC236}">
                  <a16:creationId xmlns:a16="http://schemas.microsoft.com/office/drawing/2014/main" xmlns="" id="{C024CD1F-3935-4D88-9118-B3A9CC1107D8}"/>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4" name="Group 4">
            <a:extLst>
              <a:ext uri="{FF2B5EF4-FFF2-40B4-BE49-F238E27FC236}">
                <a16:creationId xmlns:a16="http://schemas.microsoft.com/office/drawing/2014/main" xmlns="" id="{48C0B58C-0947-4A01-95DE-AE2880318391}"/>
              </a:ext>
            </a:extLst>
          </p:cNvPr>
          <p:cNvGrpSpPr>
            <a:grpSpLocks noChangeAspect="1"/>
          </p:cNvGrpSpPr>
          <p:nvPr/>
        </p:nvGrpSpPr>
        <p:grpSpPr bwMode="auto">
          <a:xfrm>
            <a:off x="2362200" y="6400800"/>
            <a:ext cx="360363" cy="838200"/>
            <a:chOff x="-2155" y="1485"/>
            <a:chExt cx="227" cy="528"/>
          </a:xfrm>
        </p:grpSpPr>
        <p:sp>
          <p:nvSpPr>
            <p:cNvPr id="125" name="AutoShape 3">
              <a:extLst>
                <a:ext uri="{FF2B5EF4-FFF2-40B4-BE49-F238E27FC236}">
                  <a16:creationId xmlns:a16="http://schemas.microsoft.com/office/drawing/2014/main" xmlns="" id="{459955A3-A965-4CCD-B489-66CDD8CF850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5">
              <a:extLst>
                <a:ext uri="{FF2B5EF4-FFF2-40B4-BE49-F238E27FC236}">
                  <a16:creationId xmlns:a16="http://schemas.microsoft.com/office/drawing/2014/main" xmlns="" id="{08537342-9BA3-453B-A2AD-48D84FCBF77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6">
              <a:extLst>
                <a:ext uri="{FF2B5EF4-FFF2-40B4-BE49-F238E27FC236}">
                  <a16:creationId xmlns:a16="http://schemas.microsoft.com/office/drawing/2014/main" xmlns="" id="{9D8AFA97-67D5-4305-B53F-803DAA5F733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a:extLst>
                <a:ext uri="{FF2B5EF4-FFF2-40B4-BE49-F238E27FC236}">
                  <a16:creationId xmlns:a16="http://schemas.microsoft.com/office/drawing/2014/main" xmlns="" id="{5B003FF2-6534-4C24-81DC-856089DFD8D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Line 8">
              <a:extLst>
                <a:ext uri="{FF2B5EF4-FFF2-40B4-BE49-F238E27FC236}">
                  <a16:creationId xmlns:a16="http://schemas.microsoft.com/office/drawing/2014/main" xmlns="" id="{C15482D8-E378-44D6-9DE4-33E84A502F72}"/>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9">
              <a:extLst>
                <a:ext uri="{FF2B5EF4-FFF2-40B4-BE49-F238E27FC236}">
                  <a16:creationId xmlns:a16="http://schemas.microsoft.com/office/drawing/2014/main" xmlns="" id="{1689B174-FAEA-4EC6-BBC4-A88F436776B9}"/>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
              <a:extLst>
                <a:ext uri="{FF2B5EF4-FFF2-40B4-BE49-F238E27FC236}">
                  <a16:creationId xmlns:a16="http://schemas.microsoft.com/office/drawing/2014/main" xmlns="" id="{5C10B7DD-F355-4FFF-9080-137EE9C99E2A}"/>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
              <a:extLst>
                <a:ext uri="{FF2B5EF4-FFF2-40B4-BE49-F238E27FC236}">
                  <a16:creationId xmlns:a16="http://schemas.microsoft.com/office/drawing/2014/main" xmlns="" id="{708AF1CD-7EDF-48B2-B999-C6C16DA8699D}"/>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2">
              <a:extLst>
                <a:ext uri="{FF2B5EF4-FFF2-40B4-BE49-F238E27FC236}">
                  <a16:creationId xmlns:a16="http://schemas.microsoft.com/office/drawing/2014/main" xmlns="" id="{1628A86E-13CA-4727-BFF5-74E9CC98ED3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
              <a:extLst>
                <a:ext uri="{FF2B5EF4-FFF2-40B4-BE49-F238E27FC236}">
                  <a16:creationId xmlns:a16="http://schemas.microsoft.com/office/drawing/2014/main" xmlns="" id="{D07AE58A-B4AF-41DD-88DB-C7A2D7C04CEB}"/>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4">
              <a:extLst>
                <a:ext uri="{FF2B5EF4-FFF2-40B4-BE49-F238E27FC236}">
                  <a16:creationId xmlns:a16="http://schemas.microsoft.com/office/drawing/2014/main" xmlns="" id="{06FDD254-032C-4C2A-B856-00F129262EB3}"/>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5">
              <a:extLst>
                <a:ext uri="{FF2B5EF4-FFF2-40B4-BE49-F238E27FC236}">
                  <a16:creationId xmlns:a16="http://schemas.microsoft.com/office/drawing/2014/main" xmlns="" id="{E1BA1598-AC91-46B3-A0E1-87705F3F014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16">
              <a:extLst>
                <a:ext uri="{FF2B5EF4-FFF2-40B4-BE49-F238E27FC236}">
                  <a16:creationId xmlns:a16="http://schemas.microsoft.com/office/drawing/2014/main" xmlns="" id="{8E282F6B-6339-4562-B322-B02815719D8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17">
              <a:extLst>
                <a:ext uri="{FF2B5EF4-FFF2-40B4-BE49-F238E27FC236}">
                  <a16:creationId xmlns:a16="http://schemas.microsoft.com/office/drawing/2014/main" xmlns="" id="{1173B63F-D4CA-46A8-9D0E-401CA424D2E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8">
              <a:extLst>
                <a:ext uri="{FF2B5EF4-FFF2-40B4-BE49-F238E27FC236}">
                  <a16:creationId xmlns:a16="http://schemas.microsoft.com/office/drawing/2014/main" xmlns="" id="{17523C74-4207-44ED-97C9-BBE147A8DC8A}"/>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9">
              <a:extLst>
                <a:ext uri="{FF2B5EF4-FFF2-40B4-BE49-F238E27FC236}">
                  <a16:creationId xmlns:a16="http://schemas.microsoft.com/office/drawing/2014/main" xmlns="" id="{1DB352C9-00EA-4487-93BD-CDA75A473FB8}"/>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0">
              <a:extLst>
                <a:ext uri="{FF2B5EF4-FFF2-40B4-BE49-F238E27FC236}">
                  <a16:creationId xmlns:a16="http://schemas.microsoft.com/office/drawing/2014/main" xmlns="" id="{526D77BF-1FBF-4A1E-A414-DD1BAC0EB72F}"/>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1">
              <a:extLst>
                <a:ext uri="{FF2B5EF4-FFF2-40B4-BE49-F238E27FC236}">
                  <a16:creationId xmlns:a16="http://schemas.microsoft.com/office/drawing/2014/main" xmlns="" id="{98C3CF91-8398-40BD-8275-5DBA94558011}"/>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2">
              <a:extLst>
                <a:ext uri="{FF2B5EF4-FFF2-40B4-BE49-F238E27FC236}">
                  <a16:creationId xmlns:a16="http://schemas.microsoft.com/office/drawing/2014/main" xmlns="" id="{1EF382DB-B90E-42EE-8663-53FD374B376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3">
              <a:extLst>
                <a:ext uri="{FF2B5EF4-FFF2-40B4-BE49-F238E27FC236}">
                  <a16:creationId xmlns:a16="http://schemas.microsoft.com/office/drawing/2014/main" xmlns="" id="{67CA59FC-FBA4-4876-9D35-8048BE013D3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4">
              <a:extLst>
                <a:ext uri="{FF2B5EF4-FFF2-40B4-BE49-F238E27FC236}">
                  <a16:creationId xmlns:a16="http://schemas.microsoft.com/office/drawing/2014/main" xmlns="" id="{D174BC57-6E36-4397-B826-47A9967D1FEF}"/>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25">
              <a:extLst>
                <a:ext uri="{FF2B5EF4-FFF2-40B4-BE49-F238E27FC236}">
                  <a16:creationId xmlns:a16="http://schemas.microsoft.com/office/drawing/2014/main" xmlns="" id="{1E60DFDB-1F42-476B-B864-877600C3ACF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26">
              <a:extLst>
                <a:ext uri="{FF2B5EF4-FFF2-40B4-BE49-F238E27FC236}">
                  <a16:creationId xmlns:a16="http://schemas.microsoft.com/office/drawing/2014/main" xmlns="" id="{52C61A02-A5EF-495A-A101-1848B83DDCC2}"/>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27">
              <a:extLst>
                <a:ext uri="{FF2B5EF4-FFF2-40B4-BE49-F238E27FC236}">
                  <a16:creationId xmlns:a16="http://schemas.microsoft.com/office/drawing/2014/main" xmlns="" id="{9C096528-232A-4DDB-BC3C-EC2BD1588B7E}"/>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28">
              <a:extLst>
                <a:ext uri="{FF2B5EF4-FFF2-40B4-BE49-F238E27FC236}">
                  <a16:creationId xmlns:a16="http://schemas.microsoft.com/office/drawing/2014/main" xmlns="" id="{789CBCDB-9E1E-4BF7-A21C-EB4AFD7E359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29">
              <a:extLst>
                <a:ext uri="{FF2B5EF4-FFF2-40B4-BE49-F238E27FC236}">
                  <a16:creationId xmlns:a16="http://schemas.microsoft.com/office/drawing/2014/main" xmlns="" id="{96862AB1-D8A6-4000-8CB8-DB0C1BF7103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4">
            <a:extLst>
              <a:ext uri="{FF2B5EF4-FFF2-40B4-BE49-F238E27FC236}">
                <a16:creationId xmlns:a16="http://schemas.microsoft.com/office/drawing/2014/main" xmlns="" id="{482824E6-E8A7-4C99-8BF1-8519C753312E}"/>
              </a:ext>
            </a:extLst>
          </p:cNvPr>
          <p:cNvGrpSpPr>
            <a:grpSpLocks noChangeAspect="1"/>
          </p:cNvGrpSpPr>
          <p:nvPr/>
        </p:nvGrpSpPr>
        <p:grpSpPr bwMode="auto">
          <a:xfrm>
            <a:off x="4648200" y="6172200"/>
            <a:ext cx="360363" cy="838200"/>
            <a:chOff x="-2155" y="1485"/>
            <a:chExt cx="227" cy="528"/>
          </a:xfrm>
        </p:grpSpPr>
        <p:sp>
          <p:nvSpPr>
            <p:cNvPr id="152" name="AutoShape 3">
              <a:extLst>
                <a:ext uri="{FF2B5EF4-FFF2-40B4-BE49-F238E27FC236}">
                  <a16:creationId xmlns:a16="http://schemas.microsoft.com/office/drawing/2014/main" xmlns="" id="{356CD945-A500-4F4A-A788-81176FB879A0}"/>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5">
              <a:extLst>
                <a:ext uri="{FF2B5EF4-FFF2-40B4-BE49-F238E27FC236}">
                  <a16:creationId xmlns:a16="http://schemas.microsoft.com/office/drawing/2014/main" xmlns="" id="{A74C7618-6E8B-44CD-90E9-D45C64C0A34E}"/>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6">
              <a:extLst>
                <a:ext uri="{FF2B5EF4-FFF2-40B4-BE49-F238E27FC236}">
                  <a16:creationId xmlns:a16="http://schemas.microsoft.com/office/drawing/2014/main" xmlns="" id="{C2E29CD5-9C89-4422-A017-2A00D1564BC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7">
              <a:extLst>
                <a:ext uri="{FF2B5EF4-FFF2-40B4-BE49-F238E27FC236}">
                  <a16:creationId xmlns:a16="http://schemas.microsoft.com/office/drawing/2014/main" xmlns="" id="{8215DD90-45E6-4F28-930B-5DAAF501CEA2}"/>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Line 8">
              <a:extLst>
                <a:ext uri="{FF2B5EF4-FFF2-40B4-BE49-F238E27FC236}">
                  <a16:creationId xmlns:a16="http://schemas.microsoft.com/office/drawing/2014/main" xmlns="" id="{D09FED6B-BBBD-428B-AD7D-03C699BAE73C}"/>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9">
              <a:extLst>
                <a:ext uri="{FF2B5EF4-FFF2-40B4-BE49-F238E27FC236}">
                  <a16:creationId xmlns:a16="http://schemas.microsoft.com/office/drawing/2014/main" xmlns="" id="{2A17C86B-0642-4355-A62A-231FD2854F2F}"/>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0">
              <a:extLst>
                <a:ext uri="{FF2B5EF4-FFF2-40B4-BE49-F238E27FC236}">
                  <a16:creationId xmlns:a16="http://schemas.microsoft.com/office/drawing/2014/main" xmlns="" id="{81581D37-0B06-42FC-97D6-9B7412E484B5}"/>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1">
              <a:extLst>
                <a:ext uri="{FF2B5EF4-FFF2-40B4-BE49-F238E27FC236}">
                  <a16:creationId xmlns:a16="http://schemas.microsoft.com/office/drawing/2014/main" xmlns="" id="{C2C7911B-0F3E-4EAB-878A-1D10C2FD0E4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2">
              <a:extLst>
                <a:ext uri="{FF2B5EF4-FFF2-40B4-BE49-F238E27FC236}">
                  <a16:creationId xmlns:a16="http://schemas.microsoft.com/office/drawing/2014/main" xmlns="" id="{4DF7C013-7858-4135-8E62-EFBA3355D28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3">
              <a:extLst>
                <a:ext uri="{FF2B5EF4-FFF2-40B4-BE49-F238E27FC236}">
                  <a16:creationId xmlns:a16="http://schemas.microsoft.com/office/drawing/2014/main" xmlns="" id="{4A06BA50-60F0-4827-9A6A-5864365733B8}"/>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4">
              <a:extLst>
                <a:ext uri="{FF2B5EF4-FFF2-40B4-BE49-F238E27FC236}">
                  <a16:creationId xmlns:a16="http://schemas.microsoft.com/office/drawing/2014/main" xmlns="" id="{DE8779FF-4642-4C7C-A07F-D2E26419658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5">
              <a:extLst>
                <a:ext uri="{FF2B5EF4-FFF2-40B4-BE49-F238E27FC236}">
                  <a16:creationId xmlns:a16="http://schemas.microsoft.com/office/drawing/2014/main" xmlns="" id="{3C0F5A49-A61E-46D4-A489-5A92E43D155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6">
              <a:extLst>
                <a:ext uri="{FF2B5EF4-FFF2-40B4-BE49-F238E27FC236}">
                  <a16:creationId xmlns:a16="http://schemas.microsoft.com/office/drawing/2014/main" xmlns="" id="{81C111B9-8E0D-45A9-91EE-B38EA0BB8991}"/>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7">
              <a:extLst>
                <a:ext uri="{FF2B5EF4-FFF2-40B4-BE49-F238E27FC236}">
                  <a16:creationId xmlns:a16="http://schemas.microsoft.com/office/drawing/2014/main" xmlns="" id="{EB787393-5113-4192-A463-0E0084FCF3D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8">
              <a:extLst>
                <a:ext uri="{FF2B5EF4-FFF2-40B4-BE49-F238E27FC236}">
                  <a16:creationId xmlns:a16="http://schemas.microsoft.com/office/drawing/2014/main" xmlns="" id="{774837DA-3382-40EB-87C1-796F6B29B5B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9">
              <a:extLst>
                <a:ext uri="{FF2B5EF4-FFF2-40B4-BE49-F238E27FC236}">
                  <a16:creationId xmlns:a16="http://schemas.microsoft.com/office/drawing/2014/main" xmlns="" id="{3E5CC473-7AA5-4A16-851A-DF8CEC86EF8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0">
              <a:extLst>
                <a:ext uri="{FF2B5EF4-FFF2-40B4-BE49-F238E27FC236}">
                  <a16:creationId xmlns:a16="http://schemas.microsoft.com/office/drawing/2014/main" xmlns="" id="{9B100BD0-A1CE-45E4-849F-64EAB1F0792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1">
              <a:extLst>
                <a:ext uri="{FF2B5EF4-FFF2-40B4-BE49-F238E27FC236}">
                  <a16:creationId xmlns:a16="http://schemas.microsoft.com/office/drawing/2014/main" xmlns="" id="{94EEB0F8-D13E-4352-ADF4-DB1DCED8507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2">
              <a:extLst>
                <a:ext uri="{FF2B5EF4-FFF2-40B4-BE49-F238E27FC236}">
                  <a16:creationId xmlns:a16="http://schemas.microsoft.com/office/drawing/2014/main" xmlns="" id="{6A9BE51F-22FD-48F9-BF47-FF562BD60E6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3">
              <a:extLst>
                <a:ext uri="{FF2B5EF4-FFF2-40B4-BE49-F238E27FC236}">
                  <a16:creationId xmlns:a16="http://schemas.microsoft.com/office/drawing/2014/main" xmlns="" id="{40773637-A0A4-4B7B-BA2C-19695FA1ABB7}"/>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4">
              <a:extLst>
                <a:ext uri="{FF2B5EF4-FFF2-40B4-BE49-F238E27FC236}">
                  <a16:creationId xmlns:a16="http://schemas.microsoft.com/office/drawing/2014/main" xmlns="" id="{66065BB8-B285-43FC-8230-D9E1288EFD4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5">
              <a:extLst>
                <a:ext uri="{FF2B5EF4-FFF2-40B4-BE49-F238E27FC236}">
                  <a16:creationId xmlns:a16="http://schemas.microsoft.com/office/drawing/2014/main" xmlns="" id="{F8F68DDC-9A31-4C67-B429-9F88D19140A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6">
              <a:extLst>
                <a:ext uri="{FF2B5EF4-FFF2-40B4-BE49-F238E27FC236}">
                  <a16:creationId xmlns:a16="http://schemas.microsoft.com/office/drawing/2014/main" xmlns="" id="{0D68A395-D45C-4986-A70A-26E47A52F9B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7">
              <a:extLst>
                <a:ext uri="{FF2B5EF4-FFF2-40B4-BE49-F238E27FC236}">
                  <a16:creationId xmlns:a16="http://schemas.microsoft.com/office/drawing/2014/main" xmlns="" id="{971AFB4C-4AD9-41A7-B3AA-FFED6623186F}"/>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8">
              <a:extLst>
                <a:ext uri="{FF2B5EF4-FFF2-40B4-BE49-F238E27FC236}">
                  <a16:creationId xmlns:a16="http://schemas.microsoft.com/office/drawing/2014/main" xmlns="" id="{900B3787-16E8-411C-B2AC-DC5A0F40EA5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9">
              <a:extLst>
                <a:ext uri="{FF2B5EF4-FFF2-40B4-BE49-F238E27FC236}">
                  <a16:creationId xmlns:a16="http://schemas.microsoft.com/office/drawing/2014/main" xmlns="" id="{8E89DB50-86D1-4F05-A06D-EF26CE3EFE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4">
            <a:extLst>
              <a:ext uri="{FF2B5EF4-FFF2-40B4-BE49-F238E27FC236}">
                <a16:creationId xmlns:a16="http://schemas.microsoft.com/office/drawing/2014/main" xmlns="" id="{A97A6D56-4A8F-4B11-A8AC-B1EDDEA77F59}"/>
              </a:ext>
            </a:extLst>
          </p:cNvPr>
          <p:cNvGrpSpPr>
            <a:grpSpLocks noChangeAspect="1"/>
          </p:cNvGrpSpPr>
          <p:nvPr/>
        </p:nvGrpSpPr>
        <p:grpSpPr bwMode="auto">
          <a:xfrm>
            <a:off x="3352800" y="7086600"/>
            <a:ext cx="360363" cy="838200"/>
            <a:chOff x="-2155" y="1485"/>
            <a:chExt cx="227" cy="528"/>
          </a:xfrm>
        </p:grpSpPr>
        <p:sp>
          <p:nvSpPr>
            <p:cNvPr id="179" name="AutoShape 3">
              <a:extLst>
                <a:ext uri="{FF2B5EF4-FFF2-40B4-BE49-F238E27FC236}">
                  <a16:creationId xmlns:a16="http://schemas.microsoft.com/office/drawing/2014/main" xmlns="" id="{987EA76E-2D43-4335-ADAF-9BE11B67B1E5}"/>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5">
              <a:extLst>
                <a:ext uri="{FF2B5EF4-FFF2-40B4-BE49-F238E27FC236}">
                  <a16:creationId xmlns:a16="http://schemas.microsoft.com/office/drawing/2014/main" xmlns="" id="{33C117EA-6A9F-42E0-9778-1DF3E7EFA714}"/>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6">
              <a:extLst>
                <a:ext uri="{FF2B5EF4-FFF2-40B4-BE49-F238E27FC236}">
                  <a16:creationId xmlns:a16="http://schemas.microsoft.com/office/drawing/2014/main" xmlns="" id="{988EEE3A-1C27-420E-A947-B667EC162FC6}"/>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7">
              <a:extLst>
                <a:ext uri="{FF2B5EF4-FFF2-40B4-BE49-F238E27FC236}">
                  <a16:creationId xmlns:a16="http://schemas.microsoft.com/office/drawing/2014/main" xmlns="" id="{C073E297-0941-4868-8588-EF0362F244BB}"/>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Line 8">
              <a:extLst>
                <a:ext uri="{FF2B5EF4-FFF2-40B4-BE49-F238E27FC236}">
                  <a16:creationId xmlns:a16="http://schemas.microsoft.com/office/drawing/2014/main" xmlns="" id="{8C0D0995-C74C-4169-8C5E-9BFA1BE108B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9">
              <a:extLst>
                <a:ext uri="{FF2B5EF4-FFF2-40B4-BE49-F238E27FC236}">
                  <a16:creationId xmlns:a16="http://schemas.microsoft.com/office/drawing/2014/main" xmlns="" id="{3D82D922-7ABD-458B-8218-BB8CC8E40627}"/>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0">
              <a:extLst>
                <a:ext uri="{FF2B5EF4-FFF2-40B4-BE49-F238E27FC236}">
                  <a16:creationId xmlns:a16="http://schemas.microsoft.com/office/drawing/2014/main" xmlns="" id="{2A1D3DBA-3203-40FE-B4BD-AFB6F082EEF1}"/>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1">
              <a:extLst>
                <a:ext uri="{FF2B5EF4-FFF2-40B4-BE49-F238E27FC236}">
                  <a16:creationId xmlns:a16="http://schemas.microsoft.com/office/drawing/2014/main" xmlns="" id="{104ABA09-1350-4AA5-AD0E-3CD52CDC0E9F}"/>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2">
              <a:extLst>
                <a:ext uri="{FF2B5EF4-FFF2-40B4-BE49-F238E27FC236}">
                  <a16:creationId xmlns:a16="http://schemas.microsoft.com/office/drawing/2014/main" xmlns="" id="{F7D45187-D51C-4B2A-902B-A62EBF5063C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3">
              <a:extLst>
                <a:ext uri="{FF2B5EF4-FFF2-40B4-BE49-F238E27FC236}">
                  <a16:creationId xmlns:a16="http://schemas.microsoft.com/office/drawing/2014/main" xmlns="" id="{FBDD8004-988C-4DE3-B1DF-F744908BAFFE}"/>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4">
              <a:extLst>
                <a:ext uri="{FF2B5EF4-FFF2-40B4-BE49-F238E27FC236}">
                  <a16:creationId xmlns:a16="http://schemas.microsoft.com/office/drawing/2014/main" xmlns="" id="{3F203AC4-F425-4A61-8BCE-C20930939D7B}"/>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5">
              <a:extLst>
                <a:ext uri="{FF2B5EF4-FFF2-40B4-BE49-F238E27FC236}">
                  <a16:creationId xmlns:a16="http://schemas.microsoft.com/office/drawing/2014/main" xmlns="" id="{6E84A7C9-FD05-4EBF-92F3-FBC9CDAAE2DE}"/>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6">
              <a:extLst>
                <a:ext uri="{FF2B5EF4-FFF2-40B4-BE49-F238E27FC236}">
                  <a16:creationId xmlns:a16="http://schemas.microsoft.com/office/drawing/2014/main" xmlns="" id="{DE5CE6BA-E186-468F-B142-1F3D2CFC558A}"/>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7">
              <a:extLst>
                <a:ext uri="{FF2B5EF4-FFF2-40B4-BE49-F238E27FC236}">
                  <a16:creationId xmlns:a16="http://schemas.microsoft.com/office/drawing/2014/main" xmlns="" id="{83FC65CC-EED7-4389-87C3-9ABF174EFB93}"/>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8">
              <a:extLst>
                <a:ext uri="{FF2B5EF4-FFF2-40B4-BE49-F238E27FC236}">
                  <a16:creationId xmlns:a16="http://schemas.microsoft.com/office/drawing/2014/main" xmlns="" id="{7FFE3CE3-03C5-4986-8E3B-D60253CD6D1B}"/>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9">
              <a:extLst>
                <a:ext uri="{FF2B5EF4-FFF2-40B4-BE49-F238E27FC236}">
                  <a16:creationId xmlns:a16="http://schemas.microsoft.com/office/drawing/2014/main" xmlns="" id="{F1B34AE8-46C4-42A7-903E-4579002E7A0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20">
              <a:extLst>
                <a:ext uri="{FF2B5EF4-FFF2-40B4-BE49-F238E27FC236}">
                  <a16:creationId xmlns:a16="http://schemas.microsoft.com/office/drawing/2014/main" xmlns="" id="{15AB97B0-D997-4EE4-A9A2-092ABCCADDB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1">
              <a:extLst>
                <a:ext uri="{FF2B5EF4-FFF2-40B4-BE49-F238E27FC236}">
                  <a16:creationId xmlns:a16="http://schemas.microsoft.com/office/drawing/2014/main" xmlns="" id="{A183256A-96F0-4475-9A9B-C7F266FEA94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2">
              <a:extLst>
                <a:ext uri="{FF2B5EF4-FFF2-40B4-BE49-F238E27FC236}">
                  <a16:creationId xmlns:a16="http://schemas.microsoft.com/office/drawing/2014/main" xmlns="" id="{BCE17B04-D86B-4515-91B9-DCBC8DC406DD}"/>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3">
              <a:extLst>
                <a:ext uri="{FF2B5EF4-FFF2-40B4-BE49-F238E27FC236}">
                  <a16:creationId xmlns:a16="http://schemas.microsoft.com/office/drawing/2014/main" xmlns="" id="{134B8C2B-0ADE-4906-864A-E7636A5B723B}"/>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4">
              <a:extLst>
                <a:ext uri="{FF2B5EF4-FFF2-40B4-BE49-F238E27FC236}">
                  <a16:creationId xmlns:a16="http://schemas.microsoft.com/office/drawing/2014/main" xmlns="" id="{AE2D9200-83EA-42F0-9F20-F54FA0B7D585}"/>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5">
              <a:extLst>
                <a:ext uri="{FF2B5EF4-FFF2-40B4-BE49-F238E27FC236}">
                  <a16:creationId xmlns:a16="http://schemas.microsoft.com/office/drawing/2014/main" xmlns="" id="{77541403-66B8-4465-8D4F-82B89E921A0C}"/>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6">
              <a:extLst>
                <a:ext uri="{FF2B5EF4-FFF2-40B4-BE49-F238E27FC236}">
                  <a16:creationId xmlns:a16="http://schemas.microsoft.com/office/drawing/2014/main" xmlns="" id="{F803DCC2-EB61-478C-BA2B-94BACD34741A}"/>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7">
              <a:extLst>
                <a:ext uri="{FF2B5EF4-FFF2-40B4-BE49-F238E27FC236}">
                  <a16:creationId xmlns:a16="http://schemas.microsoft.com/office/drawing/2014/main" xmlns="" id="{11E9776E-87C0-4300-9034-7DC45A424833}"/>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8">
              <a:extLst>
                <a:ext uri="{FF2B5EF4-FFF2-40B4-BE49-F238E27FC236}">
                  <a16:creationId xmlns:a16="http://schemas.microsoft.com/office/drawing/2014/main" xmlns="" id="{59389497-D4FD-4751-8572-E3729643F5DA}"/>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9">
              <a:extLst>
                <a:ext uri="{FF2B5EF4-FFF2-40B4-BE49-F238E27FC236}">
                  <a16:creationId xmlns:a16="http://schemas.microsoft.com/office/drawing/2014/main" xmlns="" id="{D219CB35-8299-484B-B29D-A76010ED1610}"/>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7" name="Group 29">
            <a:extLst>
              <a:ext uri="{FF2B5EF4-FFF2-40B4-BE49-F238E27FC236}">
                <a16:creationId xmlns:a16="http://schemas.microsoft.com/office/drawing/2014/main" xmlns="" id="{236BD12E-29A9-4580-B5C6-D5B2A845A68C}"/>
              </a:ext>
            </a:extLst>
          </p:cNvPr>
          <p:cNvGrpSpPr>
            <a:grpSpLocks/>
          </p:cNvGrpSpPr>
          <p:nvPr/>
        </p:nvGrpSpPr>
        <p:grpSpPr bwMode="auto">
          <a:xfrm>
            <a:off x="5029200" y="4495800"/>
            <a:ext cx="287338" cy="790575"/>
            <a:chOff x="528" y="240"/>
            <a:chExt cx="181" cy="498"/>
          </a:xfrm>
        </p:grpSpPr>
        <p:sp>
          <p:nvSpPr>
            <p:cNvPr id="218" name="Line 30">
              <a:extLst>
                <a:ext uri="{FF2B5EF4-FFF2-40B4-BE49-F238E27FC236}">
                  <a16:creationId xmlns:a16="http://schemas.microsoft.com/office/drawing/2014/main" xmlns="" id="{8FAB8AFF-FB23-4998-937F-0080489EF5A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9" name="Line 31">
              <a:extLst>
                <a:ext uri="{FF2B5EF4-FFF2-40B4-BE49-F238E27FC236}">
                  <a16:creationId xmlns:a16="http://schemas.microsoft.com/office/drawing/2014/main" xmlns="" id="{C352C7B2-196E-471D-9007-1C3E04BA6BA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0" name="Freeform 32">
              <a:extLst>
                <a:ext uri="{FF2B5EF4-FFF2-40B4-BE49-F238E27FC236}">
                  <a16:creationId xmlns:a16="http://schemas.microsoft.com/office/drawing/2014/main" xmlns="" id="{3554EAD4-B93B-4329-96F7-323E8B3C533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1" name="Group 164">
            <a:extLst>
              <a:ext uri="{FF2B5EF4-FFF2-40B4-BE49-F238E27FC236}">
                <a16:creationId xmlns:a16="http://schemas.microsoft.com/office/drawing/2014/main" xmlns="" id="{DFE7DEC4-F6EB-4504-81C1-04C0D875D334}"/>
              </a:ext>
            </a:extLst>
          </p:cNvPr>
          <p:cNvGrpSpPr>
            <a:grpSpLocks/>
          </p:cNvGrpSpPr>
          <p:nvPr/>
        </p:nvGrpSpPr>
        <p:grpSpPr bwMode="auto">
          <a:xfrm>
            <a:off x="3733800" y="5257800"/>
            <a:ext cx="288925" cy="787400"/>
            <a:chOff x="1247" y="2496"/>
            <a:chExt cx="182" cy="496"/>
          </a:xfrm>
        </p:grpSpPr>
        <p:sp>
          <p:nvSpPr>
            <p:cNvPr id="222" name="Line 165">
              <a:extLst>
                <a:ext uri="{FF2B5EF4-FFF2-40B4-BE49-F238E27FC236}">
                  <a16:creationId xmlns:a16="http://schemas.microsoft.com/office/drawing/2014/main" xmlns="" id="{F873D2AF-CD21-4911-BC3D-49190208D5C8}"/>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3" name="Line 166">
              <a:extLst>
                <a:ext uri="{FF2B5EF4-FFF2-40B4-BE49-F238E27FC236}">
                  <a16:creationId xmlns:a16="http://schemas.microsoft.com/office/drawing/2014/main" xmlns="" id="{CB76CB13-BD28-44D9-9789-01B8F5A46D84}"/>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4" name="Group 167">
              <a:extLst>
                <a:ext uri="{FF2B5EF4-FFF2-40B4-BE49-F238E27FC236}">
                  <a16:creationId xmlns:a16="http://schemas.microsoft.com/office/drawing/2014/main" xmlns="" id="{A3EDBE79-7FC3-470A-8A5B-B64AF008C2BA}"/>
                </a:ext>
              </a:extLst>
            </p:cNvPr>
            <p:cNvGrpSpPr>
              <a:grpSpLocks/>
            </p:cNvGrpSpPr>
            <p:nvPr/>
          </p:nvGrpSpPr>
          <p:grpSpPr bwMode="auto">
            <a:xfrm>
              <a:off x="1247" y="2496"/>
              <a:ext cx="182" cy="331"/>
              <a:chOff x="1247" y="2496"/>
              <a:chExt cx="182" cy="331"/>
            </a:xfrm>
          </p:grpSpPr>
          <p:sp>
            <p:nvSpPr>
              <p:cNvPr id="225" name="Freeform 168">
                <a:extLst>
                  <a:ext uri="{FF2B5EF4-FFF2-40B4-BE49-F238E27FC236}">
                    <a16:creationId xmlns:a16="http://schemas.microsoft.com/office/drawing/2014/main" xmlns="" id="{AE888F39-27C6-405F-8F72-5C8B52A4B2AA}"/>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26" name="Freeform 169">
                <a:extLst>
                  <a:ext uri="{FF2B5EF4-FFF2-40B4-BE49-F238E27FC236}">
                    <a16:creationId xmlns:a16="http://schemas.microsoft.com/office/drawing/2014/main" xmlns="" id="{B61EF2FF-8836-4E6B-8F98-25DE1533B741}"/>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18" name="Group 13">
            <a:extLst>
              <a:ext uri="{FF2B5EF4-FFF2-40B4-BE49-F238E27FC236}">
                <a16:creationId xmlns:a16="http://schemas.microsoft.com/office/drawing/2014/main" xmlns="" id="{5E56478B-F3C2-4364-B1BF-64E94EB16194}"/>
              </a:ext>
            </a:extLst>
          </p:cNvPr>
          <p:cNvGrpSpPr>
            <a:grpSpLocks/>
          </p:cNvGrpSpPr>
          <p:nvPr/>
        </p:nvGrpSpPr>
        <p:grpSpPr bwMode="auto">
          <a:xfrm>
            <a:off x="3429000" y="5410200"/>
            <a:ext cx="393700" cy="1271588"/>
            <a:chOff x="2901" y="4325"/>
            <a:chExt cx="236" cy="690"/>
          </a:xfrm>
        </p:grpSpPr>
        <p:sp>
          <p:nvSpPr>
            <p:cNvPr id="119" name="AutoShape 14">
              <a:extLst>
                <a:ext uri="{FF2B5EF4-FFF2-40B4-BE49-F238E27FC236}">
                  <a16:creationId xmlns:a16="http://schemas.microsoft.com/office/drawing/2014/main" xmlns="" id="{A00B34A2-9A36-49C7-9CF2-153BC9E050DB}"/>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0" name="AutoShape 15">
              <a:extLst>
                <a:ext uri="{FF2B5EF4-FFF2-40B4-BE49-F238E27FC236}">
                  <a16:creationId xmlns:a16="http://schemas.microsoft.com/office/drawing/2014/main" xmlns="" id="{5EC0436A-730D-4BED-9EF4-C7F7C6560BBC}"/>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21" name="Group 13">
            <a:extLst>
              <a:ext uri="{FF2B5EF4-FFF2-40B4-BE49-F238E27FC236}">
                <a16:creationId xmlns:a16="http://schemas.microsoft.com/office/drawing/2014/main" xmlns="" id="{F6AF4364-4417-4D7B-A307-7EFA52578035}"/>
              </a:ext>
            </a:extLst>
          </p:cNvPr>
          <p:cNvGrpSpPr>
            <a:grpSpLocks/>
          </p:cNvGrpSpPr>
          <p:nvPr/>
        </p:nvGrpSpPr>
        <p:grpSpPr bwMode="auto">
          <a:xfrm>
            <a:off x="5478462" y="5448538"/>
            <a:ext cx="393700" cy="1271588"/>
            <a:chOff x="2901" y="4325"/>
            <a:chExt cx="236" cy="690"/>
          </a:xfrm>
        </p:grpSpPr>
        <p:sp>
          <p:nvSpPr>
            <p:cNvPr id="122" name="AutoShape 14">
              <a:extLst>
                <a:ext uri="{FF2B5EF4-FFF2-40B4-BE49-F238E27FC236}">
                  <a16:creationId xmlns:a16="http://schemas.microsoft.com/office/drawing/2014/main" xmlns="" id="{C005B7C1-3BBD-4F78-AEA7-AA2C551B8DE4}"/>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23" name="AutoShape 15">
              <a:extLst>
                <a:ext uri="{FF2B5EF4-FFF2-40B4-BE49-F238E27FC236}">
                  <a16:creationId xmlns:a16="http://schemas.microsoft.com/office/drawing/2014/main" xmlns="" id="{635A512A-8DC0-426D-ADC2-E2054683B7E9}"/>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205" name="TextBox 204">
            <a:extLst>
              <a:ext uri="{FF2B5EF4-FFF2-40B4-BE49-F238E27FC236}">
                <a16:creationId xmlns:a16="http://schemas.microsoft.com/office/drawing/2014/main" xmlns="" id="{FB6C0C63-4A0F-4A45-AFEC-6F0CD2FF458E}"/>
              </a:ext>
            </a:extLst>
          </p:cNvPr>
          <p:cNvSpPr txBox="1"/>
          <p:nvPr/>
        </p:nvSpPr>
        <p:spPr>
          <a:xfrm>
            <a:off x="1600200" y="5486400"/>
            <a:ext cx="533400" cy="369332"/>
          </a:xfrm>
          <a:prstGeom prst="rect">
            <a:avLst/>
          </a:prstGeom>
          <a:noFill/>
        </p:spPr>
        <p:txBody>
          <a:bodyPr wrap="square" rtlCol="0">
            <a:spAutoFit/>
          </a:bodyPr>
          <a:lstStyle/>
          <a:p>
            <a:r>
              <a:rPr lang="en-US" b="1" dirty="0"/>
              <a:t>T1</a:t>
            </a:r>
          </a:p>
        </p:txBody>
      </p:sp>
      <p:sp>
        <p:nvSpPr>
          <p:cNvPr id="210" name="TextBox 209">
            <a:extLst>
              <a:ext uri="{FF2B5EF4-FFF2-40B4-BE49-F238E27FC236}">
                <a16:creationId xmlns:a16="http://schemas.microsoft.com/office/drawing/2014/main" xmlns="" id="{E58A2969-C3AE-45A5-80DC-00546894A1E2}"/>
              </a:ext>
            </a:extLst>
          </p:cNvPr>
          <p:cNvSpPr txBox="1"/>
          <p:nvPr/>
        </p:nvSpPr>
        <p:spPr>
          <a:xfrm>
            <a:off x="4191000" y="5715000"/>
            <a:ext cx="533400" cy="369332"/>
          </a:xfrm>
          <a:prstGeom prst="rect">
            <a:avLst/>
          </a:prstGeom>
          <a:noFill/>
        </p:spPr>
        <p:txBody>
          <a:bodyPr wrap="square" rtlCol="0">
            <a:spAutoFit/>
          </a:bodyPr>
          <a:lstStyle/>
          <a:p>
            <a:r>
              <a:rPr lang="en-US" b="1" dirty="0"/>
              <a:t>T6</a:t>
            </a:r>
          </a:p>
        </p:txBody>
      </p:sp>
      <p:sp>
        <p:nvSpPr>
          <p:cNvPr id="211" name="TextBox 210">
            <a:extLst>
              <a:ext uri="{FF2B5EF4-FFF2-40B4-BE49-F238E27FC236}">
                <a16:creationId xmlns:a16="http://schemas.microsoft.com/office/drawing/2014/main" xmlns="" id="{93C6FFAD-CB88-4A4F-BEB4-58F82DA43395}"/>
              </a:ext>
            </a:extLst>
          </p:cNvPr>
          <p:cNvSpPr txBox="1"/>
          <p:nvPr/>
        </p:nvSpPr>
        <p:spPr>
          <a:xfrm>
            <a:off x="2341397" y="4509195"/>
            <a:ext cx="533400" cy="369332"/>
          </a:xfrm>
          <a:prstGeom prst="rect">
            <a:avLst/>
          </a:prstGeom>
          <a:noFill/>
        </p:spPr>
        <p:txBody>
          <a:bodyPr wrap="square" rtlCol="0">
            <a:spAutoFit/>
          </a:bodyPr>
          <a:lstStyle/>
          <a:p>
            <a:r>
              <a:rPr lang="en-US" b="1" dirty="0" smtClean="0"/>
              <a:t>T2</a:t>
            </a:r>
            <a:endParaRPr lang="en-US" b="1" dirty="0"/>
          </a:p>
        </p:txBody>
      </p:sp>
      <p:sp>
        <p:nvSpPr>
          <p:cNvPr id="212" name="TextBox 211">
            <a:extLst>
              <a:ext uri="{FF2B5EF4-FFF2-40B4-BE49-F238E27FC236}">
                <a16:creationId xmlns:a16="http://schemas.microsoft.com/office/drawing/2014/main" xmlns="" id="{09493DFD-D145-4C98-B4CE-6AD3E03859A5}"/>
              </a:ext>
            </a:extLst>
          </p:cNvPr>
          <p:cNvSpPr txBox="1"/>
          <p:nvPr/>
        </p:nvSpPr>
        <p:spPr>
          <a:xfrm>
            <a:off x="3048000" y="5867400"/>
            <a:ext cx="533400" cy="369332"/>
          </a:xfrm>
          <a:prstGeom prst="rect">
            <a:avLst/>
          </a:prstGeom>
          <a:noFill/>
        </p:spPr>
        <p:txBody>
          <a:bodyPr wrap="square" rtlCol="0">
            <a:spAutoFit/>
          </a:bodyPr>
          <a:lstStyle/>
          <a:p>
            <a:r>
              <a:rPr lang="en-US" b="1" dirty="0" smtClean="0"/>
              <a:t>T4</a:t>
            </a:r>
            <a:endParaRPr lang="en-US" b="1" dirty="0"/>
          </a:p>
        </p:txBody>
      </p:sp>
      <p:sp>
        <p:nvSpPr>
          <p:cNvPr id="213" name="TextBox 212">
            <a:extLst>
              <a:ext uri="{FF2B5EF4-FFF2-40B4-BE49-F238E27FC236}">
                <a16:creationId xmlns:a16="http://schemas.microsoft.com/office/drawing/2014/main" xmlns="" id="{2F032E98-15C5-4FA4-896E-F95DFF561FE4}"/>
              </a:ext>
            </a:extLst>
          </p:cNvPr>
          <p:cNvSpPr txBox="1"/>
          <p:nvPr/>
        </p:nvSpPr>
        <p:spPr>
          <a:xfrm>
            <a:off x="3276600" y="4267200"/>
            <a:ext cx="533400" cy="369332"/>
          </a:xfrm>
          <a:prstGeom prst="rect">
            <a:avLst/>
          </a:prstGeom>
          <a:noFill/>
        </p:spPr>
        <p:txBody>
          <a:bodyPr wrap="square" rtlCol="0">
            <a:spAutoFit/>
          </a:bodyPr>
          <a:lstStyle/>
          <a:p>
            <a:r>
              <a:rPr lang="en-US" b="1" dirty="0" smtClean="0"/>
              <a:t>T3</a:t>
            </a:r>
            <a:endParaRPr lang="en-US" b="1" dirty="0"/>
          </a:p>
        </p:txBody>
      </p:sp>
      <p:sp>
        <p:nvSpPr>
          <p:cNvPr id="214" name="TextBox 213">
            <a:extLst>
              <a:ext uri="{FF2B5EF4-FFF2-40B4-BE49-F238E27FC236}">
                <a16:creationId xmlns:a16="http://schemas.microsoft.com/office/drawing/2014/main" xmlns="" id="{6DD081C7-2824-4C2F-8682-6A12747B1A77}"/>
              </a:ext>
            </a:extLst>
          </p:cNvPr>
          <p:cNvSpPr txBox="1"/>
          <p:nvPr/>
        </p:nvSpPr>
        <p:spPr>
          <a:xfrm>
            <a:off x="6833405" y="4721131"/>
            <a:ext cx="685800" cy="369332"/>
          </a:xfrm>
          <a:prstGeom prst="rect">
            <a:avLst/>
          </a:prstGeom>
          <a:noFill/>
        </p:spPr>
        <p:txBody>
          <a:bodyPr wrap="square" rtlCol="0">
            <a:spAutoFit/>
          </a:bodyPr>
          <a:lstStyle/>
          <a:p>
            <a:r>
              <a:rPr lang="en-US" b="1" dirty="0" smtClean="0"/>
              <a:t>T9</a:t>
            </a:r>
            <a:endParaRPr lang="en-US" b="1" dirty="0"/>
          </a:p>
        </p:txBody>
      </p:sp>
      <p:sp>
        <p:nvSpPr>
          <p:cNvPr id="275" name="TextBox 274">
            <a:extLst>
              <a:ext uri="{FF2B5EF4-FFF2-40B4-BE49-F238E27FC236}">
                <a16:creationId xmlns:a16="http://schemas.microsoft.com/office/drawing/2014/main" xmlns="" id="{29AFDB5A-A407-4F00-9F12-8FF94F5F94FA}"/>
              </a:ext>
            </a:extLst>
          </p:cNvPr>
          <p:cNvSpPr txBox="1"/>
          <p:nvPr/>
        </p:nvSpPr>
        <p:spPr>
          <a:xfrm>
            <a:off x="6629400" y="5486400"/>
            <a:ext cx="685800" cy="369332"/>
          </a:xfrm>
          <a:prstGeom prst="rect">
            <a:avLst/>
          </a:prstGeom>
          <a:noFill/>
        </p:spPr>
        <p:txBody>
          <a:bodyPr wrap="square" rtlCol="0">
            <a:spAutoFit/>
          </a:bodyPr>
          <a:lstStyle/>
          <a:p>
            <a:r>
              <a:rPr lang="en-US" b="1" dirty="0" smtClean="0"/>
              <a:t>T8</a:t>
            </a:r>
            <a:endParaRPr lang="en-US" b="1" dirty="0"/>
          </a:p>
        </p:txBody>
      </p:sp>
      <p:sp>
        <p:nvSpPr>
          <p:cNvPr id="278" name="TextBox 277">
            <a:extLst>
              <a:ext uri="{FF2B5EF4-FFF2-40B4-BE49-F238E27FC236}">
                <a16:creationId xmlns:a16="http://schemas.microsoft.com/office/drawing/2014/main" xmlns="" id="{2F284719-D762-4DE9-B04F-3207F9488DDF}"/>
              </a:ext>
            </a:extLst>
          </p:cNvPr>
          <p:cNvSpPr txBox="1"/>
          <p:nvPr/>
        </p:nvSpPr>
        <p:spPr>
          <a:xfrm>
            <a:off x="3581400" y="4876800"/>
            <a:ext cx="685800" cy="369332"/>
          </a:xfrm>
          <a:prstGeom prst="rect">
            <a:avLst/>
          </a:prstGeom>
          <a:noFill/>
        </p:spPr>
        <p:txBody>
          <a:bodyPr wrap="square" rtlCol="0">
            <a:spAutoFit/>
          </a:bodyPr>
          <a:lstStyle/>
          <a:p>
            <a:r>
              <a:rPr lang="en-US" b="1" dirty="0" smtClean="0"/>
              <a:t>T5</a:t>
            </a:r>
            <a:endParaRPr lang="en-US" b="1" dirty="0"/>
          </a:p>
        </p:txBody>
      </p:sp>
      <p:sp>
        <p:nvSpPr>
          <p:cNvPr id="279" name="TextBox 278">
            <a:extLst>
              <a:ext uri="{FF2B5EF4-FFF2-40B4-BE49-F238E27FC236}">
                <a16:creationId xmlns:a16="http://schemas.microsoft.com/office/drawing/2014/main" xmlns="" id="{58514877-8C97-420F-AF14-81BB1F57BECA}"/>
              </a:ext>
            </a:extLst>
          </p:cNvPr>
          <p:cNvSpPr txBox="1"/>
          <p:nvPr/>
        </p:nvSpPr>
        <p:spPr>
          <a:xfrm>
            <a:off x="4944735" y="4145142"/>
            <a:ext cx="685800" cy="369332"/>
          </a:xfrm>
          <a:prstGeom prst="rect">
            <a:avLst/>
          </a:prstGeom>
          <a:noFill/>
        </p:spPr>
        <p:txBody>
          <a:bodyPr wrap="square" rtlCol="0">
            <a:spAutoFit/>
          </a:bodyPr>
          <a:lstStyle/>
          <a:p>
            <a:r>
              <a:rPr lang="en-US" b="1" dirty="0" smtClean="0"/>
              <a:t>T7</a:t>
            </a:r>
            <a:endParaRPr lang="en-US" b="1" dirty="0"/>
          </a:p>
        </p:txBody>
      </p:sp>
      <p:pic>
        <p:nvPicPr>
          <p:cNvPr id="215" name="Picture 214" descr="Jackie_Modified (2).png"/>
          <p:cNvPicPr>
            <a:picLocks noChangeAspect="1"/>
          </p:cNvPicPr>
          <p:nvPr/>
        </p:nvPicPr>
        <p:blipFill>
          <a:blip r:embed="rId4"/>
          <a:stretch>
            <a:fillRect/>
          </a:stretch>
        </p:blipFill>
        <p:spPr>
          <a:xfrm>
            <a:off x="152400" y="152400"/>
            <a:ext cx="1066800" cy="10668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TotalTime>
  <Words>180</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Default Design</vt:lpstr>
      <vt:lpstr>PowerPoint Presentation</vt:lpstr>
    </vt:vector>
  </TitlesOfParts>
  <Company>TAPS-Area 8</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Jacqlueline Russo</cp:lastModifiedBy>
  <cp:revision>181</cp:revision>
  <dcterms:created xsi:type="dcterms:W3CDTF">2002-08-21T12:11:08Z</dcterms:created>
  <dcterms:modified xsi:type="dcterms:W3CDTF">2019-12-20T16:30:14Z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