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60" d="100"/>
          <a:sy n="60" d="100"/>
        </p:scale>
        <p:origin x="2443" y="4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513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71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5538"/>
              </p:ext>
            </p:extLst>
          </p:nvPr>
        </p:nvGraphicFramePr>
        <p:xfrm>
          <a:off x="152400" y="152400"/>
          <a:ext cx="7010400" cy="491460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Bunyan Rifle &amp;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Sportsman’s Club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Police Academy 5 – Hitting the Range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 – At Department </a:t>
                      </a:r>
                      <a:r>
                        <a:rPr kumimoji="0" 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Dis</a:t>
                      </a: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- Qualifications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Corgi Nation Pistol Team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You and your squad of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mis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-fits are at The Police Academy range. Its quarterly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Quals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and you are all terrified of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Rangemaster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Russo! Unbeknownst to your squad mates – you’re an active member of IDPA! You’ve got this!!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erect inside the box, back square to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T3, facing up range. Hands relaxed at sides.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Firearm downloaded to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5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start with muzzle pointed up, standing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heels touching back of P1 squared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to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T3.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Downloaded start applies.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2 to the body; 1 to head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15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5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Be aware of PCC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 are min. 7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yds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from SP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On the start signal, turn and engage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T1- T5 with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only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one shot each to the body.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Order is shooter’s choice.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Then,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and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re-engage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T1 -5,with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only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one shot each strong hand only to the body. Order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is shooter’s choice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 engage T1 – 5 with one shot only to head, free-style.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This is one string.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PCC must also perform reload.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3178846" y="8122238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8CFCFEF-A970-44DF-80D4-96841A4555B8}"/>
              </a:ext>
            </a:extLst>
          </p:cNvPr>
          <p:cNvSpPr txBox="1"/>
          <p:nvPr/>
        </p:nvSpPr>
        <p:spPr>
          <a:xfrm>
            <a:off x="3294063" y="812223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0F92D28-E066-4E19-90CC-A11E701B0223}"/>
              </a:ext>
            </a:extLst>
          </p:cNvPr>
          <p:cNvSpPr txBox="1"/>
          <p:nvPr/>
        </p:nvSpPr>
        <p:spPr>
          <a:xfrm>
            <a:off x="1676400" y="556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xmlns="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29">
            <a:extLst>
              <a:ext uri="{FF2B5EF4-FFF2-40B4-BE49-F238E27FC236}">
                <a16:creationId xmlns:a16="http://schemas.microsoft.com/office/drawing/2014/main" xmlns="" id="{7BE13924-5211-43A1-AEED-EA39D7046A9F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6019800"/>
            <a:ext cx="287338" cy="790575"/>
            <a:chOff x="528" y="240"/>
            <a:chExt cx="181" cy="498"/>
          </a:xfrm>
        </p:grpSpPr>
        <p:sp>
          <p:nvSpPr>
            <p:cNvPr id="18" name="Line 30">
              <a:extLst>
                <a:ext uri="{FF2B5EF4-FFF2-40B4-BE49-F238E27FC236}">
                  <a16:creationId xmlns:a16="http://schemas.microsoft.com/office/drawing/2014/main" xmlns="" id="{02858880-800F-4A54-8C75-958C4A68B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1">
              <a:extLst>
                <a:ext uri="{FF2B5EF4-FFF2-40B4-BE49-F238E27FC236}">
                  <a16:creationId xmlns:a16="http://schemas.microsoft.com/office/drawing/2014/main" xmlns="" id="{42B804BD-588E-4694-9576-A624A0DBB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xmlns="" id="{3A1ABDC9-DCBF-417C-AB3E-C344ECCE3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9">
            <a:extLst>
              <a:ext uri="{FF2B5EF4-FFF2-40B4-BE49-F238E27FC236}">
                <a16:creationId xmlns:a16="http://schemas.microsoft.com/office/drawing/2014/main" xmlns="" id="{06142E35-546F-4874-94B6-DB5167AC9596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6019800"/>
            <a:ext cx="287338" cy="790575"/>
            <a:chOff x="528" y="240"/>
            <a:chExt cx="181" cy="498"/>
          </a:xfrm>
        </p:grpSpPr>
        <p:sp>
          <p:nvSpPr>
            <p:cNvPr id="22" name="Line 30">
              <a:extLst>
                <a:ext uri="{FF2B5EF4-FFF2-40B4-BE49-F238E27FC236}">
                  <a16:creationId xmlns:a16="http://schemas.microsoft.com/office/drawing/2014/main" xmlns="" id="{AE43D2AA-8BC7-4504-BAD2-1D986D82D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1">
              <a:extLst>
                <a:ext uri="{FF2B5EF4-FFF2-40B4-BE49-F238E27FC236}">
                  <a16:creationId xmlns:a16="http://schemas.microsoft.com/office/drawing/2014/main" xmlns="" id="{CFFB6731-C5B2-45F6-8BAD-821A10D66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xmlns="" id="{A305D671-5E1F-4FFE-B522-E9EDCE273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9">
            <a:extLst>
              <a:ext uri="{FF2B5EF4-FFF2-40B4-BE49-F238E27FC236}">
                <a16:creationId xmlns:a16="http://schemas.microsoft.com/office/drawing/2014/main" xmlns="" id="{269D1273-6675-4414-A275-E3A636370E93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6019800"/>
            <a:ext cx="287338" cy="790575"/>
            <a:chOff x="528" y="240"/>
            <a:chExt cx="181" cy="498"/>
          </a:xfrm>
        </p:grpSpPr>
        <p:sp>
          <p:nvSpPr>
            <p:cNvPr id="26" name="Line 30">
              <a:extLst>
                <a:ext uri="{FF2B5EF4-FFF2-40B4-BE49-F238E27FC236}">
                  <a16:creationId xmlns:a16="http://schemas.microsoft.com/office/drawing/2014/main" xmlns="" id="{17935E4B-4A0E-4203-8AF8-8E633F166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xmlns="" id="{2365D32A-6956-4B8A-95E2-C519BA1A5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xmlns="" id="{B74DED0A-620F-4875-8991-874801FA4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A4571A01-5876-466F-A737-4CA0DE00D3B3}"/>
              </a:ext>
            </a:extLst>
          </p:cNvPr>
          <p:cNvCxnSpPr>
            <a:cxnSpLocks/>
          </p:cNvCxnSpPr>
          <p:nvPr/>
        </p:nvCxnSpPr>
        <p:spPr>
          <a:xfrm flipH="1">
            <a:off x="3178846" y="85344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23081DB5-26B6-48E8-8D81-37024E1A5F93}"/>
              </a:ext>
            </a:extLst>
          </p:cNvPr>
          <p:cNvCxnSpPr>
            <a:cxnSpLocks/>
          </p:cNvCxnSpPr>
          <p:nvPr/>
        </p:nvCxnSpPr>
        <p:spPr>
          <a:xfrm flipV="1">
            <a:off x="3173543" y="8104401"/>
            <a:ext cx="1" cy="41216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2007E980-3CE4-4597-93AC-10806F73326E}"/>
              </a:ext>
            </a:extLst>
          </p:cNvPr>
          <p:cNvCxnSpPr>
            <a:cxnSpLocks/>
          </p:cNvCxnSpPr>
          <p:nvPr/>
        </p:nvCxnSpPr>
        <p:spPr>
          <a:xfrm flipV="1">
            <a:off x="3770441" y="8122239"/>
            <a:ext cx="1" cy="41216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C0040B0-94FD-47B0-95E6-9860D6DAD4CE}"/>
              </a:ext>
            </a:extLst>
          </p:cNvPr>
          <p:cNvSpPr txBox="1"/>
          <p:nvPr/>
        </p:nvSpPr>
        <p:spPr>
          <a:xfrm>
            <a:off x="3505200" y="5486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F9D68A5-F6CC-4A90-84C2-482C6233067F}"/>
              </a:ext>
            </a:extLst>
          </p:cNvPr>
          <p:cNvSpPr txBox="1"/>
          <p:nvPr/>
        </p:nvSpPr>
        <p:spPr>
          <a:xfrm>
            <a:off x="2590800" y="556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pic>
        <p:nvPicPr>
          <p:cNvPr id="31" name="Picture 30" descr="Jackie_Modified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2400"/>
            <a:ext cx="990600" cy="990600"/>
          </a:xfrm>
          <a:prstGeom prst="rect">
            <a:avLst/>
          </a:prstGeom>
        </p:spPr>
      </p:pic>
      <p:grpSp>
        <p:nvGrpSpPr>
          <p:cNvPr id="32" name="Group 29">
            <a:extLst>
              <a:ext uri="{FF2B5EF4-FFF2-40B4-BE49-F238E27FC236}">
                <a16:creationId xmlns:a16="http://schemas.microsoft.com/office/drawing/2014/main" xmlns="" id="{7BE13924-5211-43A1-AEED-EA39D7046A9F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6019800"/>
            <a:ext cx="287338" cy="790575"/>
            <a:chOff x="528" y="240"/>
            <a:chExt cx="181" cy="498"/>
          </a:xfrm>
        </p:grpSpPr>
        <p:sp>
          <p:nvSpPr>
            <p:cNvPr id="36" name="Line 30">
              <a:extLst>
                <a:ext uri="{FF2B5EF4-FFF2-40B4-BE49-F238E27FC236}">
                  <a16:creationId xmlns:a16="http://schemas.microsoft.com/office/drawing/2014/main" xmlns="" id="{02858880-800F-4A54-8C75-958C4A68B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xmlns="" id="{42B804BD-588E-4694-9576-A624A0DBB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xmlns="" id="{3A1ABDC9-DCBF-417C-AB3E-C344ECCE3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29">
            <a:extLst>
              <a:ext uri="{FF2B5EF4-FFF2-40B4-BE49-F238E27FC236}">
                <a16:creationId xmlns:a16="http://schemas.microsoft.com/office/drawing/2014/main" xmlns="" id="{7BE13924-5211-43A1-AEED-EA39D7046A9F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6019800"/>
            <a:ext cx="287338" cy="790575"/>
            <a:chOff x="528" y="240"/>
            <a:chExt cx="181" cy="498"/>
          </a:xfrm>
        </p:grpSpPr>
        <p:sp>
          <p:nvSpPr>
            <p:cNvPr id="40" name="Line 30">
              <a:extLst>
                <a:ext uri="{FF2B5EF4-FFF2-40B4-BE49-F238E27FC236}">
                  <a16:creationId xmlns:a16="http://schemas.microsoft.com/office/drawing/2014/main" xmlns="" id="{02858880-800F-4A54-8C75-958C4A68B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1">
              <a:extLst>
                <a:ext uri="{FF2B5EF4-FFF2-40B4-BE49-F238E27FC236}">
                  <a16:creationId xmlns:a16="http://schemas.microsoft.com/office/drawing/2014/main" xmlns="" id="{42B804BD-588E-4694-9576-A624A0DBB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3A1ABDC9-DCBF-417C-AB3E-C344ECCE3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1F9D68A5-F6CC-4A90-84C2-482C6233067F}"/>
              </a:ext>
            </a:extLst>
          </p:cNvPr>
          <p:cNvSpPr txBox="1"/>
          <p:nvPr/>
        </p:nvSpPr>
        <p:spPr>
          <a:xfrm>
            <a:off x="4267200" y="556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T4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F9D68A5-F6CC-4A90-84C2-482C6233067F}"/>
              </a:ext>
            </a:extLst>
          </p:cNvPr>
          <p:cNvSpPr txBox="1"/>
          <p:nvPr/>
        </p:nvSpPr>
        <p:spPr>
          <a:xfrm>
            <a:off x="5029200" y="556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T5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179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Jacqlueline Russo</cp:lastModifiedBy>
  <cp:revision>177</cp:revision>
  <dcterms:created xsi:type="dcterms:W3CDTF">2002-08-21T12:11:08Z</dcterms:created>
  <dcterms:modified xsi:type="dcterms:W3CDTF">2019-12-20T16:33:29Z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