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60" d="100"/>
          <a:sy n="60" d="100"/>
        </p:scale>
        <p:origin x="2443" y="4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251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8750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45982"/>
              </p:ext>
            </p:extLst>
          </p:nvPr>
        </p:nvGraphicFramePr>
        <p:xfrm>
          <a:off x="152400" y="152400"/>
          <a:ext cx="7010400" cy="424593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Paul Bunyan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Rifle &amp;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Sportsman’s Club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Police Academy 5 – Hitting the Streets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 7:  Mock City -Training Day!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Corgi Nation Pistol Team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Training Officer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Tackleberry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has designed a challenging day of training at Mock City at The Police Academy. Coincidently – a jail break occurs from the complex next door and inmates are swarming Mock City. Now training is The Real Thing! Put your skills to work!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SP,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facing up range. Gun loaded and holstered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facing downrange, stock on belt muzzle pointed at cone. 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9 IDPA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signal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,,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turn, and engage T1 and T2 from the start box with at least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shots each.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And engage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remaining targets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with 2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rds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each from the ports.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xmlns="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95B649F2-AE26-4AAF-9C7B-A1C1F3DFC34E}"/>
              </a:ext>
            </a:extLst>
          </p:cNvPr>
          <p:cNvCxnSpPr>
            <a:cxnSpLocks/>
          </p:cNvCxnSpPr>
          <p:nvPr/>
        </p:nvCxnSpPr>
        <p:spPr>
          <a:xfrm flipH="1">
            <a:off x="2438400" y="7315200"/>
            <a:ext cx="1" cy="44754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A948576-B05A-4C6A-9CC7-F2DC7E730FE5}"/>
              </a:ext>
            </a:extLst>
          </p:cNvPr>
          <p:cNvSpPr txBox="1"/>
          <p:nvPr/>
        </p:nvSpPr>
        <p:spPr>
          <a:xfrm>
            <a:off x="3657600" y="89154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/>
              <a:t>SP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52AF2D82-6716-4600-AA4F-1FC8A4D2C010}"/>
              </a:ext>
            </a:extLst>
          </p:cNvPr>
          <p:cNvGrpSpPr/>
          <p:nvPr/>
        </p:nvGrpSpPr>
        <p:grpSpPr>
          <a:xfrm>
            <a:off x="3048000" y="8305800"/>
            <a:ext cx="685800" cy="587829"/>
            <a:chOff x="166468" y="7843451"/>
            <a:chExt cx="685800" cy="58782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195C7D54-FDBD-49C7-A416-DDDF82369927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xmlns="" id="{D5B605AF-F27D-4A36-A18D-B69BF907E334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756EE87F-FE77-49DE-9B78-E7A45AA52BCD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961C3E92-A233-49C0-BB84-97DC1B24D7BA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3926546C-27C7-4BB4-AFA4-D5BA4AD735F2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956DD2A4-478D-4377-A6DC-33D329C733C6}"/>
              </a:ext>
            </a:extLst>
          </p:cNvPr>
          <p:cNvCxnSpPr>
            <a:cxnSpLocks/>
          </p:cNvCxnSpPr>
          <p:nvPr/>
        </p:nvCxnSpPr>
        <p:spPr>
          <a:xfrm flipH="1" flipV="1">
            <a:off x="5638800" y="6705600"/>
            <a:ext cx="7440" cy="46463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144F009-B67D-480B-B0F2-1D58D8B4403F}"/>
              </a:ext>
            </a:extLst>
          </p:cNvPr>
          <p:cNvSpPr txBox="1"/>
          <p:nvPr/>
        </p:nvSpPr>
        <p:spPr>
          <a:xfrm>
            <a:off x="2590800" y="7391400"/>
            <a:ext cx="47996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B134C68-23D7-4836-B77F-5103EE7157DF}"/>
              </a:ext>
            </a:extLst>
          </p:cNvPr>
          <p:cNvGrpSpPr/>
          <p:nvPr/>
        </p:nvGrpSpPr>
        <p:grpSpPr>
          <a:xfrm>
            <a:off x="3657600" y="8839200"/>
            <a:ext cx="533400" cy="442872"/>
            <a:chOff x="-3768057" y="7612224"/>
            <a:chExt cx="533400" cy="44287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D83D1D95-A823-4553-9722-622F65EDC1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6" y="7622912"/>
              <a:ext cx="533399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92E1243C-68B4-4ED8-879E-8CA83CFD65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234658" y="7612224"/>
              <a:ext cx="1" cy="43218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65375A6F-0FFE-4043-8D98-2A554B8C5E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48223" y="7612224"/>
              <a:ext cx="1" cy="43218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210C6472-4628-4CFD-93F3-D032651C28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7" y="8055095"/>
              <a:ext cx="533399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29">
            <a:extLst>
              <a:ext uri="{FF2B5EF4-FFF2-40B4-BE49-F238E27FC236}">
                <a16:creationId xmlns:a16="http://schemas.microsoft.com/office/drawing/2014/main" xmlns="" id="{065F6B38-8234-461B-BDE1-B8D3C5EA8527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648200"/>
            <a:ext cx="287338" cy="790575"/>
            <a:chOff x="528" y="240"/>
            <a:chExt cx="181" cy="498"/>
          </a:xfrm>
        </p:grpSpPr>
        <p:sp>
          <p:nvSpPr>
            <p:cNvPr id="50" name="Line 30">
              <a:extLst>
                <a:ext uri="{FF2B5EF4-FFF2-40B4-BE49-F238E27FC236}">
                  <a16:creationId xmlns:a16="http://schemas.microsoft.com/office/drawing/2014/main" xmlns="" id="{29824C9A-F8D1-40E5-B653-A1067CFC0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31">
              <a:extLst>
                <a:ext uri="{FF2B5EF4-FFF2-40B4-BE49-F238E27FC236}">
                  <a16:creationId xmlns:a16="http://schemas.microsoft.com/office/drawing/2014/main" xmlns="" id="{401C5E97-F2B9-44F4-869E-2689A2DF9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xmlns="" id="{F2A431BB-D754-4C9D-8D19-DAAC01EC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288">
            <a:extLst>
              <a:ext uri="{FF2B5EF4-FFF2-40B4-BE49-F238E27FC236}">
                <a16:creationId xmlns:a16="http://schemas.microsoft.com/office/drawing/2014/main" xmlns="" id="{5B9DC4FA-3A3A-411E-9664-8D3C6CC02089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648200"/>
            <a:ext cx="222250" cy="858838"/>
            <a:chOff x="384" y="816"/>
            <a:chExt cx="140" cy="541"/>
          </a:xfrm>
        </p:grpSpPr>
        <p:sp>
          <p:nvSpPr>
            <p:cNvPr id="61" name="Line 289">
              <a:extLst>
                <a:ext uri="{FF2B5EF4-FFF2-40B4-BE49-F238E27FC236}">
                  <a16:creationId xmlns:a16="http://schemas.microsoft.com/office/drawing/2014/main" xmlns="" id="{8A9FAB6D-68A8-49CD-902C-1F49FCC798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290">
              <a:extLst>
                <a:ext uri="{FF2B5EF4-FFF2-40B4-BE49-F238E27FC236}">
                  <a16:creationId xmlns:a16="http://schemas.microsoft.com/office/drawing/2014/main" xmlns="" id="{32831DBA-2F8A-4F2A-8CFE-6703787DF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91">
              <a:extLst>
                <a:ext uri="{FF2B5EF4-FFF2-40B4-BE49-F238E27FC236}">
                  <a16:creationId xmlns:a16="http://schemas.microsoft.com/office/drawing/2014/main" xmlns="" id="{F6878463-2791-4C9A-B3B1-362DD8C7B6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" name="Group 292">
            <a:extLst>
              <a:ext uri="{FF2B5EF4-FFF2-40B4-BE49-F238E27FC236}">
                <a16:creationId xmlns:a16="http://schemas.microsoft.com/office/drawing/2014/main" xmlns="" id="{C65DF053-3BFA-469D-AF62-75EE08AB43F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7200" y="4648200"/>
            <a:ext cx="222250" cy="858838"/>
            <a:chOff x="384" y="816"/>
            <a:chExt cx="140" cy="541"/>
          </a:xfrm>
        </p:grpSpPr>
        <p:sp>
          <p:nvSpPr>
            <p:cNvPr id="65" name="Line 293">
              <a:extLst>
                <a:ext uri="{FF2B5EF4-FFF2-40B4-BE49-F238E27FC236}">
                  <a16:creationId xmlns:a16="http://schemas.microsoft.com/office/drawing/2014/main" xmlns="" id="{B717F305-BECA-4B3E-AEB1-8FA6FFC3A0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294">
              <a:extLst>
                <a:ext uri="{FF2B5EF4-FFF2-40B4-BE49-F238E27FC236}">
                  <a16:creationId xmlns:a16="http://schemas.microsoft.com/office/drawing/2014/main" xmlns="" id="{2EDCD32B-9B7B-4953-942A-ACD16616BC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295">
              <a:extLst>
                <a:ext uri="{FF2B5EF4-FFF2-40B4-BE49-F238E27FC236}">
                  <a16:creationId xmlns:a16="http://schemas.microsoft.com/office/drawing/2014/main" xmlns="" id="{C1C79B8E-D136-48FE-A39A-699142CBBD2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" name="Group 13">
            <a:extLst>
              <a:ext uri="{FF2B5EF4-FFF2-40B4-BE49-F238E27FC236}">
                <a16:creationId xmlns:a16="http://schemas.microsoft.com/office/drawing/2014/main" xmlns="" id="{3C87A1E0-6B6C-4735-A9B3-414584013B6D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953000"/>
            <a:ext cx="393700" cy="1271588"/>
            <a:chOff x="2901" y="4325"/>
            <a:chExt cx="236" cy="690"/>
          </a:xfrm>
        </p:grpSpPr>
        <p:sp>
          <p:nvSpPr>
            <p:cNvPr id="69" name="AutoShape 14">
              <a:extLst>
                <a:ext uri="{FF2B5EF4-FFF2-40B4-BE49-F238E27FC236}">
                  <a16:creationId xmlns:a16="http://schemas.microsoft.com/office/drawing/2014/main" xmlns="" id="{3E896EF3-0576-4347-9714-BC7094B0D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0" name="AutoShape 15">
              <a:extLst>
                <a:ext uri="{FF2B5EF4-FFF2-40B4-BE49-F238E27FC236}">
                  <a16:creationId xmlns:a16="http://schemas.microsoft.com/office/drawing/2014/main" xmlns="" id="{185ED2AF-FBDA-4B28-8778-EF68E3AC2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8" name="Group 164">
            <a:extLst>
              <a:ext uri="{FF2B5EF4-FFF2-40B4-BE49-F238E27FC236}">
                <a16:creationId xmlns:a16="http://schemas.microsoft.com/office/drawing/2014/main" xmlns="" id="{F3B843CA-9EE0-462D-A426-B7397697F26C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876800"/>
            <a:ext cx="288925" cy="787400"/>
            <a:chOff x="1247" y="2496"/>
            <a:chExt cx="182" cy="496"/>
          </a:xfrm>
        </p:grpSpPr>
        <p:sp>
          <p:nvSpPr>
            <p:cNvPr id="99" name="Line 165">
              <a:extLst>
                <a:ext uri="{FF2B5EF4-FFF2-40B4-BE49-F238E27FC236}">
                  <a16:creationId xmlns:a16="http://schemas.microsoft.com/office/drawing/2014/main" xmlns="" id="{75FA94C4-9906-47F2-8F16-FDCEEED24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166">
              <a:extLst>
                <a:ext uri="{FF2B5EF4-FFF2-40B4-BE49-F238E27FC236}">
                  <a16:creationId xmlns:a16="http://schemas.microsoft.com/office/drawing/2014/main" xmlns="" id="{4EC94030-5998-48B4-8B0B-112C6C5B5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1" name="Group 167">
              <a:extLst>
                <a:ext uri="{FF2B5EF4-FFF2-40B4-BE49-F238E27FC236}">
                  <a16:creationId xmlns:a16="http://schemas.microsoft.com/office/drawing/2014/main" xmlns="" id="{87CFCC99-4267-41EE-9A4C-F5B59FA0BC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02" name="Freeform 168">
                <a:extLst>
                  <a:ext uri="{FF2B5EF4-FFF2-40B4-BE49-F238E27FC236}">
                    <a16:creationId xmlns:a16="http://schemas.microsoft.com/office/drawing/2014/main" xmlns="" id="{CDBA4F3A-2AC9-484F-98EA-5D75AD65E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169">
                <a:extLst>
                  <a:ext uri="{FF2B5EF4-FFF2-40B4-BE49-F238E27FC236}">
                    <a16:creationId xmlns:a16="http://schemas.microsoft.com/office/drawing/2014/main" xmlns="" id="{CE00DCFB-8A3E-44B0-BE05-B97986610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4" name="Group 29">
            <a:extLst>
              <a:ext uri="{FF2B5EF4-FFF2-40B4-BE49-F238E27FC236}">
                <a16:creationId xmlns:a16="http://schemas.microsoft.com/office/drawing/2014/main" xmlns="" id="{C59AB919-0F56-43E4-9047-7FD14E2371B7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648200"/>
            <a:ext cx="381000" cy="914400"/>
            <a:chOff x="528" y="240"/>
            <a:chExt cx="181" cy="498"/>
          </a:xfrm>
        </p:grpSpPr>
        <p:sp>
          <p:nvSpPr>
            <p:cNvPr id="105" name="Line 30">
              <a:extLst>
                <a:ext uri="{FF2B5EF4-FFF2-40B4-BE49-F238E27FC236}">
                  <a16:creationId xmlns:a16="http://schemas.microsoft.com/office/drawing/2014/main" xmlns="" id="{CF8D9577-B736-4BAC-96C0-857D9E2C5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31">
              <a:extLst>
                <a:ext uri="{FF2B5EF4-FFF2-40B4-BE49-F238E27FC236}">
                  <a16:creationId xmlns:a16="http://schemas.microsoft.com/office/drawing/2014/main" xmlns="" id="{07618B5A-254A-4708-B055-5434678D6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xmlns="" id="{8A4D15A1-D88A-4264-9033-8A35E281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" name="Group 4">
            <a:extLst>
              <a:ext uri="{FF2B5EF4-FFF2-40B4-BE49-F238E27FC236}">
                <a16:creationId xmlns:a16="http://schemas.microsoft.com/office/drawing/2014/main" xmlns="" id="{B3713274-EC5A-41EE-B2AF-F29B5C0EA79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86000" y="5029200"/>
            <a:ext cx="360363" cy="838200"/>
            <a:chOff x="-2155" y="1485"/>
            <a:chExt cx="227" cy="528"/>
          </a:xfrm>
        </p:grpSpPr>
        <p:sp>
          <p:nvSpPr>
            <p:cNvPr id="72" name="AutoShape 3">
              <a:extLst>
                <a:ext uri="{FF2B5EF4-FFF2-40B4-BE49-F238E27FC236}">
                  <a16:creationId xmlns:a16="http://schemas.microsoft.com/office/drawing/2014/main" xmlns="" id="{5B47A3EE-C919-44C4-B5C7-86A66CA6C22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xmlns="" id="{58B9BAD0-CAC0-47D7-8344-E689AF4DA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6">
              <a:extLst>
                <a:ext uri="{FF2B5EF4-FFF2-40B4-BE49-F238E27FC236}">
                  <a16:creationId xmlns:a16="http://schemas.microsoft.com/office/drawing/2014/main" xmlns="" id="{6A1DA099-33E3-4910-8318-E38FBC739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xmlns="" id="{8C2A8325-3A08-4400-A467-54A1727E3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8">
              <a:extLst>
                <a:ext uri="{FF2B5EF4-FFF2-40B4-BE49-F238E27FC236}">
                  <a16:creationId xmlns:a16="http://schemas.microsoft.com/office/drawing/2014/main" xmlns="" id="{C11629CE-B886-4D93-8420-71D1F5958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9">
              <a:extLst>
                <a:ext uri="{FF2B5EF4-FFF2-40B4-BE49-F238E27FC236}">
                  <a16:creationId xmlns:a16="http://schemas.microsoft.com/office/drawing/2014/main" xmlns="" id="{D2829692-8B09-426B-9B58-C0EB0DAEE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10">
              <a:extLst>
                <a:ext uri="{FF2B5EF4-FFF2-40B4-BE49-F238E27FC236}">
                  <a16:creationId xmlns:a16="http://schemas.microsoft.com/office/drawing/2014/main" xmlns="" id="{A682908D-3FCC-4FF3-B198-F1C2C611C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11">
              <a:extLst>
                <a:ext uri="{FF2B5EF4-FFF2-40B4-BE49-F238E27FC236}">
                  <a16:creationId xmlns:a16="http://schemas.microsoft.com/office/drawing/2014/main" xmlns="" id="{8BD2777B-7B5D-465A-80A3-621E9CEED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12">
              <a:extLst>
                <a:ext uri="{FF2B5EF4-FFF2-40B4-BE49-F238E27FC236}">
                  <a16:creationId xmlns:a16="http://schemas.microsoft.com/office/drawing/2014/main" xmlns="" id="{92890C77-D93B-4E8E-ACB4-F96C3D101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13">
              <a:extLst>
                <a:ext uri="{FF2B5EF4-FFF2-40B4-BE49-F238E27FC236}">
                  <a16:creationId xmlns:a16="http://schemas.microsoft.com/office/drawing/2014/main" xmlns="" id="{92A0AA19-331E-4C3A-B5BA-F0027770D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14">
              <a:extLst>
                <a:ext uri="{FF2B5EF4-FFF2-40B4-BE49-F238E27FC236}">
                  <a16:creationId xmlns:a16="http://schemas.microsoft.com/office/drawing/2014/main" xmlns="" id="{4CDFCD50-DFD8-4477-848F-5BA669BA4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15">
              <a:extLst>
                <a:ext uri="{FF2B5EF4-FFF2-40B4-BE49-F238E27FC236}">
                  <a16:creationId xmlns:a16="http://schemas.microsoft.com/office/drawing/2014/main" xmlns="" id="{5914B5F5-28FA-4B93-ACBB-168DD1FB8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16">
              <a:extLst>
                <a:ext uri="{FF2B5EF4-FFF2-40B4-BE49-F238E27FC236}">
                  <a16:creationId xmlns:a16="http://schemas.microsoft.com/office/drawing/2014/main" xmlns="" id="{D0634671-8C5A-4182-A8CE-211FA85D2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17">
              <a:extLst>
                <a:ext uri="{FF2B5EF4-FFF2-40B4-BE49-F238E27FC236}">
                  <a16:creationId xmlns:a16="http://schemas.microsoft.com/office/drawing/2014/main" xmlns="" id="{1198B3F5-683C-4DD1-BED9-ED0E2682F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18">
              <a:extLst>
                <a:ext uri="{FF2B5EF4-FFF2-40B4-BE49-F238E27FC236}">
                  <a16:creationId xmlns:a16="http://schemas.microsoft.com/office/drawing/2014/main" xmlns="" id="{75B4306F-B241-407D-8A4B-3AD2FAF10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19">
              <a:extLst>
                <a:ext uri="{FF2B5EF4-FFF2-40B4-BE49-F238E27FC236}">
                  <a16:creationId xmlns:a16="http://schemas.microsoft.com/office/drawing/2014/main" xmlns="" id="{AA78F29C-3247-4747-B603-F3FECB058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20">
              <a:extLst>
                <a:ext uri="{FF2B5EF4-FFF2-40B4-BE49-F238E27FC236}">
                  <a16:creationId xmlns:a16="http://schemas.microsoft.com/office/drawing/2014/main" xmlns="" id="{CE74E763-9259-490A-BEE2-A74525A5E3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21">
              <a:extLst>
                <a:ext uri="{FF2B5EF4-FFF2-40B4-BE49-F238E27FC236}">
                  <a16:creationId xmlns:a16="http://schemas.microsoft.com/office/drawing/2014/main" xmlns="" id="{666F5538-76FC-4EE8-AEE8-D77D28B6CF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22">
              <a:extLst>
                <a:ext uri="{FF2B5EF4-FFF2-40B4-BE49-F238E27FC236}">
                  <a16:creationId xmlns:a16="http://schemas.microsoft.com/office/drawing/2014/main" xmlns="" id="{DDDB5211-DBE5-4FA3-B9CA-85D99676EA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23">
              <a:extLst>
                <a:ext uri="{FF2B5EF4-FFF2-40B4-BE49-F238E27FC236}">
                  <a16:creationId xmlns:a16="http://schemas.microsoft.com/office/drawing/2014/main" xmlns="" id="{69F9791C-6456-4901-9E35-D231843D2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24">
              <a:extLst>
                <a:ext uri="{FF2B5EF4-FFF2-40B4-BE49-F238E27FC236}">
                  <a16:creationId xmlns:a16="http://schemas.microsoft.com/office/drawing/2014/main" xmlns="" id="{80F156E6-82CC-49FE-AB58-E0F7E7588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25">
              <a:extLst>
                <a:ext uri="{FF2B5EF4-FFF2-40B4-BE49-F238E27FC236}">
                  <a16:creationId xmlns:a16="http://schemas.microsoft.com/office/drawing/2014/main" xmlns="" id="{033DB7DD-2D61-4DCD-88D1-F8A320D10A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26">
              <a:extLst>
                <a:ext uri="{FF2B5EF4-FFF2-40B4-BE49-F238E27FC236}">
                  <a16:creationId xmlns:a16="http://schemas.microsoft.com/office/drawing/2014/main" xmlns="" id="{1CAE72EB-72B9-417B-9740-470E69803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xmlns="" id="{970E47B4-198C-4B46-83DB-2D09BA592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xmlns="" id="{32B14440-CF46-4810-81AA-8853B2F6E0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xmlns="" id="{30FEBBE9-9AAF-4D53-86CF-575F49FFA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61FE74C8-9A2C-43B7-A9C3-0E2300AF3243}"/>
              </a:ext>
            </a:extLst>
          </p:cNvPr>
          <p:cNvSpPr txBox="1"/>
          <p:nvPr/>
        </p:nvSpPr>
        <p:spPr>
          <a:xfrm>
            <a:off x="4953000" y="4572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T5</a:t>
            </a:r>
            <a:endParaRPr lang="en-US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BD410DB6-B01F-4ECE-9037-F8383151B4DC}"/>
              </a:ext>
            </a:extLst>
          </p:cNvPr>
          <p:cNvSpPr txBox="1"/>
          <p:nvPr/>
        </p:nvSpPr>
        <p:spPr>
          <a:xfrm>
            <a:off x="5410200" y="4495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T4</a:t>
            </a:r>
            <a:endParaRPr lang="en-US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6F5F3F52-60C9-4643-8B48-7EA84422D5A5}"/>
              </a:ext>
            </a:extLst>
          </p:cNvPr>
          <p:cNvSpPr txBox="1"/>
          <p:nvPr/>
        </p:nvSpPr>
        <p:spPr>
          <a:xfrm>
            <a:off x="1295400" y="4572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T8</a:t>
            </a:r>
            <a:endParaRPr lang="en-US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798E555E-4D88-42DB-B77E-F07F963B8290}"/>
              </a:ext>
            </a:extLst>
          </p:cNvPr>
          <p:cNvSpPr txBox="1"/>
          <p:nvPr/>
        </p:nvSpPr>
        <p:spPr>
          <a:xfrm>
            <a:off x="3429000" y="5257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D4BB3B39-8D25-4862-AC84-658EB7BC0BAF}"/>
              </a:ext>
            </a:extLst>
          </p:cNvPr>
          <p:cNvSpPr txBox="1"/>
          <p:nvPr/>
        </p:nvSpPr>
        <p:spPr>
          <a:xfrm>
            <a:off x="3810000" y="525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3351586A-DC74-44F1-97D8-82CC0900BB0D}"/>
              </a:ext>
            </a:extLst>
          </p:cNvPr>
          <p:cNvSpPr txBox="1"/>
          <p:nvPr/>
        </p:nvSpPr>
        <p:spPr>
          <a:xfrm>
            <a:off x="685800" y="4495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T9</a:t>
            </a:r>
            <a:endParaRPr lang="en-US" b="1" dirty="0"/>
          </a:p>
        </p:txBody>
      </p:sp>
      <p:pic>
        <p:nvPicPr>
          <p:cNvPr id="116" name="Picture 115" descr="Jackie_Modified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52400"/>
            <a:ext cx="990600" cy="990600"/>
          </a:xfrm>
          <a:prstGeom prst="rect">
            <a:avLst/>
          </a:prstGeom>
        </p:spPr>
      </p:pic>
      <p:grpSp>
        <p:nvGrpSpPr>
          <p:cNvPr id="117" name="Group 116">
            <a:extLst>
              <a:ext uri="{FF2B5EF4-FFF2-40B4-BE49-F238E27FC236}">
                <a16:creationId xmlns="" xmlns:a16="http://schemas.microsoft.com/office/drawing/2014/main" id="{3EECCB3D-720D-4C91-958B-2F4B5291FB21}"/>
              </a:ext>
            </a:extLst>
          </p:cNvPr>
          <p:cNvGrpSpPr/>
          <p:nvPr/>
        </p:nvGrpSpPr>
        <p:grpSpPr>
          <a:xfrm>
            <a:off x="381000" y="5257800"/>
            <a:ext cx="1219200" cy="1306513"/>
            <a:chOff x="1200151" y="6839083"/>
            <a:chExt cx="1314450" cy="1077913"/>
          </a:xfrm>
        </p:grpSpPr>
        <p:sp>
          <p:nvSpPr>
            <p:cNvPr id="118" name="Rectangle 22">
              <a:extLst>
                <a:ext uri="{FF2B5EF4-FFF2-40B4-BE49-F238E27FC236}">
                  <a16:creationId xmlns="" xmlns:a16="http://schemas.microsoft.com/office/drawing/2014/main" id="{B74D1646-CC5B-49DC-9871-6E3900ADA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9" name="Rectangle 23">
              <a:extLst>
                <a:ext uri="{FF2B5EF4-FFF2-40B4-BE49-F238E27FC236}">
                  <a16:creationId xmlns="" xmlns:a16="http://schemas.microsoft.com/office/drawing/2014/main" id="{756FDA7D-7EA8-4939-BCAD-75474F9EF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070" y="696481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20" name="Freeform 7">
            <a:extLst>
              <a:ext uri="{FF2B5EF4-FFF2-40B4-BE49-F238E27FC236}">
                <a16:creationId xmlns="" xmlns:a16="http://schemas.microsoft.com/office/drawing/2014/main" id="{A5C44861-2080-4B80-83E7-F23F812BA019}"/>
              </a:ext>
            </a:extLst>
          </p:cNvPr>
          <p:cNvSpPr>
            <a:spLocks/>
          </p:cNvSpPr>
          <p:nvPr/>
        </p:nvSpPr>
        <p:spPr bwMode="auto">
          <a:xfrm>
            <a:off x="4953000" y="5257800"/>
            <a:ext cx="95250" cy="14478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="" xmlns:a16="http://schemas.microsoft.com/office/drawing/2014/main" id="{9DD5E93D-CE20-49D7-A925-B02703EC58C0}"/>
              </a:ext>
            </a:extLst>
          </p:cNvPr>
          <p:cNvGrpSpPr/>
          <p:nvPr/>
        </p:nvGrpSpPr>
        <p:grpSpPr>
          <a:xfrm>
            <a:off x="1600200" y="6248400"/>
            <a:ext cx="1752600" cy="1077913"/>
            <a:chOff x="1200151" y="6839083"/>
            <a:chExt cx="1314450" cy="1077913"/>
          </a:xfrm>
        </p:grpSpPr>
        <p:sp>
          <p:nvSpPr>
            <p:cNvPr id="123" name="Rectangle 22">
              <a:extLst>
                <a:ext uri="{FF2B5EF4-FFF2-40B4-BE49-F238E27FC236}">
                  <a16:creationId xmlns="" xmlns:a16="http://schemas.microsoft.com/office/drawing/2014/main" id="{72FB4678-AC6D-41EA-A8B6-CC358930D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4" name="Rectangle 23">
              <a:extLst>
                <a:ext uri="{FF2B5EF4-FFF2-40B4-BE49-F238E27FC236}">
                  <a16:creationId xmlns="" xmlns:a16="http://schemas.microsoft.com/office/drawing/2014/main" id="{433091D2-127D-4D62-9137-CEE7219FE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="" xmlns:a16="http://schemas.microsoft.com/office/drawing/2014/main" id="{9DD5E93D-CE20-49D7-A925-B02703EC58C0}"/>
              </a:ext>
            </a:extLst>
          </p:cNvPr>
          <p:cNvGrpSpPr/>
          <p:nvPr/>
        </p:nvGrpSpPr>
        <p:grpSpPr>
          <a:xfrm>
            <a:off x="4953000" y="5562600"/>
            <a:ext cx="1524000" cy="1077913"/>
            <a:chOff x="1200151" y="6839083"/>
            <a:chExt cx="1314450" cy="1077913"/>
          </a:xfrm>
        </p:grpSpPr>
        <p:sp>
          <p:nvSpPr>
            <p:cNvPr id="126" name="Rectangle 22">
              <a:extLst>
                <a:ext uri="{FF2B5EF4-FFF2-40B4-BE49-F238E27FC236}">
                  <a16:creationId xmlns="" xmlns:a16="http://schemas.microsoft.com/office/drawing/2014/main" id="{72FB4678-AC6D-41EA-A8B6-CC358930D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7" name="Rectangle 23">
              <a:extLst>
                <a:ext uri="{FF2B5EF4-FFF2-40B4-BE49-F238E27FC236}">
                  <a16:creationId xmlns="" xmlns:a16="http://schemas.microsoft.com/office/drawing/2014/main" id="{433091D2-127D-4D62-9137-CEE7219FE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35" name="Group 29">
            <a:extLst>
              <a:ext uri="{FF2B5EF4-FFF2-40B4-BE49-F238E27FC236}">
                <a16:creationId xmlns:a16="http://schemas.microsoft.com/office/drawing/2014/main" xmlns="" id="{C59AB919-0F56-43E4-9047-7FD14E2371B7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4495800"/>
            <a:ext cx="287338" cy="790575"/>
            <a:chOff x="528" y="240"/>
            <a:chExt cx="181" cy="498"/>
          </a:xfrm>
        </p:grpSpPr>
        <p:sp>
          <p:nvSpPr>
            <p:cNvPr id="136" name="Line 30">
              <a:extLst>
                <a:ext uri="{FF2B5EF4-FFF2-40B4-BE49-F238E27FC236}">
                  <a16:creationId xmlns:a16="http://schemas.microsoft.com/office/drawing/2014/main" xmlns="" id="{CF8D9577-B736-4BAC-96C0-857D9E2C5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31">
              <a:extLst>
                <a:ext uri="{FF2B5EF4-FFF2-40B4-BE49-F238E27FC236}">
                  <a16:creationId xmlns:a16="http://schemas.microsoft.com/office/drawing/2014/main" xmlns="" id="{07618B5A-254A-4708-B055-5434678D6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xmlns="" id="{8A4D15A1-D88A-4264-9033-8A35E281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" name="Group 29">
            <a:extLst>
              <a:ext uri="{FF2B5EF4-FFF2-40B4-BE49-F238E27FC236}">
                <a16:creationId xmlns:a16="http://schemas.microsoft.com/office/drawing/2014/main" xmlns="" id="{C59AB919-0F56-43E4-9047-7FD14E2371B7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495800"/>
            <a:ext cx="287338" cy="790575"/>
            <a:chOff x="528" y="240"/>
            <a:chExt cx="181" cy="498"/>
          </a:xfrm>
        </p:grpSpPr>
        <p:sp>
          <p:nvSpPr>
            <p:cNvPr id="140" name="Line 30">
              <a:extLst>
                <a:ext uri="{FF2B5EF4-FFF2-40B4-BE49-F238E27FC236}">
                  <a16:creationId xmlns:a16="http://schemas.microsoft.com/office/drawing/2014/main" xmlns="" id="{CF8D9577-B736-4BAC-96C0-857D9E2C5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31">
              <a:extLst>
                <a:ext uri="{FF2B5EF4-FFF2-40B4-BE49-F238E27FC236}">
                  <a16:creationId xmlns:a16="http://schemas.microsoft.com/office/drawing/2014/main" xmlns="" id="{07618B5A-254A-4708-B055-5434678D6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xmlns="" id="{8A4D15A1-D88A-4264-9033-8A35E281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" name="Group 44">
            <a:extLst>
              <a:ext uri="{FF2B5EF4-FFF2-40B4-BE49-F238E27FC236}">
                <a16:creationId xmlns:a16="http://schemas.microsoft.com/office/drawing/2014/main" xmlns="" id="{E0A69CF5-713C-4C81-8E98-A5D8832AADFC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953000"/>
            <a:ext cx="287338" cy="787400"/>
            <a:chOff x="1756" y="2113"/>
            <a:chExt cx="181" cy="499"/>
          </a:xfrm>
        </p:grpSpPr>
        <p:sp>
          <p:nvSpPr>
            <p:cNvPr id="144" name="Line 45">
              <a:extLst>
                <a:ext uri="{FF2B5EF4-FFF2-40B4-BE49-F238E27FC236}">
                  <a16:creationId xmlns:a16="http://schemas.microsoft.com/office/drawing/2014/main" xmlns="" id="{C9F2C4DD-4C06-422E-995E-CD21CCBB9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46">
              <a:extLst>
                <a:ext uri="{FF2B5EF4-FFF2-40B4-BE49-F238E27FC236}">
                  <a16:creationId xmlns:a16="http://schemas.microsoft.com/office/drawing/2014/main" xmlns="" id="{DCE054D4-B1C8-411A-9615-DF730F4F4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" name="Group 47">
              <a:extLst>
                <a:ext uri="{FF2B5EF4-FFF2-40B4-BE49-F238E27FC236}">
                  <a16:creationId xmlns:a16="http://schemas.microsoft.com/office/drawing/2014/main" xmlns="" id="{BE1F4F42-B720-42EA-845F-BF2E8403C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47" name="Freeform 48">
                <a:extLst>
                  <a:ext uri="{FF2B5EF4-FFF2-40B4-BE49-F238E27FC236}">
                    <a16:creationId xmlns:a16="http://schemas.microsoft.com/office/drawing/2014/main" xmlns="" id="{7A5BE755-E365-4550-A15A-BA17EB3F7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49">
                <a:extLst>
                  <a:ext uri="{FF2B5EF4-FFF2-40B4-BE49-F238E27FC236}">
                    <a16:creationId xmlns:a16="http://schemas.microsoft.com/office/drawing/2014/main" xmlns="" id="{70EDA8A1-6807-4D60-97F7-13CDD56CCE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50">
                <a:extLst>
                  <a:ext uri="{FF2B5EF4-FFF2-40B4-BE49-F238E27FC236}">
                    <a16:creationId xmlns:a16="http://schemas.microsoft.com/office/drawing/2014/main" xmlns="" id="{DA302B2C-61AE-4074-BE0D-F9712B49BDE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0" name="Group 44">
            <a:extLst>
              <a:ext uri="{FF2B5EF4-FFF2-40B4-BE49-F238E27FC236}">
                <a16:creationId xmlns:a16="http://schemas.microsoft.com/office/drawing/2014/main" xmlns="" id="{E0A69CF5-713C-4C81-8E98-A5D8832AADFC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287338" cy="787400"/>
            <a:chOff x="1756" y="2113"/>
            <a:chExt cx="181" cy="499"/>
          </a:xfrm>
        </p:grpSpPr>
        <p:sp>
          <p:nvSpPr>
            <p:cNvPr id="151" name="Line 45">
              <a:extLst>
                <a:ext uri="{FF2B5EF4-FFF2-40B4-BE49-F238E27FC236}">
                  <a16:creationId xmlns:a16="http://schemas.microsoft.com/office/drawing/2014/main" xmlns="" id="{C9F2C4DD-4C06-422E-995E-CD21CCBB9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46">
              <a:extLst>
                <a:ext uri="{FF2B5EF4-FFF2-40B4-BE49-F238E27FC236}">
                  <a16:creationId xmlns:a16="http://schemas.microsoft.com/office/drawing/2014/main" xmlns="" id="{DCE054D4-B1C8-411A-9615-DF730F4F4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" name="Group 47">
              <a:extLst>
                <a:ext uri="{FF2B5EF4-FFF2-40B4-BE49-F238E27FC236}">
                  <a16:creationId xmlns:a16="http://schemas.microsoft.com/office/drawing/2014/main" xmlns="" id="{BE1F4F42-B720-42EA-845F-BF2E8403C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54" name="Freeform 48">
                <a:extLst>
                  <a:ext uri="{FF2B5EF4-FFF2-40B4-BE49-F238E27FC236}">
                    <a16:creationId xmlns:a16="http://schemas.microsoft.com/office/drawing/2014/main" xmlns="" id="{7A5BE755-E365-4550-A15A-BA17EB3F7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49">
                <a:extLst>
                  <a:ext uri="{FF2B5EF4-FFF2-40B4-BE49-F238E27FC236}">
                    <a16:creationId xmlns:a16="http://schemas.microsoft.com/office/drawing/2014/main" xmlns="" id="{70EDA8A1-6807-4D60-97F7-13CDD56CCE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50">
                <a:extLst>
                  <a:ext uri="{FF2B5EF4-FFF2-40B4-BE49-F238E27FC236}">
                    <a16:creationId xmlns:a16="http://schemas.microsoft.com/office/drawing/2014/main" xmlns="" id="{DA302B2C-61AE-4074-BE0D-F9712B49BDE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xmlns="" id="{95B649F2-AE26-4AAF-9C7B-A1C1F3DFC34E}"/>
              </a:ext>
            </a:extLst>
          </p:cNvPr>
          <p:cNvCxnSpPr>
            <a:cxnSpLocks/>
          </p:cNvCxnSpPr>
          <p:nvPr/>
        </p:nvCxnSpPr>
        <p:spPr>
          <a:xfrm flipH="1">
            <a:off x="1066800" y="6629400"/>
            <a:ext cx="1" cy="44754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Freeform 7">
            <a:extLst>
              <a:ext uri="{FF2B5EF4-FFF2-40B4-BE49-F238E27FC236}">
                <a16:creationId xmlns="" xmlns:a16="http://schemas.microsoft.com/office/drawing/2014/main" id="{A5C44861-2080-4B80-83E7-F23F812BA019}"/>
              </a:ext>
            </a:extLst>
          </p:cNvPr>
          <p:cNvSpPr>
            <a:spLocks/>
          </p:cNvSpPr>
          <p:nvPr/>
        </p:nvSpPr>
        <p:spPr bwMode="auto">
          <a:xfrm>
            <a:off x="1600200" y="4953000"/>
            <a:ext cx="95250" cy="14478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61FE74C8-9A2C-43B7-A9C3-0E2300AF3243}"/>
              </a:ext>
            </a:extLst>
          </p:cNvPr>
          <p:cNvSpPr txBox="1"/>
          <p:nvPr/>
        </p:nvSpPr>
        <p:spPr>
          <a:xfrm>
            <a:off x="6248400" y="4495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T3</a:t>
            </a:r>
            <a:endParaRPr lang="en-US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61FE74C8-9A2C-43B7-A9C3-0E2300AF3243}"/>
              </a:ext>
            </a:extLst>
          </p:cNvPr>
          <p:cNvSpPr txBox="1"/>
          <p:nvPr/>
        </p:nvSpPr>
        <p:spPr>
          <a:xfrm>
            <a:off x="1981200" y="4343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T7</a:t>
            </a:r>
            <a:endParaRPr lang="en-US" b="1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61FE74C8-9A2C-43B7-A9C3-0E2300AF3243}"/>
              </a:ext>
            </a:extLst>
          </p:cNvPr>
          <p:cNvSpPr txBox="1"/>
          <p:nvPr/>
        </p:nvSpPr>
        <p:spPr>
          <a:xfrm>
            <a:off x="2590800" y="4343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T6</a:t>
            </a:r>
            <a:endParaRPr lang="en-US" b="1" dirty="0"/>
          </a:p>
        </p:txBody>
      </p:sp>
      <p:grpSp>
        <p:nvGrpSpPr>
          <p:cNvPr id="169" name="Group 4">
            <a:extLst>
              <a:ext uri="{FF2B5EF4-FFF2-40B4-BE49-F238E27FC236}">
                <a16:creationId xmlns:a16="http://schemas.microsoft.com/office/drawing/2014/main" xmlns="" id="{B3713274-EC5A-41EE-B2AF-F29B5C0EA79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4876800"/>
            <a:ext cx="360363" cy="838200"/>
            <a:chOff x="-2155" y="1485"/>
            <a:chExt cx="227" cy="528"/>
          </a:xfrm>
        </p:grpSpPr>
        <p:sp>
          <p:nvSpPr>
            <p:cNvPr id="170" name="AutoShape 3">
              <a:extLst>
                <a:ext uri="{FF2B5EF4-FFF2-40B4-BE49-F238E27FC236}">
                  <a16:creationId xmlns:a16="http://schemas.microsoft.com/office/drawing/2014/main" xmlns="" id="{5B47A3EE-C919-44C4-B5C7-86A66CA6C22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Rectangle 5">
              <a:extLst>
                <a:ext uri="{FF2B5EF4-FFF2-40B4-BE49-F238E27FC236}">
                  <a16:creationId xmlns:a16="http://schemas.microsoft.com/office/drawing/2014/main" xmlns="" id="{58B9BAD0-CAC0-47D7-8344-E689AF4DA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6">
              <a:extLst>
                <a:ext uri="{FF2B5EF4-FFF2-40B4-BE49-F238E27FC236}">
                  <a16:creationId xmlns:a16="http://schemas.microsoft.com/office/drawing/2014/main" xmlns="" id="{6A1DA099-33E3-4910-8318-E38FBC739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7">
              <a:extLst>
                <a:ext uri="{FF2B5EF4-FFF2-40B4-BE49-F238E27FC236}">
                  <a16:creationId xmlns:a16="http://schemas.microsoft.com/office/drawing/2014/main" xmlns="" id="{8C2A8325-3A08-4400-A467-54A1727E3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8">
              <a:extLst>
                <a:ext uri="{FF2B5EF4-FFF2-40B4-BE49-F238E27FC236}">
                  <a16:creationId xmlns:a16="http://schemas.microsoft.com/office/drawing/2014/main" xmlns="" id="{C11629CE-B886-4D93-8420-71D1F5958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9">
              <a:extLst>
                <a:ext uri="{FF2B5EF4-FFF2-40B4-BE49-F238E27FC236}">
                  <a16:creationId xmlns:a16="http://schemas.microsoft.com/office/drawing/2014/main" xmlns="" id="{D2829692-8B09-426B-9B58-C0EB0DAEE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10">
              <a:extLst>
                <a:ext uri="{FF2B5EF4-FFF2-40B4-BE49-F238E27FC236}">
                  <a16:creationId xmlns:a16="http://schemas.microsoft.com/office/drawing/2014/main" xmlns="" id="{A682908D-3FCC-4FF3-B198-F1C2C611C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11">
              <a:extLst>
                <a:ext uri="{FF2B5EF4-FFF2-40B4-BE49-F238E27FC236}">
                  <a16:creationId xmlns:a16="http://schemas.microsoft.com/office/drawing/2014/main" xmlns="" id="{8BD2777B-7B5D-465A-80A3-621E9CEED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12">
              <a:extLst>
                <a:ext uri="{FF2B5EF4-FFF2-40B4-BE49-F238E27FC236}">
                  <a16:creationId xmlns:a16="http://schemas.microsoft.com/office/drawing/2014/main" xmlns="" id="{92890C77-D93B-4E8E-ACB4-F96C3D101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Line 13">
              <a:extLst>
                <a:ext uri="{FF2B5EF4-FFF2-40B4-BE49-F238E27FC236}">
                  <a16:creationId xmlns:a16="http://schemas.microsoft.com/office/drawing/2014/main" xmlns="" id="{92A0AA19-331E-4C3A-B5BA-F0027770D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Line 14">
              <a:extLst>
                <a:ext uri="{FF2B5EF4-FFF2-40B4-BE49-F238E27FC236}">
                  <a16:creationId xmlns:a16="http://schemas.microsoft.com/office/drawing/2014/main" xmlns="" id="{4CDFCD50-DFD8-4477-848F-5BA669BA4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15">
              <a:extLst>
                <a:ext uri="{FF2B5EF4-FFF2-40B4-BE49-F238E27FC236}">
                  <a16:creationId xmlns:a16="http://schemas.microsoft.com/office/drawing/2014/main" xmlns="" id="{5914B5F5-28FA-4B93-ACBB-168DD1FB8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Line 16">
              <a:extLst>
                <a:ext uri="{FF2B5EF4-FFF2-40B4-BE49-F238E27FC236}">
                  <a16:creationId xmlns:a16="http://schemas.microsoft.com/office/drawing/2014/main" xmlns="" id="{D0634671-8C5A-4182-A8CE-211FA85D2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Line 17">
              <a:extLst>
                <a:ext uri="{FF2B5EF4-FFF2-40B4-BE49-F238E27FC236}">
                  <a16:creationId xmlns:a16="http://schemas.microsoft.com/office/drawing/2014/main" xmlns="" id="{1198B3F5-683C-4DD1-BED9-ED0E2682F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18">
              <a:extLst>
                <a:ext uri="{FF2B5EF4-FFF2-40B4-BE49-F238E27FC236}">
                  <a16:creationId xmlns:a16="http://schemas.microsoft.com/office/drawing/2014/main" xmlns="" id="{75B4306F-B241-407D-8A4B-3AD2FAF10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Line 19">
              <a:extLst>
                <a:ext uri="{FF2B5EF4-FFF2-40B4-BE49-F238E27FC236}">
                  <a16:creationId xmlns:a16="http://schemas.microsoft.com/office/drawing/2014/main" xmlns="" id="{AA78F29C-3247-4747-B603-F3FECB058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Line 20">
              <a:extLst>
                <a:ext uri="{FF2B5EF4-FFF2-40B4-BE49-F238E27FC236}">
                  <a16:creationId xmlns:a16="http://schemas.microsoft.com/office/drawing/2014/main" xmlns="" id="{CE74E763-9259-490A-BEE2-A74525A5E3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21">
              <a:extLst>
                <a:ext uri="{FF2B5EF4-FFF2-40B4-BE49-F238E27FC236}">
                  <a16:creationId xmlns:a16="http://schemas.microsoft.com/office/drawing/2014/main" xmlns="" id="{666F5538-76FC-4EE8-AEE8-D77D28B6CF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Line 22">
              <a:extLst>
                <a:ext uri="{FF2B5EF4-FFF2-40B4-BE49-F238E27FC236}">
                  <a16:creationId xmlns:a16="http://schemas.microsoft.com/office/drawing/2014/main" xmlns="" id="{DDDB5211-DBE5-4FA3-B9CA-85D99676EA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Line 23">
              <a:extLst>
                <a:ext uri="{FF2B5EF4-FFF2-40B4-BE49-F238E27FC236}">
                  <a16:creationId xmlns:a16="http://schemas.microsoft.com/office/drawing/2014/main" xmlns="" id="{69F9791C-6456-4901-9E35-D231843D2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24">
              <a:extLst>
                <a:ext uri="{FF2B5EF4-FFF2-40B4-BE49-F238E27FC236}">
                  <a16:creationId xmlns:a16="http://schemas.microsoft.com/office/drawing/2014/main" xmlns="" id="{80F156E6-82CC-49FE-AB58-E0F7E7588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Line 25">
              <a:extLst>
                <a:ext uri="{FF2B5EF4-FFF2-40B4-BE49-F238E27FC236}">
                  <a16:creationId xmlns:a16="http://schemas.microsoft.com/office/drawing/2014/main" xmlns="" id="{033DB7DD-2D61-4DCD-88D1-F8A320D10A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Line 26">
              <a:extLst>
                <a:ext uri="{FF2B5EF4-FFF2-40B4-BE49-F238E27FC236}">
                  <a16:creationId xmlns:a16="http://schemas.microsoft.com/office/drawing/2014/main" xmlns="" id="{1CAE72EB-72B9-417B-9740-470E69803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27">
              <a:extLst>
                <a:ext uri="{FF2B5EF4-FFF2-40B4-BE49-F238E27FC236}">
                  <a16:creationId xmlns:a16="http://schemas.microsoft.com/office/drawing/2014/main" xmlns="" id="{970E47B4-198C-4B46-83DB-2D09BA592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Line 28">
              <a:extLst>
                <a:ext uri="{FF2B5EF4-FFF2-40B4-BE49-F238E27FC236}">
                  <a16:creationId xmlns:a16="http://schemas.microsoft.com/office/drawing/2014/main" xmlns="" id="{32B14440-CF46-4810-81AA-8853B2F6E0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29">
              <a:extLst>
                <a:ext uri="{FF2B5EF4-FFF2-40B4-BE49-F238E27FC236}">
                  <a16:creationId xmlns:a16="http://schemas.microsoft.com/office/drawing/2014/main" xmlns="" id="{30FEBBE9-9AAF-4D53-86CF-575F49FFA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xmlns="" id="{9144F009-B67D-480B-B0F2-1D58D8B4403F}"/>
              </a:ext>
            </a:extLst>
          </p:cNvPr>
          <p:cNvSpPr txBox="1"/>
          <p:nvPr/>
        </p:nvSpPr>
        <p:spPr>
          <a:xfrm>
            <a:off x="914400" y="7162800"/>
            <a:ext cx="47996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/>
              <a:t>P3</a:t>
            </a:r>
            <a:endParaRPr lang="en-US" b="1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9144F009-B67D-480B-B0F2-1D58D8B4403F}"/>
              </a:ext>
            </a:extLst>
          </p:cNvPr>
          <p:cNvSpPr txBox="1"/>
          <p:nvPr/>
        </p:nvSpPr>
        <p:spPr>
          <a:xfrm>
            <a:off x="5486400" y="7315200"/>
            <a:ext cx="47996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/>
              <a:t>P1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180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Jacqlueline Russo</cp:lastModifiedBy>
  <cp:revision>181</cp:revision>
  <dcterms:created xsi:type="dcterms:W3CDTF">2002-08-21T12:11:08Z</dcterms:created>
  <dcterms:modified xsi:type="dcterms:W3CDTF">2019-12-20T16:30:51Z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