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018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26.09.2020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04419"/>
              </p:ext>
            </p:extLst>
          </p:nvPr>
        </p:nvGraphicFramePr>
        <p:xfrm>
          <a:off x="177800" y="165100"/>
          <a:ext cx="6997700" cy="368043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8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Can You Really Count?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Josh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Glastra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box A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Loaded &amp; holstered.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Loaded with safety on, stock on belt muzzle pointed at cone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 Engage T1 with 8 rounds only, perform a mandatory reload and engage T2 with 8 rounds only, perform a mandatory reload and engage T3 with 8 rounds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 Engage T4 with 8 rounds only, perform a mandatory reload and engage T5 with 8 rounds only, perform a mandatory reload and engage T6 with 8 rounds only.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46 rounds, 230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8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1998543" y="5213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3427971" y="5021681"/>
            <a:ext cx="685800" cy="464719"/>
            <a:chOff x="166468" y="7843451"/>
            <a:chExt cx="685800" cy="4647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Cone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2531943" y="51752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3143250" y="40097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3906438" y="39903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4703732" y="51118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5278051" y="53041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3498938" y="746760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39EA072D-AE7A-47A8-8C44-42D8409B16FA}"/>
              </a:ext>
            </a:extLst>
          </p:cNvPr>
          <p:cNvGrpSpPr>
            <a:grpSpLocks/>
          </p:cNvGrpSpPr>
          <p:nvPr/>
        </p:nvGrpSpPr>
        <p:grpSpPr bwMode="auto">
          <a:xfrm>
            <a:off x="3966690" y="4352607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F7408D29-D7D5-416E-9EFC-D6BC8762E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DC126E9A-E191-40BA-ADC5-BE3A27A94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3F3AF96C-83B8-4D30-AE44-02F45C51F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145">
            <a:extLst>
              <a:ext uri="{FF2B5EF4-FFF2-40B4-BE49-F238E27FC236}">
                <a16:creationId xmlns:a16="http://schemas.microsoft.com/office/drawing/2014/main" id="{D0EE783E-6C05-44FF-99F9-C8A2F7DC8C1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550773"/>
            <a:ext cx="431800" cy="852488"/>
            <a:chOff x="2304" y="768"/>
            <a:chExt cx="272" cy="537"/>
          </a:xfrm>
        </p:grpSpPr>
        <p:grpSp>
          <p:nvGrpSpPr>
            <p:cNvPr id="52" name="Group 146">
              <a:extLst>
                <a:ext uri="{FF2B5EF4-FFF2-40B4-BE49-F238E27FC236}">
                  <a16:creationId xmlns:a16="http://schemas.microsoft.com/office/drawing/2014/main" id="{DF48F872-10EC-4A8A-A45B-BA1369A0C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57" name="Freeform 147">
                <a:extLst>
                  <a:ext uri="{FF2B5EF4-FFF2-40B4-BE49-F238E27FC236}">
                    <a16:creationId xmlns:a16="http://schemas.microsoft.com/office/drawing/2014/main" id="{39F1EB7B-2FE2-4D2C-97C4-1F7F40BA3345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48">
                <a:extLst>
                  <a:ext uri="{FF2B5EF4-FFF2-40B4-BE49-F238E27FC236}">
                    <a16:creationId xmlns:a16="http://schemas.microsoft.com/office/drawing/2014/main" id="{F87B8742-C21D-4F4C-A86D-66B885CC6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149">
              <a:extLst>
                <a:ext uri="{FF2B5EF4-FFF2-40B4-BE49-F238E27FC236}">
                  <a16:creationId xmlns:a16="http://schemas.microsoft.com/office/drawing/2014/main" id="{F431DFAE-17EA-40AB-A8F5-309BDD592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54" name="Freeform 150">
                <a:extLst>
                  <a:ext uri="{FF2B5EF4-FFF2-40B4-BE49-F238E27FC236}">
                    <a16:creationId xmlns:a16="http://schemas.microsoft.com/office/drawing/2014/main" id="{A06D6C45-78D7-4D97-9F2C-CC9849A1E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151">
                <a:extLst>
                  <a:ext uri="{FF2B5EF4-FFF2-40B4-BE49-F238E27FC236}">
                    <a16:creationId xmlns:a16="http://schemas.microsoft.com/office/drawing/2014/main" id="{8BF52E18-E69C-46AF-BE49-424DAE17F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152">
                <a:extLst>
                  <a:ext uri="{FF2B5EF4-FFF2-40B4-BE49-F238E27FC236}">
                    <a16:creationId xmlns:a16="http://schemas.microsoft.com/office/drawing/2014/main" id="{A00C436C-E7A7-412A-B665-2404092C0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9" name="Group 348">
            <a:extLst>
              <a:ext uri="{FF2B5EF4-FFF2-40B4-BE49-F238E27FC236}">
                <a16:creationId xmlns:a16="http://schemas.microsoft.com/office/drawing/2014/main" id="{B1BAA587-977A-4A4F-8BB6-A66C5580F1D8}"/>
              </a:ext>
            </a:extLst>
          </p:cNvPr>
          <p:cNvGrpSpPr>
            <a:grpSpLocks/>
          </p:cNvGrpSpPr>
          <p:nvPr/>
        </p:nvGrpSpPr>
        <p:grpSpPr bwMode="auto">
          <a:xfrm>
            <a:off x="4918303" y="5569709"/>
            <a:ext cx="428625" cy="852488"/>
            <a:chOff x="2292" y="1392"/>
            <a:chExt cx="270" cy="537"/>
          </a:xfrm>
        </p:grpSpPr>
        <p:grpSp>
          <p:nvGrpSpPr>
            <p:cNvPr id="60" name="Group 349">
              <a:extLst>
                <a:ext uri="{FF2B5EF4-FFF2-40B4-BE49-F238E27FC236}">
                  <a16:creationId xmlns:a16="http://schemas.microsoft.com/office/drawing/2014/main" id="{F261C7DF-4A3D-4EE9-B942-7EC5EAAAE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65" name="Freeform 350">
                <a:extLst>
                  <a:ext uri="{FF2B5EF4-FFF2-40B4-BE49-F238E27FC236}">
                    <a16:creationId xmlns:a16="http://schemas.microsoft.com/office/drawing/2014/main" id="{4D0A7F92-42D9-4D5D-B979-A96BE34CC8E8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1">
                <a:extLst>
                  <a:ext uri="{FF2B5EF4-FFF2-40B4-BE49-F238E27FC236}">
                    <a16:creationId xmlns:a16="http://schemas.microsoft.com/office/drawing/2014/main" id="{DD0050D0-AD6E-4355-8035-DBB3128B6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1" name="Group 352">
              <a:extLst>
                <a:ext uri="{FF2B5EF4-FFF2-40B4-BE49-F238E27FC236}">
                  <a16:creationId xmlns:a16="http://schemas.microsoft.com/office/drawing/2014/main" id="{4BF5EC56-A32F-4433-A086-34BE3C1A977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62" name="Freeform 353">
                <a:extLst>
                  <a:ext uri="{FF2B5EF4-FFF2-40B4-BE49-F238E27FC236}">
                    <a16:creationId xmlns:a16="http://schemas.microsoft.com/office/drawing/2014/main" id="{E9C26B83-0597-4549-84CF-EE534D5CE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354">
                <a:extLst>
                  <a:ext uri="{FF2B5EF4-FFF2-40B4-BE49-F238E27FC236}">
                    <a16:creationId xmlns:a16="http://schemas.microsoft.com/office/drawing/2014/main" id="{EBBF13F5-4FB0-427F-A157-3B2734275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355">
                <a:extLst>
                  <a:ext uri="{FF2B5EF4-FFF2-40B4-BE49-F238E27FC236}">
                    <a16:creationId xmlns:a16="http://schemas.microsoft.com/office/drawing/2014/main" id="{F22E3277-DB7E-4E8F-BA28-154A94FE4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E0E36845-4F91-4EDB-A8F4-D3149FD4FB8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390866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820C27D3-097A-40EB-A989-B5C16D77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6D7715E5-450C-48D7-9CC4-A904C683B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202095F7-8AA9-4726-8E2D-105E294CC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2020-09-27T04:43:36Z</dcterms:modified>
  <cp:category>Shooting</cp:category>
</cp:coreProperties>
</file>