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9375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C0E1E02-03B1-4358-B0F3-32814083ACC8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67" name="Line 45">
              <a:extLst>
                <a:ext uri="{FF2B5EF4-FFF2-40B4-BE49-F238E27FC236}">
                  <a16:creationId xmlns:a16="http://schemas.microsoft.com/office/drawing/2014/main" id="{30093413-0046-4E5B-B98D-41818FFC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6">
              <a:extLst>
                <a:ext uri="{FF2B5EF4-FFF2-40B4-BE49-F238E27FC236}">
                  <a16:creationId xmlns:a16="http://schemas.microsoft.com/office/drawing/2014/main" id="{A64BCAF9-3D84-4FCD-83F7-0265CE90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B1895F66-1790-4E0A-B6E8-72194151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2653D865-D825-4EEA-9073-7D515A86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0">
              <a:extLst>
                <a:ext uri="{FF2B5EF4-FFF2-40B4-BE49-F238E27FC236}">
                  <a16:creationId xmlns:a16="http://schemas.microsoft.com/office/drawing/2014/main" id="{4A3BE73E-740F-4027-9479-E73430B66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C19918A-5D14-4602-8FB4-D4EA9906BAB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reeform 48">
              <a:extLst>
                <a:ext uri="{FF2B5EF4-FFF2-40B4-BE49-F238E27FC236}">
                  <a16:creationId xmlns:a16="http://schemas.microsoft.com/office/drawing/2014/main" id="{5DA54C5F-43F6-488F-A850-DA24F40C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5763366-8605-4E5E-B644-832908954FE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75" name="Group 33">
              <a:extLst>
                <a:ext uri="{FF2B5EF4-FFF2-40B4-BE49-F238E27FC236}">
                  <a16:creationId xmlns:a16="http://schemas.microsoft.com/office/drawing/2014/main" id="{6C5C93B9-C53A-424E-8CBA-8923248F9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8" name="Line 34">
                <a:extLst>
                  <a:ext uri="{FF2B5EF4-FFF2-40B4-BE49-F238E27FC236}">
                    <a16:creationId xmlns:a16="http://schemas.microsoft.com/office/drawing/2014/main" id="{24AD96CB-8F05-4571-A0EA-9188FD834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35">
                <a:extLst>
                  <a:ext uri="{FF2B5EF4-FFF2-40B4-BE49-F238E27FC236}">
                    <a16:creationId xmlns:a16="http://schemas.microsoft.com/office/drawing/2014/main" id="{3E1558C6-2501-4E8C-943E-113080044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Freeform 36">
                <a:extLst>
                  <a:ext uri="{FF2B5EF4-FFF2-40B4-BE49-F238E27FC236}">
                    <a16:creationId xmlns:a16="http://schemas.microsoft.com/office/drawing/2014/main" id="{237F746B-0FE2-4677-B165-C0BD9515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9A663F31-24AD-4A6E-92AF-9E826958BB3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2">
              <a:extLst>
                <a:ext uri="{FF2B5EF4-FFF2-40B4-BE49-F238E27FC236}">
                  <a16:creationId xmlns:a16="http://schemas.microsoft.com/office/drawing/2014/main" id="{7770C055-5725-4CCB-80FD-7450C5BFBEC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AB0D527-26D9-413E-8878-FDA5E22EB55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1D7BF74B-13B1-4707-8A6B-29B3EDCD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8A0098FF-9AFF-4926-B387-07CB61F9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7A536662-7109-4F41-88AD-606C71AE5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08DFF872-B969-47B8-B4CC-6EBA44FB2EF5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F15C553D-E3DF-4A37-BE2E-DA83CF656235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BAE87D15-3A27-41BF-A9C6-C0D5CD27E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603AA4BC-2899-4FF6-B40C-04A2361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AC2B946F-C30E-47CA-A134-D7E07564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0750038-8762-46E8-886D-34E80EF9ED2B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4784719-2330-4FC5-A6F3-7F0D3B91FC5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8EF261E5-105F-4B0F-8082-05AADE997D7E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05B8510A-1D84-4C3A-A163-17A5E24C82F2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9DB2271E-56E5-4AB9-A2DD-D64CA56D3D85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095" name="Group 1">
            <a:extLst>
              <a:ext uri="{FF2B5EF4-FFF2-40B4-BE49-F238E27FC236}">
                <a16:creationId xmlns:a16="http://schemas.microsoft.com/office/drawing/2014/main" id="{AB3817B7-4B2A-4BD3-BAFD-517B08986650}"/>
              </a:ext>
            </a:extLst>
          </p:cNvPr>
          <p:cNvGrpSpPr>
            <a:grpSpLocks/>
          </p:cNvGrpSpPr>
          <p:nvPr/>
        </p:nvGrpSpPr>
        <p:grpSpPr bwMode="auto">
          <a:xfrm>
            <a:off x="7607299" y="792163"/>
            <a:ext cx="2389188" cy="503237"/>
            <a:chOff x="8077200" y="1706087"/>
            <a:chExt cx="2388583" cy="503713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B538F8D6-D2E7-4363-8449-F48B8A16259C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6F9F9985-7344-4E0A-886F-A65F042B7B2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5D838EA5-C709-4DAA-8854-7213C85D59E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D43FD40C-E216-438C-8025-E4F7A497055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F005DD56-0585-4CA3-B5D8-8C0D0C4AD2B9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E427AA9-1A7A-42F9-A533-D6B5685E665B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0DBD1DFF-070E-4A58-B3CB-4650ACE2A4E5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893D9566-BFC8-468F-A5D5-674BD3D6B906}"/>
              </a:ext>
            </a:extLst>
          </p:cNvPr>
          <p:cNvGrpSpPr/>
          <p:nvPr/>
        </p:nvGrpSpPr>
        <p:grpSpPr>
          <a:xfrm>
            <a:off x="7910512" y="1728788"/>
            <a:ext cx="1290497" cy="644968"/>
            <a:chOff x="5255538" y="3733800"/>
            <a:chExt cx="1290497" cy="644968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843065A0-B72C-4B78-A1B7-FDF5EB49718D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1E688555-C22D-43C7-BBEB-F493AD51905C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3BD86D68-2F15-4A28-ABA7-8537D1002214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45515056-6B35-488C-8003-2D3F4782349F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3A8820BA-6F8B-419D-A2E3-750CDCF4E87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FFE2FDEE-1B35-4EF7-BE74-7A78AA5BAA64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68B31E08-EF74-4847-ADAE-992DFC245180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E2EFEEDB-4B31-4614-9D2D-F787D6DF5596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A5187A2E-FEFC-4ECF-9CE6-8014F5361843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283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2020-02-09T00:04:28Z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