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7004BC9-145D-4E54-9AD4-2B838FF1FFF6}"/>
    <pc:docChg chg="undo modSld">
      <pc:chgData name="Matt Carlson" userId="0e792f37f00095d9" providerId="LiveId" clId="{A7004BC9-145D-4E54-9AD4-2B838FF1FFF6}" dt="2017-08-18T10:33:42.685" v="165" actId="20577"/>
      <pc:docMkLst>
        <pc:docMk/>
      </pc:docMkLst>
      <pc:sldChg chg="modSp">
        <pc:chgData name="Matt Carlson" userId="0e792f37f00095d9" providerId="LiveId" clId="{A7004BC9-145D-4E54-9AD4-2B838FF1FFF6}" dt="2017-08-18T10:33:42.685" v="165" actId="20577"/>
        <pc:sldMkLst>
          <pc:docMk/>
          <pc:sldMk cId="0" sldId="274"/>
        </pc:sldMkLst>
        <pc:graphicFrameChg chg="mod modGraphic">
          <ac:chgData name="Matt Carlson" userId="0e792f37f00095d9" providerId="LiveId" clId="{A7004BC9-145D-4E54-9AD4-2B838FF1FFF6}" dt="2017-08-18T10:33:42.685" v="165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5DFA89-0C45-404D-86D4-7F75C8C8C45F}"/>
              </a:ext>
            </a:extLst>
          </p:cNvPr>
          <p:cNvGrpSpPr/>
          <p:nvPr/>
        </p:nvGrpSpPr>
        <p:grpSpPr>
          <a:xfrm>
            <a:off x="1144191" y="5053156"/>
            <a:ext cx="1185862" cy="1165906"/>
            <a:chOff x="1144191" y="5053156"/>
            <a:chExt cx="1185862" cy="1165906"/>
          </a:xfrm>
        </p:grpSpPr>
        <p:pic>
          <p:nvPicPr>
            <p:cNvPr id="41" name="Picture 2" descr="http://www.clipartlord.com/wp-content/uploads/2016/04/haystack3.png">
              <a:extLst>
                <a:ext uri="{FF2B5EF4-FFF2-40B4-BE49-F238E27FC236}">
                  <a16:creationId xmlns:a16="http://schemas.microsoft.com/office/drawing/2014/main" id="{879159D1-155D-4346-85B9-E91EF8726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191" y="5553559"/>
              <a:ext cx="1185862" cy="66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www.clipartlord.com/wp-content/uploads/2016/04/haystack3.png">
              <a:extLst>
                <a:ext uri="{FF2B5EF4-FFF2-40B4-BE49-F238E27FC236}">
                  <a16:creationId xmlns:a16="http://schemas.microsoft.com/office/drawing/2014/main" id="{FB2C304B-2966-4330-BA1B-CE36FB313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191" y="5053156"/>
              <a:ext cx="1185862" cy="66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B537F6-7430-46A9-892F-BD1CAFCC46A3}"/>
              </a:ext>
            </a:extLst>
          </p:cNvPr>
          <p:cNvGrpSpPr/>
          <p:nvPr/>
        </p:nvGrpSpPr>
        <p:grpSpPr>
          <a:xfrm>
            <a:off x="2701908" y="5947313"/>
            <a:ext cx="1211262" cy="1147047"/>
            <a:chOff x="2728120" y="6240979"/>
            <a:chExt cx="1211262" cy="1147047"/>
          </a:xfrm>
        </p:grpSpPr>
        <p:pic>
          <p:nvPicPr>
            <p:cNvPr id="1026" name="Picture 2" descr="http://www.clipartlord.com/wp-content/uploads/2016/04/haystack3.png">
              <a:extLst>
                <a:ext uri="{FF2B5EF4-FFF2-40B4-BE49-F238E27FC236}">
                  <a16:creationId xmlns:a16="http://schemas.microsoft.com/office/drawing/2014/main" id="{8722E869-2942-43CF-9D73-84F658D64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120" y="6722523"/>
              <a:ext cx="1185862" cy="66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www.clipartlord.com/wp-content/uploads/2016/04/haystack3.png">
              <a:extLst>
                <a:ext uri="{FF2B5EF4-FFF2-40B4-BE49-F238E27FC236}">
                  <a16:creationId xmlns:a16="http://schemas.microsoft.com/office/drawing/2014/main" id="{E7BDB028-5F60-47F4-B3E0-C459CFBA8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520" y="6240979"/>
              <a:ext cx="1185862" cy="66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ED17E-C591-4657-B625-41E07C9FB8C5}"/>
              </a:ext>
            </a:extLst>
          </p:cNvPr>
          <p:cNvGrpSpPr/>
          <p:nvPr/>
        </p:nvGrpSpPr>
        <p:grpSpPr>
          <a:xfrm>
            <a:off x="4068780" y="5066134"/>
            <a:ext cx="1185862" cy="1165906"/>
            <a:chOff x="3860006" y="5106183"/>
            <a:chExt cx="1185862" cy="1165906"/>
          </a:xfrm>
        </p:grpSpPr>
        <p:pic>
          <p:nvPicPr>
            <p:cNvPr id="39" name="Picture 2" descr="http://www.clipartlord.com/wp-content/uploads/2016/04/haystack3.png">
              <a:extLst>
                <a:ext uri="{FF2B5EF4-FFF2-40B4-BE49-F238E27FC236}">
                  <a16:creationId xmlns:a16="http://schemas.microsoft.com/office/drawing/2014/main" id="{3B84390B-5492-4D15-A9B3-62F750A38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6" y="5606586"/>
              <a:ext cx="1185862" cy="66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clipartlord.com/wp-content/uploads/2016/04/haystack3.png">
              <a:extLst>
                <a:ext uri="{FF2B5EF4-FFF2-40B4-BE49-F238E27FC236}">
                  <a16:creationId xmlns:a16="http://schemas.microsoft.com/office/drawing/2014/main" id="{6B6787E2-DD18-428B-A575-F2E09B364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6" y="5106183"/>
              <a:ext cx="1185862" cy="66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81651"/>
              </p:ext>
            </p:extLst>
          </p:nvPr>
        </p:nvGraphicFramePr>
        <p:xfrm>
          <a:off x="152400" y="152400"/>
          <a:ext cx="7010400" cy="42001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13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 (Almost) Perfect Poppers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touching marks. Gun is loaded to 6 rounds and holstered. 2nd magazine loaded to 6 rounds. All other magazines are loaded to division capacity.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 on Paper</a:t>
                      </a:r>
                    </a:p>
                    <a:p>
                      <a:pPr marL="914400" marR="0" lvl="2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11 Minimum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&amp; PP2 are 12 yards from P1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&amp; T3 are 20 yards from P1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PP1 and PP2 and T1 with at least 3 rounds. Then engage T2 &amp; T3 with at least 3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PP1 &amp; PP2 are equal priority and may be engaged in any order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&amp; T3 cannot be engaged until T1, PP1 &amp; PP2 have been engaged.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number of additional loading device allowed is defined by 8.1.5.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075023" y="88476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60502" y="89559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170238" y="73780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2425353" y="716682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60021AD8-BB0A-486E-9AEC-E948EF1B482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162800"/>
            <a:ext cx="141288" cy="460375"/>
            <a:chOff x="5403" y="3457"/>
            <a:chExt cx="209" cy="755"/>
          </a:xfrm>
        </p:grpSpPr>
        <p:sp>
          <p:nvSpPr>
            <p:cNvPr id="10" name="Oval 52">
              <a:extLst>
                <a:ext uri="{FF2B5EF4-FFF2-40B4-BE49-F238E27FC236}">
                  <a16:creationId xmlns:a16="http://schemas.microsoft.com/office/drawing/2014/main" id="{1509F8F8-9E1A-4EE9-A0FD-A96399DC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53">
              <a:extLst>
                <a:ext uri="{FF2B5EF4-FFF2-40B4-BE49-F238E27FC236}">
                  <a16:creationId xmlns:a16="http://schemas.microsoft.com/office/drawing/2014/main" id="{BD46E9B3-7E85-4917-8640-F581D2D8F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Freeform 54">
              <a:extLst>
                <a:ext uri="{FF2B5EF4-FFF2-40B4-BE49-F238E27FC236}">
                  <a16:creationId xmlns:a16="http://schemas.microsoft.com/office/drawing/2014/main" id="{913682EA-DEE5-4C30-9A61-1657C31EC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55">
              <a:extLst>
                <a:ext uri="{FF2B5EF4-FFF2-40B4-BE49-F238E27FC236}">
                  <a16:creationId xmlns:a16="http://schemas.microsoft.com/office/drawing/2014/main" id="{51391776-E3EF-483E-8303-6C1AD1571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6">
              <a:extLst>
                <a:ext uri="{FF2B5EF4-FFF2-40B4-BE49-F238E27FC236}">
                  <a16:creationId xmlns:a16="http://schemas.microsoft.com/office/drawing/2014/main" id="{67010206-C6E5-4D32-BCC6-3ECD2B1DF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DFAD01FB-4492-4893-A9C7-2D0611BCA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8">
              <a:extLst>
                <a:ext uri="{FF2B5EF4-FFF2-40B4-BE49-F238E27FC236}">
                  <a16:creationId xmlns:a16="http://schemas.microsoft.com/office/drawing/2014/main" id="{0EF49CA3-D088-463B-B552-974DDE6B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" name="Group 51">
            <a:extLst>
              <a:ext uri="{FF2B5EF4-FFF2-40B4-BE49-F238E27FC236}">
                <a16:creationId xmlns:a16="http://schemas.microsoft.com/office/drawing/2014/main" id="{E45ACD97-D812-4351-A8E8-D7B9385244F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7162800"/>
            <a:ext cx="141288" cy="460375"/>
            <a:chOff x="5403" y="3457"/>
            <a:chExt cx="209" cy="755"/>
          </a:xfrm>
        </p:grpSpPr>
        <p:sp>
          <p:nvSpPr>
            <p:cNvPr id="18" name="Oval 52">
              <a:extLst>
                <a:ext uri="{FF2B5EF4-FFF2-40B4-BE49-F238E27FC236}">
                  <a16:creationId xmlns:a16="http://schemas.microsoft.com/office/drawing/2014/main" id="{2DD8E6A1-B22E-4759-AEA6-F0E08ADE7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53">
              <a:extLst>
                <a:ext uri="{FF2B5EF4-FFF2-40B4-BE49-F238E27FC236}">
                  <a16:creationId xmlns:a16="http://schemas.microsoft.com/office/drawing/2014/main" id="{5270323D-CB72-44DA-943B-7ECDC95C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D8D9D761-7C43-4D53-8307-5EEF22DD9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9EF0BDCA-95E5-4F47-AEFC-97E57CCDA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49BCEB7B-53D0-4236-9AA5-FBBC3D2E4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358D524A-5B69-4FEF-943D-95879D76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1DFD4F69-9C4F-4152-BB8C-488EBAE6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C97D81F7-53C4-4D44-BC94-E59C1CCB73AA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6639354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C9A4CBE2-A880-48C5-9190-07748924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81A789B0-F8DF-493A-9919-2B28E895D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939C61E-4D9F-4D15-95F4-095E32F7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DC2AC883-7210-44AE-9806-69E9CBBCAB0D}"/>
              </a:ext>
            </a:extLst>
          </p:cNvPr>
          <p:cNvGrpSpPr>
            <a:grpSpLocks/>
          </p:cNvGrpSpPr>
          <p:nvPr/>
        </p:nvGrpSpPr>
        <p:grpSpPr bwMode="auto">
          <a:xfrm>
            <a:off x="1715742" y="5820846"/>
            <a:ext cx="287338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F07769C9-70AC-42D5-A3E0-CD6C40E1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3EBF793E-5DCA-4F31-8E0A-BC2A84555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0E94E5A-560A-4986-81D3-C266FFCB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2F93BE54-7CDE-48E2-8094-CE8A6940F9AE}"/>
              </a:ext>
            </a:extLst>
          </p:cNvPr>
          <p:cNvGrpSpPr>
            <a:grpSpLocks/>
          </p:cNvGrpSpPr>
          <p:nvPr/>
        </p:nvGrpSpPr>
        <p:grpSpPr bwMode="auto">
          <a:xfrm>
            <a:off x="4636311" y="5783725"/>
            <a:ext cx="287338" cy="790575"/>
            <a:chOff x="528" y="240"/>
            <a:chExt cx="181" cy="498"/>
          </a:xfrm>
        </p:grpSpPr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568E340F-8C0F-4335-A3B6-8C4D2AF5D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1DE84048-D9AE-417F-A340-AED0E2034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6AE7DEC8-E4E6-4A8F-B7AB-FFC875BFA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A00A3CB-E843-406F-AD51-F9E105CD8027}"/>
              </a:ext>
            </a:extLst>
          </p:cNvPr>
          <p:cNvSpPr txBox="1"/>
          <p:nvPr/>
        </p:nvSpPr>
        <p:spPr>
          <a:xfrm>
            <a:off x="3748992" y="716682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03886A-5198-423E-957E-75964A76C309}"/>
              </a:ext>
            </a:extLst>
          </p:cNvPr>
          <p:cNvSpPr txBox="1"/>
          <p:nvPr/>
        </p:nvSpPr>
        <p:spPr>
          <a:xfrm>
            <a:off x="1643911" y="65459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60975A-F0BA-453A-9FE9-0F813C0CF332}"/>
              </a:ext>
            </a:extLst>
          </p:cNvPr>
          <p:cNvSpPr txBox="1"/>
          <p:nvPr/>
        </p:nvSpPr>
        <p:spPr>
          <a:xfrm>
            <a:off x="4525187" y="65477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74FB0-D2D5-46E6-A024-3C0708E00761}"/>
              </a:ext>
            </a:extLst>
          </p:cNvPr>
          <p:cNvCxnSpPr>
            <a:cxnSpLocks/>
          </p:cNvCxnSpPr>
          <p:nvPr/>
        </p:nvCxnSpPr>
        <p:spPr>
          <a:xfrm flipH="1">
            <a:off x="533402" y="6639354"/>
            <a:ext cx="15239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AC8675-1E69-4D8E-9A6D-C5FDFE773866}"/>
              </a:ext>
            </a:extLst>
          </p:cNvPr>
          <p:cNvCxnSpPr>
            <a:cxnSpLocks/>
          </p:cNvCxnSpPr>
          <p:nvPr/>
        </p:nvCxnSpPr>
        <p:spPr>
          <a:xfrm flipH="1">
            <a:off x="533402" y="8839200"/>
            <a:ext cx="15239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81670C-FC67-49A6-B2E8-861FE251B160}"/>
              </a:ext>
            </a:extLst>
          </p:cNvPr>
          <p:cNvCxnSpPr>
            <a:cxnSpLocks/>
          </p:cNvCxnSpPr>
          <p:nvPr/>
        </p:nvCxnSpPr>
        <p:spPr>
          <a:xfrm>
            <a:off x="533402" y="6639354"/>
            <a:ext cx="0" cy="220833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DE9350-942F-4171-9C91-6E44512A7695}"/>
              </a:ext>
            </a:extLst>
          </p:cNvPr>
          <p:cNvSpPr txBox="1"/>
          <p:nvPr/>
        </p:nvSpPr>
        <p:spPr>
          <a:xfrm>
            <a:off x="503875" y="7493072"/>
            <a:ext cx="67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 yards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FC9396-B2CD-4AE8-96D7-8B3564F08DA1}"/>
              </a:ext>
            </a:extLst>
          </p:cNvPr>
          <p:cNvCxnSpPr>
            <a:cxnSpLocks/>
          </p:cNvCxnSpPr>
          <p:nvPr/>
        </p:nvCxnSpPr>
        <p:spPr>
          <a:xfrm flipH="1">
            <a:off x="2362200" y="7586269"/>
            <a:ext cx="15239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D9BA6F-B761-4EDF-8B55-079813A3AAE0}"/>
              </a:ext>
            </a:extLst>
          </p:cNvPr>
          <p:cNvCxnSpPr>
            <a:cxnSpLocks/>
          </p:cNvCxnSpPr>
          <p:nvPr/>
        </p:nvCxnSpPr>
        <p:spPr>
          <a:xfrm flipH="1">
            <a:off x="2362200" y="8839200"/>
            <a:ext cx="15239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52013A-136A-464D-89DC-80C9EEFF8BF0}"/>
              </a:ext>
            </a:extLst>
          </p:cNvPr>
          <p:cNvCxnSpPr>
            <a:cxnSpLocks/>
          </p:cNvCxnSpPr>
          <p:nvPr/>
        </p:nvCxnSpPr>
        <p:spPr>
          <a:xfrm>
            <a:off x="2362200" y="7586269"/>
            <a:ext cx="0" cy="125293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09469B8-757C-43AE-BCDC-C1D2FFAC731E}"/>
              </a:ext>
            </a:extLst>
          </p:cNvPr>
          <p:cNvSpPr txBox="1"/>
          <p:nvPr/>
        </p:nvSpPr>
        <p:spPr>
          <a:xfrm>
            <a:off x="2380439" y="8032412"/>
            <a:ext cx="67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15 yards</a:t>
            </a:r>
          </a:p>
        </p:txBody>
      </p:sp>
      <p:pic>
        <p:nvPicPr>
          <p:cNvPr id="61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rfgc.org/files/pat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217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2020-02-09T00:48:02Z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