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3018" y="96"/>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E51C427B-9DDC-4980-85A3-A3577CE7BFAA}" type="datetimeFigureOut">
              <a:rPr lang="en-US"/>
              <a:pPr>
                <a:defRPr/>
              </a:pPr>
              <a:t>08.02.2020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C534DF14-DF2D-4FC2-9B71-E9ED896A5A8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256FDA4C-357E-442A-B907-C25E43FAE793}"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A402732-A8D5-47C6-8458-575F0F32FFDC}" type="slidenum">
              <a:rPr lang="en-US" altLang="en-US"/>
              <a:pPr/>
              <a:t>‹#›</a:t>
            </a:fld>
            <a:endParaRPr lang="en-US" altLang="en-US"/>
          </a:p>
        </p:txBody>
      </p:sp>
    </p:spTree>
    <p:extLst>
      <p:ext uri="{BB962C8B-B14F-4D97-AF65-F5344CB8AC3E}">
        <p14:creationId xmlns:p14="http://schemas.microsoft.com/office/powerpoint/2010/main" val="15896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E4A81F6-7D04-4F43-800E-470F0258BD10}" type="slidenum">
              <a:rPr lang="en-US" altLang="en-US"/>
              <a:pPr/>
              <a:t>‹#›</a:t>
            </a:fld>
            <a:endParaRPr lang="en-US" altLang="en-US"/>
          </a:p>
        </p:txBody>
      </p:sp>
    </p:spTree>
    <p:extLst>
      <p:ext uri="{BB962C8B-B14F-4D97-AF65-F5344CB8AC3E}">
        <p14:creationId xmlns:p14="http://schemas.microsoft.com/office/powerpoint/2010/main" val="26835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7B0EEBD-C3E4-4455-A921-4002359767E4}" type="slidenum">
              <a:rPr lang="en-US" altLang="en-US"/>
              <a:pPr/>
              <a:t>‹#›</a:t>
            </a:fld>
            <a:endParaRPr lang="en-US" altLang="en-US"/>
          </a:p>
        </p:txBody>
      </p:sp>
    </p:spTree>
    <p:extLst>
      <p:ext uri="{BB962C8B-B14F-4D97-AF65-F5344CB8AC3E}">
        <p14:creationId xmlns:p14="http://schemas.microsoft.com/office/powerpoint/2010/main" val="1496634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88C26B9-9206-4289-A0F2-3CDC3C23BA14}" type="slidenum">
              <a:rPr lang="en-US" altLang="en-US"/>
              <a:pPr/>
              <a:t>‹#›</a:t>
            </a:fld>
            <a:endParaRPr lang="en-US" altLang="en-US"/>
          </a:p>
        </p:txBody>
      </p:sp>
    </p:spTree>
    <p:extLst>
      <p:ext uri="{BB962C8B-B14F-4D97-AF65-F5344CB8AC3E}">
        <p14:creationId xmlns:p14="http://schemas.microsoft.com/office/powerpoint/2010/main" val="23573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F49962-AE63-46ED-ADCB-A84CD68C9565}" type="slidenum">
              <a:rPr lang="en-US" altLang="en-US"/>
              <a:pPr/>
              <a:t>‹#›</a:t>
            </a:fld>
            <a:endParaRPr lang="en-US" altLang="en-US"/>
          </a:p>
        </p:txBody>
      </p:sp>
    </p:spTree>
    <p:extLst>
      <p:ext uri="{BB962C8B-B14F-4D97-AF65-F5344CB8AC3E}">
        <p14:creationId xmlns:p14="http://schemas.microsoft.com/office/powerpoint/2010/main" val="25110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557BD4-E74F-4435-B8AD-93E755D55836}" type="slidenum">
              <a:rPr lang="en-US" altLang="en-US"/>
              <a:pPr/>
              <a:t>‹#›</a:t>
            </a:fld>
            <a:endParaRPr lang="en-US" altLang="en-US"/>
          </a:p>
        </p:txBody>
      </p:sp>
    </p:spTree>
    <p:extLst>
      <p:ext uri="{BB962C8B-B14F-4D97-AF65-F5344CB8AC3E}">
        <p14:creationId xmlns:p14="http://schemas.microsoft.com/office/powerpoint/2010/main" val="380712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2FF8B98F-3818-4A79-9AF6-C40FAC76E89E}" type="slidenum">
              <a:rPr lang="en-US" altLang="en-US"/>
              <a:pPr/>
              <a:t>‹#›</a:t>
            </a:fld>
            <a:endParaRPr lang="en-US" altLang="en-US"/>
          </a:p>
        </p:txBody>
      </p:sp>
    </p:spTree>
    <p:extLst>
      <p:ext uri="{BB962C8B-B14F-4D97-AF65-F5344CB8AC3E}">
        <p14:creationId xmlns:p14="http://schemas.microsoft.com/office/powerpoint/2010/main" val="183507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A81392E-5E4F-46B0-A7F9-4DE40602D5EA}" type="slidenum">
              <a:rPr lang="en-US" altLang="en-US"/>
              <a:pPr/>
              <a:t>‹#›</a:t>
            </a:fld>
            <a:endParaRPr lang="en-US" altLang="en-US"/>
          </a:p>
        </p:txBody>
      </p:sp>
    </p:spTree>
    <p:extLst>
      <p:ext uri="{BB962C8B-B14F-4D97-AF65-F5344CB8AC3E}">
        <p14:creationId xmlns:p14="http://schemas.microsoft.com/office/powerpoint/2010/main" val="225097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E922EF3D-38F6-4249-9A8C-D83D1583F416}" type="slidenum">
              <a:rPr lang="en-US" altLang="en-US"/>
              <a:pPr/>
              <a:t>‹#›</a:t>
            </a:fld>
            <a:endParaRPr lang="en-US" altLang="en-US"/>
          </a:p>
        </p:txBody>
      </p:sp>
    </p:spTree>
    <p:extLst>
      <p:ext uri="{BB962C8B-B14F-4D97-AF65-F5344CB8AC3E}">
        <p14:creationId xmlns:p14="http://schemas.microsoft.com/office/powerpoint/2010/main" val="2571056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585B766-BF19-4152-93E8-613A002E9B64}" type="slidenum">
              <a:rPr lang="en-US" altLang="en-US"/>
              <a:pPr/>
              <a:t>‹#›</a:t>
            </a:fld>
            <a:endParaRPr lang="en-US" altLang="en-US"/>
          </a:p>
        </p:txBody>
      </p:sp>
    </p:spTree>
    <p:extLst>
      <p:ext uri="{BB962C8B-B14F-4D97-AF65-F5344CB8AC3E}">
        <p14:creationId xmlns:p14="http://schemas.microsoft.com/office/powerpoint/2010/main" val="70688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7D15C7B-2C5B-49C5-89ED-72B7C15CBEFB}" type="slidenum">
              <a:rPr lang="en-US" altLang="en-US"/>
              <a:pPr/>
              <a:t>‹#›</a:t>
            </a:fld>
            <a:endParaRPr lang="en-US" altLang="en-US"/>
          </a:p>
        </p:txBody>
      </p:sp>
    </p:spTree>
    <p:extLst>
      <p:ext uri="{BB962C8B-B14F-4D97-AF65-F5344CB8AC3E}">
        <p14:creationId xmlns:p14="http://schemas.microsoft.com/office/powerpoint/2010/main" val="905749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39683B87-123E-4989-930A-EA7BAD2DAAD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0" name="Group 292"/>
          <p:cNvGrpSpPr>
            <a:grpSpLocks/>
          </p:cNvGrpSpPr>
          <p:nvPr/>
        </p:nvGrpSpPr>
        <p:grpSpPr bwMode="auto">
          <a:xfrm flipH="1">
            <a:off x="1219553" y="5185614"/>
            <a:ext cx="222250" cy="690563"/>
            <a:chOff x="384" y="816"/>
            <a:chExt cx="140" cy="435"/>
          </a:xfrm>
        </p:grpSpPr>
        <p:sp>
          <p:nvSpPr>
            <p:cNvPr id="351" name="Line 293"/>
            <p:cNvSpPr>
              <a:spLocks noChangeShapeType="1"/>
            </p:cNvSpPr>
            <p:nvPr/>
          </p:nvSpPr>
          <p:spPr bwMode="auto">
            <a:xfrm flipH="1">
              <a:off x="520" y="1082"/>
              <a:ext cx="0" cy="16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2" name="Line 294"/>
            <p:cNvSpPr>
              <a:spLocks noChangeShapeType="1"/>
            </p:cNvSpPr>
            <p:nvPr/>
          </p:nvSpPr>
          <p:spPr bwMode="auto">
            <a:xfrm flipH="1">
              <a:off x="391" y="1046"/>
              <a:ext cx="0" cy="16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3" name="Freeform 295"/>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319" name="Group 13"/>
          <p:cNvGrpSpPr>
            <a:grpSpLocks/>
          </p:cNvGrpSpPr>
          <p:nvPr/>
        </p:nvGrpSpPr>
        <p:grpSpPr bwMode="auto">
          <a:xfrm>
            <a:off x="3360490" y="5795600"/>
            <a:ext cx="393700" cy="1271588"/>
            <a:chOff x="2496" y="4380"/>
            <a:chExt cx="236" cy="690"/>
          </a:xfrm>
        </p:grpSpPr>
        <p:sp>
          <p:nvSpPr>
            <p:cNvPr id="320"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21"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aphicFrame>
        <p:nvGraphicFramePr>
          <p:cNvPr id="168" name="Group 29"/>
          <p:cNvGraphicFramePr>
            <a:graphicFrameLocks noGrp="1"/>
          </p:cNvGraphicFramePr>
          <p:nvPr>
            <p:extLst>
              <p:ext uri="{D42A27DB-BD31-4B8C-83A1-F6EECF244321}">
                <p14:modId xmlns:p14="http://schemas.microsoft.com/office/powerpoint/2010/main" val="1331877566"/>
              </p:ext>
            </p:extLst>
          </p:nvPr>
        </p:nvGraphicFramePr>
        <p:xfrm>
          <a:off x="152400" y="152400"/>
          <a:ext cx="7010400" cy="3208337"/>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Renton Fish and Game Club</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rPr>
                        <a:t>Bay 1</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rPr>
                        <a:t>Stage Name: Column Slalom</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Matt Carlson</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You’re waiting for your train in the bad part of town when a gang of 4 approach you and threaten your life. As you draw your weapon the gang members scatter and open fire. Defend yourself and flee the area.</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Standing at P1 squarely facing T1, wrists above shoulders.</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8 rounds min, Unlimited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a:t>
                      </a:r>
                      <a:r>
                        <a:rPr kumimoji="0" lang="en-US" sz="1100" b="1" i="0" u="none" strike="noStrike" cap="none" normalizeH="0" baseline="0">
                          <a:ln>
                            <a:noFill/>
                          </a:ln>
                          <a:solidFill>
                            <a:schemeClr val="tx1"/>
                          </a:solidFill>
                          <a:effectLst/>
                          <a:latin typeface="Arial" charset="0"/>
                          <a:ea typeface="ＭＳ Ｐゴシック" pitchFamily="-112" charset="-128"/>
                          <a:cs typeface="Times New Roman" pitchFamily="-112" charset="0"/>
                        </a:rPr>
                        <a:t>         4 </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threat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 on all targets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982288">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draw and engage T1. Then move to cover of P2 and engage T2. Then move to cover of P3 and engage T3. Finally, move to P4 and engage T4. All target must be engaged with at least 2 shots each.</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69" name="Picture 36" descr="C:\Documents and Settings\Administrator\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825" y="339725"/>
            <a:ext cx="91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 name="Group 13"/>
          <p:cNvGrpSpPr>
            <a:grpSpLocks/>
          </p:cNvGrpSpPr>
          <p:nvPr/>
        </p:nvGrpSpPr>
        <p:grpSpPr bwMode="auto">
          <a:xfrm>
            <a:off x="3498726" y="6636240"/>
            <a:ext cx="393700" cy="1271588"/>
            <a:chOff x="2496" y="4380"/>
            <a:chExt cx="236" cy="690"/>
          </a:xfrm>
        </p:grpSpPr>
        <p:sp>
          <p:nvSpPr>
            <p:cNvPr id="308"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09"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325" name="Group 292"/>
          <p:cNvGrpSpPr>
            <a:grpSpLocks/>
          </p:cNvGrpSpPr>
          <p:nvPr/>
        </p:nvGrpSpPr>
        <p:grpSpPr bwMode="auto">
          <a:xfrm flipH="1">
            <a:off x="1371600" y="6650415"/>
            <a:ext cx="222250" cy="858838"/>
            <a:chOff x="384" y="816"/>
            <a:chExt cx="140" cy="541"/>
          </a:xfrm>
        </p:grpSpPr>
        <p:sp>
          <p:nvSpPr>
            <p:cNvPr id="326" name="Line 293"/>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 name="Line 294"/>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8" name="Freeform 295"/>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329" name="TextBox 13"/>
          <p:cNvSpPr txBox="1">
            <a:spLocks noChangeArrowheads="1"/>
          </p:cNvSpPr>
          <p:nvPr/>
        </p:nvSpPr>
        <p:spPr bwMode="auto">
          <a:xfrm>
            <a:off x="3028596" y="7907828"/>
            <a:ext cx="48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t>P1</a:t>
            </a:r>
          </a:p>
        </p:txBody>
      </p:sp>
      <p:grpSp>
        <p:nvGrpSpPr>
          <p:cNvPr id="330" name="Group 288"/>
          <p:cNvGrpSpPr>
            <a:grpSpLocks/>
          </p:cNvGrpSpPr>
          <p:nvPr/>
        </p:nvGrpSpPr>
        <p:grpSpPr bwMode="auto">
          <a:xfrm>
            <a:off x="5130031" y="6067802"/>
            <a:ext cx="222250" cy="858838"/>
            <a:chOff x="384" y="816"/>
            <a:chExt cx="140" cy="541"/>
          </a:xfrm>
        </p:grpSpPr>
        <p:sp>
          <p:nvSpPr>
            <p:cNvPr id="331" name="Line 289"/>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2" name="Line 290"/>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3"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334" name="Group 29"/>
          <p:cNvGrpSpPr>
            <a:grpSpLocks/>
          </p:cNvGrpSpPr>
          <p:nvPr/>
        </p:nvGrpSpPr>
        <p:grpSpPr bwMode="auto">
          <a:xfrm>
            <a:off x="3692339" y="4132303"/>
            <a:ext cx="287338" cy="790575"/>
            <a:chOff x="528" y="240"/>
            <a:chExt cx="181" cy="498"/>
          </a:xfrm>
        </p:grpSpPr>
        <p:sp>
          <p:nvSpPr>
            <p:cNvPr id="335"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6"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338" name="TextBox 13"/>
          <p:cNvSpPr txBox="1">
            <a:spLocks noChangeArrowheads="1"/>
          </p:cNvSpPr>
          <p:nvPr/>
        </p:nvSpPr>
        <p:spPr bwMode="auto">
          <a:xfrm>
            <a:off x="3157493" y="7530381"/>
            <a:ext cx="48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t>P2</a:t>
            </a:r>
          </a:p>
        </p:txBody>
      </p:sp>
      <p:sp>
        <p:nvSpPr>
          <p:cNvPr id="339" name="TextBox 13"/>
          <p:cNvSpPr txBox="1">
            <a:spLocks noChangeArrowheads="1"/>
          </p:cNvSpPr>
          <p:nvPr/>
        </p:nvSpPr>
        <p:spPr bwMode="auto">
          <a:xfrm>
            <a:off x="1270167" y="6260043"/>
            <a:ext cx="42511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t>T1</a:t>
            </a:r>
          </a:p>
        </p:txBody>
      </p:sp>
      <p:sp>
        <p:nvSpPr>
          <p:cNvPr id="340" name="TextBox 13"/>
          <p:cNvSpPr txBox="1">
            <a:spLocks noChangeArrowheads="1"/>
          </p:cNvSpPr>
          <p:nvPr/>
        </p:nvSpPr>
        <p:spPr bwMode="auto">
          <a:xfrm>
            <a:off x="4993293" y="5728077"/>
            <a:ext cx="42511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t>T1</a:t>
            </a:r>
          </a:p>
        </p:txBody>
      </p:sp>
      <p:sp>
        <p:nvSpPr>
          <p:cNvPr id="341" name="TextBox 13"/>
          <p:cNvSpPr txBox="1">
            <a:spLocks noChangeArrowheads="1"/>
          </p:cNvSpPr>
          <p:nvPr/>
        </p:nvSpPr>
        <p:spPr bwMode="auto">
          <a:xfrm>
            <a:off x="3623450" y="3847310"/>
            <a:ext cx="42511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t>T1</a:t>
            </a:r>
          </a:p>
        </p:txBody>
      </p:sp>
      <p:grpSp>
        <p:nvGrpSpPr>
          <p:cNvPr id="347" name="Group 13"/>
          <p:cNvGrpSpPr>
            <a:grpSpLocks/>
          </p:cNvGrpSpPr>
          <p:nvPr/>
        </p:nvGrpSpPr>
        <p:grpSpPr bwMode="auto">
          <a:xfrm>
            <a:off x="1091353" y="4883374"/>
            <a:ext cx="393700" cy="1271588"/>
            <a:chOff x="2496" y="4380"/>
            <a:chExt cx="236" cy="690"/>
          </a:xfrm>
        </p:grpSpPr>
        <p:sp>
          <p:nvSpPr>
            <p:cNvPr id="348"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49"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354" name="TextBox 13"/>
          <p:cNvSpPr txBox="1">
            <a:spLocks noChangeArrowheads="1"/>
          </p:cNvSpPr>
          <p:nvPr/>
        </p:nvSpPr>
        <p:spPr bwMode="auto">
          <a:xfrm>
            <a:off x="3144591" y="6955586"/>
            <a:ext cx="48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t>P3</a:t>
            </a:r>
          </a:p>
        </p:txBody>
      </p:sp>
      <p:sp>
        <p:nvSpPr>
          <p:cNvPr id="355" name="TextBox 13"/>
          <p:cNvSpPr txBox="1">
            <a:spLocks noChangeArrowheads="1"/>
          </p:cNvSpPr>
          <p:nvPr/>
        </p:nvSpPr>
        <p:spPr bwMode="auto">
          <a:xfrm>
            <a:off x="3692339" y="6396401"/>
            <a:ext cx="48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t>P4</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1419</TotalTime>
  <Words>162</Words>
  <Application>Microsoft Office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167</cp:revision>
  <dcterms:created xsi:type="dcterms:W3CDTF">2002-08-21T12:11:08Z</dcterms:created>
  <dcterms:modified xsi:type="dcterms:W3CDTF">2020-02-09T00:27:07Z</dcterms:modified>
  <cp:category>Shooting</cp:category>
</cp:coreProperties>
</file>