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74" r:id="rId2"/>
    <p:sldId id="275" r:id="rId3"/>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E0E3"/>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3018" y="96"/>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E51C427B-9DDC-4980-85A3-A3577CE7BFAA}" type="datetimeFigureOut">
              <a:rPr lang="en-US"/>
              <a:pPr>
                <a:defRPr/>
              </a:pPr>
              <a:t>08.02.2020</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C534DF14-DF2D-4FC2-9B71-E9ED896A5A8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256FDA4C-357E-442A-B907-C25E43FAE793}" type="slidenum">
              <a:rPr lang="en-US" altLang="en-US"/>
              <a:pPr eaLnBrk="1" hangingPunct="1"/>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A402732-A8D5-47C6-8458-575F0F32FFDC}" type="slidenum">
              <a:rPr lang="en-US" altLang="en-US"/>
              <a:pPr/>
              <a:t>‹#›</a:t>
            </a:fld>
            <a:endParaRPr lang="en-US" altLang="en-US"/>
          </a:p>
        </p:txBody>
      </p:sp>
    </p:spTree>
    <p:extLst>
      <p:ext uri="{BB962C8B-B14F-4D97-AF65-F5344CB8AC3E}">
        <p14:creationId xmlns:p14="http://schemas.microsoft.com/office/powerpoint/2010/main" val="158967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E4A81F6-7D04-4F43-800E-470F0258BD10}" type="slidenum">
              <a:rPr lang="en-US" altLang="en-US"/>
              <a:pPr/>
              <a:t>‹#›</a:t>
            </a:fld>
            <a:endParaRPr lang="en-US" altLang="en-US"/>
          </a:p>
        </p:txBody>
      </p:sp>
    </p:spTree>
    <p:extLst>
      <p:ext uri="{BB962C8B-B14F-4D97-AF65-F5344CB8AC3E}">
        <p14:creationId xmlns:p14="http://schemas.microsoft.com/office/powerpoint/2010/main" val="268353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7B0EEBD-C3E4-4455-A921-4002359767E4}" type="slidenum">
              <a:rPr lang="en-US" altLang="en-US"/>
              <a:pPr/>
              <a:t>‹#›</a:t>
            </a:fld>
            <a:endParaRPr lang="en-US" altLang="en-US"/>
          </a:p>
        </p:txBody>
      </p:sp>
    </p:spTree>
    <p:extLst>
      <p:ext uri="{BB962C8B-B14F-4D97-AF65-F5344CB8AC3E}">
        <p14:creationId xmlns:p14="http://schemas.microsoft.com/office/powerpoint/2010/main" val="1496634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88C26B9-9206-4289-A0F2-3CDC3C23BA14}" type="slidenum">
              <a:rPr lang="en-US" altLang="en-US"/>
              <a:pPr/>
              <a:t>‹#›</a:t>
            </a:fld>
            <a:endParaRPr lang="en-US" altLang="en-US"/>
          </a:p>
        </p:txBody>
      </p:sp>
    </p:spTree>
    <p:extLst>
      <p:ext uri="{BB962C8B-B14F-4D97-AF65-F5344CB8AC3E}">
        <p14:creationId xmlns:p14="http://schemas.microsoft.com/office/powerpoint/2010/main" val="23573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AF49962-AE63-46ED-ADCB-A84CD68C9565}" type="slidenum">
              <a:rPr lang="en-US" altLang="en-US"/>
              <a:pPr/>
              <a:t>‹#›</a:t>
            </a:fld>
            <a:endParaRPr lang="en-US" altLang="en-US"/>
          </a:p>
        </p:txBody>
      </p:sp>
    </p:spTree>
    <p:extLst>
      <p:ext uri="{BB962C8B-B14F-4D97-AF65-F5344CB8AC3E}">
        <p14:creationId xmlns:p14="http://schemas.microsoft.com/office/powerpoint/2010/main" val="251102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7557BD4-E74F-4435-B8AD-93E755D55836}" type="slidenum">
              <a:rPr lang="en-US" altLang="en-US"/>
              <a:pPr/>
              <a:t>‹#›</a:t>
            </a:fld>
            <a:endParaRPr lang="en-US" altLang="en-US"/>
          </a:p>
        </p:txBody>
      </p:sp>
    </p:spTree>
    <p:extLst>
      <p:ext uri="{BB962C8B-B14F-4D97-AF65-F5344CB8AC3E}">
        <p14:creationId xmlns:p14="http://schemas.microsoft.com/office/powerpoint/2010/main" val="3807129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2FF8B98F-3818-4A79-9AF6-C40FAC76E89E}" type="slidenum">
              <a:rPr lang="en-US" altLang="en-US"/>
              <a:pPr/>
              <a:t>‹#›</a:t>
            </a:fld>
            <a:endParaRPr lang="en-US" altLang="en-US"/>
          </a:p>
        </p:txBody>
      </p:sp>
    </p:spTree>
    <p:extLst>
      <p:ext uri="{BB962C8B-B14F-4D97-AF65-F5344CB8AC3E}">
        <p14:creationId xmlns:p14="http://schemas.microsoft.com/office/powerpoint/2010/main" val="1835078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8A81392E-5E4F-46B0-A7F9-4DE40602D5EA}" type="slidenum">
              <a:rPr lang="en-US" altLang="en-US"/>
              <a:pPr/>
              <a:t>‹#›</a:t>
            </a:fld>
            <a:endParaRPr lang="en-US" altLang="en-US"/>
          </a:p>
        </p:txBody>
      </p:sp>
    </p:spTree>
    <p:extLst>
      <p:ext uri="{BB962C8B-B14F-4D97-AF65-F5344CB8AC3E}">
        <p14:creationId xmlns:p14="http://schemas.microsoft.com/office/powerpoint/2010/main" val="225097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E922EF3D-38F6-4249-9A8C-D83D1583F416}" type="slidenum">
              <a:rPr lang="en-US" altLang="en-US"/>
              <a:pPr/>
              <a:t>‹#›</a:t>
            </a:fld>
            <a:endParaRPr lang="en-US" altLang="en-US"/>
          </a:p>
        </p:txBody>
      </p:sp>
    </p:spTree>
    <p:extLst>
      <p:ext uri="{BB962C8B-B14F-4D97-AF65-F5344CB8AC3E}">
        <p14:creationId xmlns:p14="http://schemas.microsoft.com/office/powerpoint/2010/main" val="2571056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585B766-BF19-4152-93E8-613A002E9B64}" type="slidenum">
              <a:rPr lang="en-US" altLang="en-US"/>
              <a:pPr/>
              <a:t>‹#›</a:t>
            </a:fld>
            <a:endParaRPr lang="en-US" altLang="en-US"/>
          </a:p>
        </p:txBody>
      </p:sp>
    </p:spTree>
    <p:extLst>
      <p:ext uri="{BB962C8B-B14F-4D97-AF65-F5344CB8AC3E}">
        <p14:creationId xmlns:p14="http://schemas.microsoft.com/office/powerpoint/2010/main" val="706885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7D15C7B-2C5B-49C5-89ED-72B7C15CBEFB}" type="slidenum">
              <a:rPr lang="en-US" altLang="en-US"/>
              <a:pPr/>
              <a:t>‹#›</a:t>
            </a:fld>
            <a:endParaRPr lang="en-US" altLang="en-US"/>
          </a:p>
        </p:txBody>
      </p:sp>
    </p:spTree>
    <p:extLst>
      <p:ext uri="{BB962C8B-B14F-4D97-AF65-F5344CB8AC3E}">
        <p14:creationId xmlns:p14="http://schemas.microsoft.com/office/powerpoint/2010/main" val="905749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39683B87-123E-4989-930A-EA7BAD2DAAD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68" name="Group 29"/>
          <p:cNvGraphicFramePr>
            <a:graphicFrameLocks noGrp="1"/>
          </p:cNvGraphicFramePr>
          <p:nvPr>
            <p:extLst>
              <p:ext uri="{D42A27DB-BD31-4B8C-83A1-F6EECF244321}">
                <p14:modId xmlns:p14="http://schemas.microsoft.com/office/powerpoint/2010/main" val="986955341"/>
              </p:ext>
            </p:extLst>
          </p:nvPr>
        </p:nvGraphicFramePr>
        <p:xfrm>
          <a:off x="152400" y="152400"/>
          <a:ext cx="7010400" cy="3208337"/>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rPr>
                        <a:t>Renton Fish and Game Club</a:t>
                      </a:r>
                      <a:br>
                        <a:rPr kumimoji="0" lang="en-US" sz="1200" b="1" i="0" u="none" strike="noStrike" cap="none" normalizeH="0" baseline="0" dirty="0">
                          <a:ln>
                            <a:noFill/>
                          </a:ln>
                          <a:solidFill>
                            <a:schemeClr val="tx1"/>
                          </a:solidFill>
                          <a:effectLst/>
                          <a:latin typeface="Arial" charset="0"/>
                          <a:ea typeface="ＭＳ Ｐゴシック" pitchFamily="-112" charset="-128"/>
                        </a:rPr>
                      </a:br>
                      <a:r>
                        <a:rPr kumimoji="0" lang="en-US" sz="1200" b="1" i="0" u="none" strike="noStrike" cap="none" normalizeH="0" baseline="0" dirty="0">
                          <a:ln>
                            <a:noFill/>
                          </a:ln>
                          <a:solidFill>
                            <a:schemeClr val="tx1"/>
                          </a:solidFill>
                          <a:effectLst/>
                          <a:latin typeface="Arial" charset="0"/>
                          <a:ea typeface="ＭＳ Ｐゴシック" pitchFamily="-112" charset="-128"/>
                        </a:rPr>
                        <a:t>Bay 4</a:t>
                      </a:r>
                      <a:br>
                        <a:rPr kumimoji="0" lang="en-US" sz="1200" b="1" i="0" u="none" strike="noStrike" cap="none" normalizeH="0" baseline="0" dirty="0">
                          <a:ln>
                            <a:noFill/>
                          </a:ln>
                          <a:solidFill>
                            <a:schemeClr val="tx1"/>
                          </a:solidFill>
                          <a:effectLst/>
                          <a:latin typeface="Arial" charset="0"/>
                          <a:ea typeface="ＭＳ Ｐゴシック" pitchFamily="-112" charset="-128"/>
                        </a:rPr>
                      </a:br>
                      <a:r>
                        <a:rPr kumimoji="0" lang="en-US" sz="1200" b="1" i="0" u="none" strike="noStrike" cap="none" normalizeH="0" baseline="0" dirty="0">
                          <a:ln>
                            <a:noFill/>
                          </a:ln>
                          <a:solidFill>
                            <a:schemeClr val="tx1"/>
                          </a:solidFill>
                          <a:effectLst/>
                          <a:latin typeface="Arial" charset="0"/>
                          <a:ea typeface="ＭＳ Ｐゴシック" pitchFamily="-112" charset="-128"/>
                        </a:rPr>
                        <a:t>Stage Name: Mobbed</a:t>
                      </a:r>
                      <a:br>
                        <a:rPr kumimoji="0" lang="en-US" sz="1200" b="1" i="0" u="none" strike="noStrike" cap="none" normalizeH="0" baseline="0" dirty="0">
                          <a:ln>
                            <a:noFill/>
                          </a:ln>
                          <a:solidFill>
                            <a:schemeClr val="tx1"/>
                          </a:solidFill>
                          <a:effectLst/>
                          <a:latin typeface="Arial" charset="0"/>
                          <a:ea typeface="ＭＳ Ｐゴシック" pitchFamily="-112" charset="-128"/>
                        </a:rPr>
                      </a:br>
                      <a:r>
                        <a:rPr kumimoji="0" lang="en-US" sz="12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Course Designer: Matt Carlson</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 few local Mafioso haven’t taken kindly to your refusal of their “protection” for your local neighborhood shop. They’ve brought bats and guns and say they’re going to make an example out of your face. Use the weapon stashed under your counter to defend your life.</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 Standing at P1 palms flat on table.</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10 rounds min, Unlimited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5 threat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 on all targets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982288">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the start signal, retrieve loaded gun from under counter and engage T1-T3 in tactical sequence with at least 2 shots each. Then engage T4-T5 from low cover of P2 with at least 2 shots each.</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69" name="Picture 36" descr="C:\Documents and Settings\Administrator\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9825" y="339725"/>
            <a:ext cx="9144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TextBox 13"/>
          <p:cNvSpPr txBox="1">
            <a:spLocks noChangeArrowheads="1"/>
          </p:cNvSpPr>
          <p:nvPr/>
        </p:nvSpPr>
        <p:spPr bwMode="auto">
          <a:xfrm>
            <a:off x="1876679" y="6585775"/>
            <a:ext cx="4841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dirty="0"/>
              <a:t>P1</a:t>
            </a:r>
          </a:p>
        </p:txBody>
      </p:sp>
      <p:grpSp>
        <p:nvGrpSpPr>
          <p:cNvPr id="51" name="Group 288"/>
          <p:cNvGrpSpPr>
            <a:grpSpLocks/>
          </p:cNvGrpSpPr>
          <p:nvPr/>
        </p:nvGrpSpPr>
        <p:grpSpPr bwMode="auto">
          <a:xfrm>
            <a:off x="2998020" y="4440664"/>
            <a:ext cx="222250" cy="858838"/>
            <a:chOff x="384" y="816"/>
            <a:chExt cx="140" cy="541"/>
          </a:xfrm>
        </p:grpSpPr>
        <p:sp>
          <p:nvSpPr>
            <p:cNvPr id="52" name="Line 289"/>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290"/>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Freeform 291"/>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sp>
        <p:nvSpPr>
          <p:cNvPr id="59" name="TextBox 13"/>
          <p:cNvSpPr txBox="1">
            <a:spLocks noChangeArrowheads="1"/>
          </p:cNvSpPr>
          <p:nvPr/>
        </p:nvSpPr>
        <p:spPr bwMode="auto">
          <a:xfrm>
            <a:off x="2716901" y="6960824"/>
            <a:ext cx="4841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dirty="0"/>
              <a:t>P2</a:t>
            </a:r>
          </a:p>
        </p:txBody>
      </p:sp>
      <p:sp>
        <p:nvSpPr>
          <p:cNvPr id="61" name="TextBox 13"/>
          <p:cNvSpPr txBox="1">
            <a:spLocks noChangeArrowheads="1"/>
          </p:cNvSpPr>
          <p:nvPr/>
        </p:nvSpPr>
        <p:spPr bwMode="auto">
          <a:xfrm>
            <a:off x="2908389" y="4104973"/>
            <a:ext cx="425116"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dirty="0"/>
              <a:t>T1</a:t>
            </a:r>
          </a:p>
        </p:txBody>
      </p:sp>
      <p:grpSp>
        <p:nvGrpSpPr>
          <p:cNvPr id="74" name="Group 288"/>
          <p:cNvGrpSpPr>
            <a:grpSpLocks/>
          </p:cNvGrpSpPr>
          <p:nvPr/>
        </p:nvGrpSpPr>
        <p:grpSpPr bwMode="auto">
          <a:xfrm>
            <a:off x="3145818" y="4845477"/>
            <a:ext cx="222250" cy="858838"/>
            <a:chOff x="384" y="816"/>
            <a:chExt cx="140" cy="541"/>
          </a:xfrm>
        </p:grpSpPr>
        <p:sp>
          <p:nvSpPr>
            <p:cNvPr id="75" name="Line 289"/>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 name="Line 290"/>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 name="Freeform 291"/>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78" name="Group 288"/>
          <p:cNvGrpSpPr>
            <a:grpSpLocks/>
          </p:cNvGrpSpPr>
          <p:nvPr/>
        </p:nvGrpSpPr>
        <p:grpSpPr bwMode="auto">
          <a:xfrm>
            <a:off x="3541026" y="4747981"/>
            <a:ext cx="222250" cy="858838"/>
            <a:chOff x="384" y="816"/>
            <a:chExt cx="140" cy="541"/>
          </a:xfrm>
        </p:grpSpPr>
        <p:sp>
          <p:nvSpPr>
            <p:cNvPr id="79" name="Line 289"/>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 name="Line 290"/>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 name="Freeform 291"/>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5" name="Group 14"/>
          <p:cNvGrpSpPr/>
          <p:nvPr/>
        </p:nvGrpSpPr>
        <p:grpSpPr>
          <a:xfrm>
            <a:off x="1858276" y="5515238"/>
            <a:ext cx="1905000" cy="1346649"/>
            <a:chOff x="1858276" y="5515238"/>
            <a:chExt cx="1905000" cy="1346649"/>
          </a:xfrm>
        </p:grpSpPr>
        <p:grpSp>
          <p:nvGrpSpPr>
            <p:cNvPr id="13" name="Group 12"/>
            <p:cNvGrpSpPr/>
            <p:nvPr/>
          </p:nvGrpSpPr>
          <p:grpSpPr>
            <a:xfrm>
              <a:off x="2225763" y="6138589"/>
              <a:ext cx="101422" cy="75116"/>
              <a:chOff x="2225763" y="6138589"/>
              <a:chExt cx="101422" cy="75116"/>
            </a:xfrm>
          </p:grpSpPr>
          <p:cxnSp>
            <p:nvCxnSpPr>
              <p:cNvPr id="94" name="Straight Connector 93"/>
              <p:cNvCxnSpPr/>
              <p:nvPr/>
            </p:nvCxnSpPr>
            <p:spPr>
              <a:xfrm>
                <a:off x="2225763" y="6138589"/>
                <a:ext cx="0" cy="75116"/>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2225763" y="6147593"/>
                <a:ext cx="101422"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1858276" y="5515238"/>
              <a:ext cx="1905000" cy="1346649"/>
              <a:chOff x="1858276" y="5515238"/>
              <a:chExt cx="1905000" cy="1346649"/>
            </a:xfrm>
          </p:grpSpPr>
          <p:sp>
            <p:nvSpPr>
              <p:cNvPr id="72" name="Line 82"/>
              <p:cNvSpPr>
                <a:spLocks noChangeShapeType="1"/>
              </p:cNvSpPr>
              <p:nvPr/>
            </p:nvSpPr>
            <p:spPr bwMode="auto">
              <a:xfrm flipH="1">
                <a:off x="2772443" y="6308311"/>
                <a:ext cx="0" cy="5535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9" name="Line 79"/>
              <p:cNvSpPr>
                <a:spLocks noChangeShapeType="1"/>
              </p:cNvSpPr>
              <p:nvPr/>
            </p:nvSpPr>
            <p:spPr bwMode="auto">
              <a:xfrm flipH="1">
                <a:off x="1936791" y="5885525"/>
                <a:ext cx="0" cy="5535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0" name="Line 80"/>
              <p:cNvSpPr>
                <a:spLocks noChangeShapeType="1"/>
              </p:cNvSpPr>
              <p:nvPr/>
            </p:nvSpPr>
            <p:spPr bwMode="auto">
              <a:xfrm flipH="1">
                <a:off x="2477240" y="5654361"/>
                <a:ext cx="0" cy="6904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3" name="Line 83"/>
              <p:cNvSpPr>
                <a:spLocks noChangeShapeType="1"/>
              </p:cNvSpPr>
              <p:nvPr/>
            </p:nvSpPr>
            <p:spPr bwMode="auto">
              <a:xfrm flipH="1">
                <a:off x="3285642" y="5931149"/>
                <a:ext cx="0" cy="55053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cxnSp>
            <p:nvCxnSpPr>
              <p:cNvPr id="4" name="Straight Connector 3"/>
              <p:cNvCxnSpPr/>
              <p:nvPr/>
            </p:nvCxnSpPr>
            <p:spPr>
              <a:xfrm>
                <a:off x="2132249" y="6021489"/>
                <a:ext cx="0" cy="17541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360849" y="6138589"/>
                <a:ext cx="0" cy="17541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2132249" y="6196906"/>
                <a:ext cx="228600" cy="1171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flipH="1">
                <a:off x="2354909" y="6204902"/>
                <a:ext cx="115441" cy="1024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1" name="Freeform 81"/>
              <p:cNvSpPr>
                <a:spLocks/>
              </p:cNvSpPr>
              <p:nvPr/>
            </p:nvSpPr>
            <p:spPr bwMode="auto">
              <a:xfrm flipH="1">
                <a:off x="1858276" y="5515238"/>
                <a:ext cx="1905000" cy="968488"/>
              </a:xfrm>
              <a:custGeom>
                <a:avLst/>
                <a:gdLst>
                  <a:gd name="T0" fmla="*/ 0 w 309"/>
                  <a:gd name="T1" fmla="*/ 108 h 238"/>
                  <a:gd name="T2" fmla="*/ 113 w 309"/>
                  <a:gd name="T3" fmla="*/ 238 h 238"/>
                  <a:gd name="T4" fmla="*/ 309 w 309"/>
                  <a:gd name="T5" fmla="*/ 93 h 238"/>
                  <a:gd name="T6" fmla="*/ 183 w 309"/>
                  <a:gd name="T7" fmla="*/ 0 h 238"/>
                  <a:gd name="T8" fmla="*/ 0 w 309"/>
                  <a:gd name="T9" fmla="*/ 108 h 238"/>
                  <a:gd name="T10" fmla="*/ 0 60000 65536"/>
                  <a:gd name="T11" fmla="*/ 0 60000 65536"/>
                  <a:gd name="T12" fmla="*/ 0 60000 65536"/>
                  <a:gd name="T13" fmla="*/ 0 60000 65536"/>
                  <a:gd name="T14" fmla="*/ 0 60000 65536"/>
                  <a:gd name="T15" fmla="*/ 0 w 309"/>
                  <a:gd name="T16" fmla="*/ 0 h 238"/>
                  <a:gd name="T17" fmla="*/ 309 w 309"/>
                  <a:gd name="T18" fmla="*/ 238 h 238"/>
                </a:gdLst>
                <a:ahLst/>
                <a:cxnLst>
                  <a:cxn ang="T10">
                    <a:pos x="T0" y="T1"/>
                  </a:cxn>
                  <a:cxn ang="T11">
                    <a:pos x="T2" y="T3"/>
                  </a:cxn>
                  <a:cxn ang="T12">
                    <a:pos x="T4" y="T5"/>
                  </a:cxn>
                  <a:cxn ang="T13">
                    <a:pos x="T6" y="T7"/>
                  </a:cxn>
                  <a:cxn ang="T14">
                    <a:pos x="T8" y="T9"/>
                  </a:cxn>
                </a:cxnLst>
                <a:rect l="T15" t="T16" r="T17" b="T18"/>
                <a:pathLst>
                  <a:path w="309" h="238">
                    <a:moveTo>
                      <a:pt x="0" y="108"/>
                    </a:moveTo>
                    <a:lnTo>
                      <a:pt x="113" y="238"/>
                    </a:lnTo>
                    <a:lnTo>
                      <a:pt x="309" y="93"/>
                    </a:lnTo>
                    <a:lnTo>
                      <a:pt x="183" y="0"/>
                    </a:lnTo>
                    <a:lnTo>
                      <a:pt x="0" y="108"/>
                    </a:lnTo>
                    <a:close/>
                  </a:path>
                </a:pathLst>
              </a:custGeom>
              <a:solidFill>
                <a:schemeClr val="accent1"/>
              </a:solidFill>
              <a:ln w="9525">
                <a:solidFill>
                  <a:schemeClr val="tx1"/>
                </a:solidFill>
                <a:round/>
                <a:headEnd/>
                <a:tailEnd/>
              </a:ln>
            </p:spPr>
            <p:txBody>
              <a:bodyPr wrap="square" lIns="0" tIns="0" rIns="0" bIns="0" anchor="ctr">
                <a:spAutoFit/>
              </a:bodyPr>
              <a:lstStyle/>
              <a:p>
                <a:endParaRPr lang="en-US"/>
              </a:p>
            </p:txBody>
          </p:sp>
        </p:grpSp>
      </p:grpSp>
      <p:grpSp>
        <p:nvGrpSpPr>
          <p:cNvPr id="100" name="Group 288"/>
          <p:cNvGrpSpPr>
            <a:grpSpLocks/>
          </p:cNvGrpSpPr>
          <p:nvPr/>
        </p:nvGrpSpPr>
        <p:grpSpPr bwMode="auto">
          <a:xfrm>
            <a:off x="5329881" y="5066035"/>
            <a:ext cx="222250" cy="657225"/>
            <a:chOff x="384" y="816"/>
            <a:chExt cx="140" cy="414"/>
          </a:xfrm>
        </p:grpSpPr>
        <p:sp>
          <p:nvSpPr>
            <p:cNvPr id="101" name="Line 289"/>
            <p:cNvSpPr>
              <a:spLocks noChangeShapeType="1"/>
            </p:cNvSpPr>
            <p:nvPr/>
          </p:nvSpPr>
          <p:spPr bwMode="auto">
            <a:xfrm flipH="1">
              <a:off x="520" y="1103"/>
              <a:ext cx="0" cy="1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 name="Line 290"/>
            <p:cNvSpPr>
              <a:spLocks noChangeShapeType="1"/>
            </p:cNvSpPr>
            <p:nvPr/>
          </p:nvSpPr>
          <p:spPr bwMode="auto">
            <a:xfrm flipH="1">
              <a:off x="391" y="1065"/>
              <a:ext cx="0" cy="1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 name="Freeform 291"/>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08" name="Group 288"/>
          <p:cNvGrpSpPr>
            <a:grpSpLocks/>
          </p:cNvGrpSpPr>
          <p:nvPr/>
        </p:nvGrpSpPr>
        <p:grpSpPr bwMode="auto">
          <a:xfrm>
            <a:off x="5582940" y="5074969"/>
            <a:ext cx="222250" cy="657225"/>
            <a:chOff x="384" y="816"/>
            <a:chExt cx="140" cy="414"/>
          </a:xfrm>
        </p:grpSpPr>
        <p:sp>
          <p:nvSpPr>
            <p:cNvPr id="109" name="Line 289"/>
            <p:cNvSpPr>
              <a:spLocks noChangeShapeType="1"/>
            </p:cNvSpPr>
            <p:nvPr/>
          </p:nvSpPr>
          <p:spPr bwMode="auto">
            <a:xfrm flipH="1">
              <a:off x="520" y="1103"/>
              <a:ext cx="0" cy="1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 name="Line 290"/>
            <p:cNvSpPr>
              <a:spLocks noChangeShapeType="1"/>
            </p:cNvSpPr>
            <p:nvPr/>
          </p:nvSpPr>
          <p:spPr bwMode="auto">
            <a:xfrm flipH="1">
              <a:off x="391" y="1065"/>
              <a:ext cx="0" cy="1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 name="Freeform 291"/>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sp>
        <p:nvSpPr>
          <p:cNvPr id="12" name="L-Shape 11"/>
          <p:cNvSpPr/>
          <p:nvPr/>
        </p:nvSpPr>
        <p:spPr>
          <a:xfrm rot="10800000" flipH="1">
            <a:off x="4876800" y="4615770"/>
            <a:ext cx="862717" cy="1038890"/>
          </a:xfrm>
          <a:prstGeom prst="corner">
            <a:avLst>
              <a:gd name="adj1" fmla="val 76667"/>
              <a:gd name="adj2" fmla="val 50000"/>
            </a:avLst>
          </a:prstGeom>
          <a:solidFill>
            <a:srgbClr val="BBE0E3">
              <a:alpha val="80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TextBox 13"/>
          <p:cNvSpPr txBox="1">
            <a:spLocks noChangeArrowheads="1"/>
          </p:cNvSpPr>
          <p:nvPr/>
        </p:nvSpPr>
        <p:spPr bwMode="auto">
          <a:xfrm>
            <a:off x="3166045" y="4586856"/>
            <a:ext cx="425116"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dirty="0"/>
              <a:t>T2</a:t>
            </a:r>
          </a:p>
        </p:txBody>
      </p:sp>
      <p:sp>
        <p:nvSpPr>
          <p:cNvPr id="113" name="TextBox 13"/>
          <p:cNvSpPr txBox="1">
            <a:spLocks noChangeArrowheads="1"/>
          </p:cNvSpPr>
          <p:nvPr/>
        </p:nvSpPr>
        <p:spPr bwMode="auto">
          <a:xfrm>
            <a:off x="3497085" y="4397449"/>
            <a:ext cx="425116"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dirty="0"/>
              <a:t>T3</a:t>
            </a:r>
          </a:p>
        </p:txBody>
      </p:sp>
      <p:sp>
        <p:nvSpPr>
          <p:cNvPr id="114" name="TextBox 13"/>
          <p:cNvSpPr txBox="1">
            <a:spLocks noChangeArrowheads="1"/>
          </p:cNvSpPr>
          <p:nvPr/>
        </p:nvSpPr>
        <p:spPr bwMode="auto">
          <a:xfrm>
            <a:off x="5218620" y="4324219"/>
            <a:ext cx="425116"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dirty="0"/>
              <a:t>T5</a:t>
            </a:r>
          </a:p>
        </p:txBody>
      </p:sp>
      <p:sp>
        <p:nvSpPr>
          <p:cNvPr id="115" name="TextBox 13"/>
          <p:cNvSpPr txBox="1">
            <a:spLocks noChangeArrowheads="1"/>
          </p:cNvSpPr>
          <p:nvPr/>
        </p:nvSpPr>
        <p:spPr bwMode="auto">
          <a:xfrm>
            <a:off x="5545781" y="4320236"/>
            <a:ext cx="425116"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dirty="0"/>
              <a:t>T4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6629400" cy="923330"/>
          </a:xfrm>
          <a:prstGeom prst="rect">
            <a:avLst/>
          </a:prstGeom>
          <a:noFill/>
        </p:spPr>
        <p:txBody>
          <a:bodyPr wrap="square" rtlCol="0">
            <a:spAutoFit/>
          </a:bodyPr>
          <a:lstStyle/>
          <a:p>
            <a:r>
              <a:rPr lang="en-US" dirty="0"/>
              <a:t>Stage Notes:</a:t>
            </a:r>
          </a:p>
          <a:p>
            <a:pPr marL="285750" indent="-285750">
              <a:buFont typeface="Arial" panose="020B0604020202020204" pitchFamily="34" charset="0"/>
              <a:buChar char="•"/>
            </a:pPr>
            <a:r>
              <a:rPr lang="en-US" dirty="0"/>
              <a:t>T4-T5 should only be visible from P2. Should be possible with the right angles.</a:t>
            </a:r>
          </a:p>
        </p:txBody>
      </p:sp>
    </p:spTree>
    <p:extLst>
      <p:ext uri="{BB962C8B-B14F-4D97-AF65-F5344CB8AC3E}">
        <p14:creationId xmlns:p14="http://schemas.microsoft.com/office/powerpoint/2010/main" val="316218775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1432</TotalTime>
  <Words>173</Words>
  <Application>Microsoft Office PowerPoint</Application>
  <PresentationFormat>Custom</PresentationFormat>
  <Paragraphs>17</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Default Design</vt:lpstr>
      <vt:lpstr>PowerPoint Presentation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Saurutobi</cp:lastModifiedBy>
  <cp:revision>168</cp:revision>
  <dcterms:created xsi:type="dcterms:W3CDTF">2002-08-21T12:11:08Z</dcterms:created>
  <dcterms:modified xsi:type="dcterms:W3CDTF">2020-02-09T00:28:09Z</dcterms:modified>
  <cp:category>Shooting</cp:category>
</cp:coreProperties>
</file>