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14" autoAdjust="0"/>
  </p:normalViewPr>
  <p:slideViewPr>
    <p:cSldViewPr>
      <p:cViewPr varScale="1">
        <p:scale>
          <a:sx n="82" d="100"/>
          <a:sy n="82" d="100"/>
        </p:scale>
        <p:origin x="2904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26205"/>
              </p:ext>
            </p:extLst>
          </p:nvPr>
        </p:nvGraphicFramePr>
        <p:xfrm>
          <a:off x="152400" y="152400"/>
          <a:ext cx="7010400" cy="690981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4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Name: Strung Out Standards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13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touching marks, facing T2, wrists above shoulders.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with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touching marks, facing T2, wrists above shoulders.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with 2 rounds each, strong-hand only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3: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touching marks, facing T2. Gun is loaded and held in weak hand, pointed down range at a 45 degree down angle, safety may be off but the trigger finger must be out of trigger guard.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T1-T3 with 1 round each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T1-T3 must be engaged near to far for all strings.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5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cones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is 1.5 yards from P1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is 4 yards from P1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 is 6.5 yards from P1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981774" y="9099094"/>
            <a:ext cx="715760" cy="6950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196161" y="91191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726003" y="83205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336">
            <a:extLst>
              <a:ext uri="{FF2B5EF4-FFF2-40B4-BE49-F238E27FC236}">
                <a16:creationId xmlns:a16="http://schemas.microsoft.com/office/drawing/2014/main" id="{025518C2-C1CA-4FDF-A78B-01D631A2378B}"/>
              </a:ext>
            </a:extLst>
          </p:cNvPr>
          <p:cNvGrpSpPr>
            <a:grpSpLocks/>
          </p:cNvGrpSpPr>
          <p:nvPr/>
        </p:nvGrpSpPr>
        <p:grpSpPr bwMode="auto">
          <a:xfrm>
            <a:off x="3096520" y="8195795"/>
            <a:ext cx="227013" cy="869950"/>
            <a:chOff x="1104" y="768"/>
            <a:chExt cx="143" cy="548"/>
          </a:xfrm>
        </p:grpSpPr>
        <p:sp>
          <p:nvSpPr>
            <p:cNvPr id="10" name="Line 337">
              <a:extLst>
                <a:ext uri="{FF2B5EF4-FFF2-40B4-BE49-F238E27FC236}">
                  <a16:creationId xmlns:a16="http://schemas.microsoft.com/office/drawing/2014/main" id="{7C95D06A-C952-437C-8FC5-5D244AD1C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38">
              <a:extLst>
                <a:ext uri="{FF2B5EF4-FFF2-40B4-BE49-F238E27FC236}">
                  <a16:creationId xmlns:a16="http://schemas.microsoft.com/office/drawing/2014/main" id="{72F6115A-CBE2-4707-A506-9E9C819FA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339">
              <a:extLst>
                <a:ext uri="{FF2B5EF4-FFF2-40B4-BE49-F238E27FC236}">
                  <a16:creationId xmlns:a16="http://schemas.microsoft.com/office/drawing/2014/main" id="{DE724AB0-F183-4CCB-BBEA-B27BF6ADE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" name="Freeform 340">
                <a:extLst>
                  <a:ext uri="{FF2B5EF4-FFF2-40B4-BE49-F238E27FC236}">
                    <a16:creationId xmlns:a16="http://schemas.microsoft.com/office/drawing/2014/main" id="{ADEB430E-1A09-481B-A00B-D6FA47E9F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41">
                <a:extLst>
                  <a:ext uri="{FF2B5EF4-FFF2-40B4-BE49-F238E27FC236}">
                    <a16:creationId xmlns:a16="http://schemas.microsoft.com/office/drawing/2014/main" id="{E5BCFD79-4A42-41EC-953C-39403C951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380">
            <a:extLst>
              <a:ext uri="{FF2B5EF4-FFF2-40B4-BE49-F238E27FC236}">
                <a16:creationId xmlns:a16="http://schemas.microsoft.com/office/drawing/2014/main" id="{1DAC0B87-4A3F-42BE-B4B6-7C8DC6D7895B}"/>
              </a:ext>
            </a:extLst>
          </p:cNvPr>
          <p:cNvGrpSpPr>
            <a:grpSpLocks/>
          </p:cNvGrpSpPr>
          <p:nvPr/>
        </p:nvGrpSpPr>
        <p:grpSpPr bwMode="auto">
          <a:xfrm>
            <a:off x="3524307" y="7688003"/>
            <a:ext cx="228600" cy="862013"/>
            <a:chOff x="1680" y="768"/>
            <a:chExt cx="144" cy="543"/>
          </a:xfrm>
        </p:grpSpPr>
        <p:sp>
          <p:nvSpPr>
            <p:cNvPr id="16" name="Line 381">
              <a:extLst>
                <a:ext uri="{FF2B5EF4-FFF2-40B4-BE49-F238E27FC236}">
                  <a16:creationId xmlns:a16="http://schemas.microsoft.com/office/drawing/2014/main" id="{16793089-3495-4A01-BCEB-EA1F59F0B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2">
              <a:extLst>
                <a:ext uri="{FF2B5EF4-FFF2-40B4-BE49-F238E27FC236}">
                  <a16:creationId xmlns:a16="http://schemas.microsoft.com/office/drawing/2014/main" id="{69CFDF2F-623A-4163-BE4E-53AA57E08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83">
              <a:extLst>
                <a:ext uri="{FF2B5EF4-FFF2-40B4-BE49-F238E27FC236}">
                  <a16:creationId xmlns:a16="http://schemas.microsoft.com/office/drawing/2014/main" id="{261C3A1A-DD7C-4BC4-BD7C-8F190CAFD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" name="Freeform 384">
                <a:extLst>
                  <a:ext uri="{FF2B5EF4-FFF2-40B4-BE49-F238E27FC236}">
                    <a16:creationId xmlns:a16="http://schemas.microsoft.com/office/drawing/2014/main" id="{A55A64F0-94CC-4D82-9835-D7D436F6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5">
                <a:extLst>
                  <a:ext uri="{FF2B5EF4-FFF2-40B4-BE49-F238E27FC236}">
                    <a16:creationId xmlns:a16="http://schemas.microsoft.com/office/drawing/2014/main" id="{2354D602-74B9-4F7C-B891-1C45A66C9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6">
                <a:extLst>
                  <a:ext uri="{FF2B5EF4-FFF2-40B4-BE49-F238E27FC236}">
                    <a16:creationId xmlns:a16="http://schemas.microsoft.com/office/drawing/2014/main" id="{DA1E770C-D041-4F30-9235-F69815923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92">
            <a:extLst>
              <a:ext uri="{FF2B5EF4-FFF2-40B4-BE49-F238E27FC236}">
                <a16:creationId xmlns:a16="http://schemas.microsoft.com/office/drawing/2014/main" id="{844114D0-ABB3-4C19-A632-1C09737F65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29318" y="7138575"/>
            <a:ext cx="222250" cy="858838"/>
            <a:chOff x="384" y="816"/>
            <a:chExt cx="140" cy="541"/>
          </a:xfrm>
        </p:grpSpPr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5A86314F-AE54-462F-B21F-D43196F5E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29090B21-FA47-4345-B55F-ED78AE9E4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95">
              <a:extLst>
                <a:ext uri="{FF2B5EF4-FFF2-40B4-BE49-F238E27FC236}">
                  <a16:creationId xmlns:a16="http://schemas.microsoft.com/office/drawing/2014/main" id="{87B07C1D-CC3C-4C1C-B9D5-681B023611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0BBCB4-9E2D-4442-8663-6035B86469F7}"/>
              </a:ext>
            </a:extLst>
          </p:cNvPr>
          <p:cNvGrpSpPr/>
          <p:nvPr/>
        </p:nvGrpSpPr>
        <p:grpSpPr>
          <a:xfrm>
            <a:off x="1371600" y="8997473"/>
            <a:ext cx="685800" cy="587829"/>
            <a:chOff x="166468" y="7843451"/>
            <a:chExt cx="685800" cy="5878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924E94-D9BD-4A8C-B593-B041E52DC661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2F63D45-15B6-4284-B61E-7BF9B92FF029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6E1B1D-0918-4183-9422-2DA51A6EFC1C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C647E8-1F90-4768-8572-1F7EAAA53D9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1986A3-6C22-45C7-A6B7-EAFE9DB965F1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7D85B6-18A4-4296-BF13-78051B1AEF38}"/>
              </a:ext>
            </a:extLst>
          </p:cNvPr>
          <p:cNvGrpSpPr/>
          <p:nvPr/>
        </p:nvGrpSpPr>
        <p:grpSpPr>
          <a:xfrm>
            <a:off x="6029173" y="8194845"/>
            <a:ext cx="685800" cy="587829"/>
            <a:chOff x="166468" y="7843451"/>
            <a:chExt cx="685800" cy="58782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5D9AD5-3F31-4CDA-903E-C7CE08E9C571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70C71AB6-9DDA-464D-B346-075606BEC555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ADD41C-DE98-4338-B804-B16ED0FEDD5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B31EAD-9386-4A4D-8C29-CEA9CB03BB3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E1D2E-AB31-4580-B0DD-96760AFF0F1E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743667B-3F1D-467E-8401-60AA337F31E1}"/>
              </a:ext>
            </a:extLst>
          </p:cNvPr>
          <p:cNvSpPr txBox="1"/>
          <p:nvPr/>
        </p:nvSpPr>
        <p:spPr>
          <a:xfrm>
            <a:off x="3128406" y="77577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5140EF-7BEA-4E2E-A682-47229C6F561D}"/>
              </a:ext>
            </a:extLst>
          </p:cNvPr>
          <p:cNvSpPr txBox="1"/>
          <p:nvPr/>
        </p:nvSpPr>
        <p:spPr>
          <a:xfrm>
            <a:off x="3541457" y="71979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3798166" y="8502034"/>
            <a:ext cx="76831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36603" y="8264588"/>
            <a:ext cx="987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 yards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3390840" y="9006821"/>
            <a:ext cx="76831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29278" y="8769375"/>
            <a:ext cx="8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1.5 yards</a:t>
            </a:r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4228827" y="7935222"/>
            <a:ext cx="76831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67264" y="7697776"/>
            <a:ext cx="851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6.5 yards</a:t>
            </a:r>
          </a:p>
        </p:txBody>
      </p:sp>
      <p:pic>
        <p:nvPicPr>
          <p:cNvPr id="44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www.rfgc.org/files/pa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269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2020-02-09T00:45:37Z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