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014" autoAdjust="0"/>
  </p:normalViewPr>
  <p:slideViewPr>
    <p:cSldViewPr>
      <p:cViewPr varScale="1">
        <p:scale>
          <a:sx n="77" d="100"/>
          <a:sy n="77" d="100"/>
        </p:scale>
        <p:origin x="3048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7204391D-5D22-4377-9D91-1AD271382AAE}"/>
    <pc:docChg chg="undo modSld">
      <pc:chgData name="Matt Carlson" userId="0e792f37f00095d9" providerId="LiveId" clId="{7204391D-5D22-4377-9D91-1AD271382AAE}" dt="2017-08-18T09:53:05.668" v="17" actId="1076"/>
      <pc:docMkLst>
        <pc:docMk/>
      </pc:docMkLst>
      <pc:sldChg chg="addSp modSp">
        <pc:chgData name="Matt Carlson" userId="0e792f37f00095d9" providerId="LiveId" clId="{7204391D-5D22-4377-9D91-1AD271382AAE}" dt="2017-08-18T09:53:05.668" v="17" actId="1076"/>
        <pc:sldMkLst>
          <pc:docMk/>
          <pc:sldMk cId="0" sldId="274"/>
        </pc:sldMkLst>
        <pc:spChg chg="mod">
          <ac:chgData name="Matt Carlson" userId="0e792f37f00095d9" providerId="LiveId" clId="{7204391D-5D22-4377-9D91-1AD271382AAE}" dt="2017-08-18T09:51:30.476" v="7" actId="1076"/>
          <ac:spMkLst>
            <pc:docMk/>
            <pc:sldMk cId="0" sldId="274"/>
            <ac:spMk id="254" creationId="{00000000-0000-0000-0000-000000000000}"/>
          </ac:spMkLst>
        </pc:spChg>
        <pc:spChg chg="mod">
          <ac:chgData name="Matt Carlson" userId="0e792f37f00095d9" providerId="LiveId" clId="{7204391D-5D22-4377-9D91-1AD271382AAE}" dt="2017-08-18T09:51:30.476" v="7" actId="1076"/>
          <ac:spMkLst>
            <pc:docMk/>
            <pc:sldMk cId="0" sldId="274"/>
            <ac:spMk id="255" creationId="{00000000-0000-0000-0000-000000000000}"/>
          </ac:spMkLst>
        </pc:spChg>
        <pc:spChg chg="mod">
          <ac:chgData name="Matt Carlson" userId="0e792f37f00095d9" providerId="LiveId" clId="{7204391D-5D22-4377-9D91-1AD271382AAE}" dt="2017-08-18T09:52:02.233" v="13" actId="1076"/>
          <ac:spMkLst>
            <pc:docMk/>
            <pc:sldMk cId="0" sldId="274"/>
            <ac:spMk id="257" creationId="{00000000-0000-0000-0000-000000000000}"/>
          </ac:spMkLst>
        </pc:spChg>
        <pc:spChg chg="mod">
          <ac:chgData name="Matt Carlson" userId="0e792f37f00095d9" providerId="LiveId" clId="{7204391D-5D22-4377-9D91-1AD271382AAE}" dt="2017-08-18T09:51:52.356" v="10" actId="1076"/>
          <ac:spMkLst>
            <pc:docMk/>
            <pc:sldMk cId="0" sldId="274"/>
            <ac:spMk id="258" creationId="{00000000-0000-0000-0000-000000000000}"/>
          </ac:spMkLst>
        </pc:spChg>
        <pc:spChg chg="mod">
          <ac:chgData name="Matt Carlson" userId="0e792f37f00095d9" providerId="LiveId" clId="{7204391D-5D22-4377-9D91-1AD271382AAE}" dt="2017-08-18T09:53:05.668" v="17" actId="1076"/>
          <ac:spMkLst>
            <pc:docMk/>
            <pc:sldMk cId="0" sldId="274"/>
            <ac:spMk id="260" creationId="{00000000-0000-0000-0000-000000000000}"/>
          </ac:spMkLst>
        </pc:spChg>
        <pc:grpChg chg="add mod ord">
          <ac:chgData name="Matt Carlson" userId="0e792f37f00095d9" providerId="LiveId" clId="{7204391D-5D22-4377-9D91-1AD271382AAE}" dt="2017-08-18T09:51:12.993" v="3" actId="1076"/>
          <ac:grpSpMkLst>
            <pc:docMk/>
            <pc:sldMk cId="0" sldId="274"/>
            <ac:grpSpMk id="108" creationId="{952ADF73-B1FD-47FC-B017-F72A31A80049}"/>
          </ac:grpSpMkLst>
        </pc:grpChg>
        <pc:grpChg chg="add mod ord">
          <ac:chgData name="Matt Carlson" userId="0e792f37f00095d9" providerId="LiveId" clId="{7204391D-5D22-4377-9D91-1AD271382AAE}" dt="2017-08-18T09:51:24.517" v="6" actId="167"/>
          <ac:grpSpMkLst>
            <pc:docMk/>
            <pc:sldMk cId="0" sldId="274"/>
            <ac:grpSpMk id="138" creationId="{BE4080C3-5ADA-4248-BBAE-41B85D15733E}"/>
          </ac:grpSpMkLst>
        </pc:grpChg>
        <pc:grpChg chg="add mod">
          <ac:chgData name="Matt Carlson" userId="0e792f37f00095d9" providerId="LiveId" clId="{7204391D-5D22-4377-9D91-1AD271382AAE}" dt="2017-08-18T09:53:00.683" v="15" actId="1076"/>
          <ac:grpSpMkLst>
            <pc:docMk/>
            <pc:sldMk cId="0" sldId="274"/>
            <ac:grpSpMk id="148" creationId="{A370CFFA-D8BE-418B-82BE-0A1399999FC2}"/>
          </ac:grpSpMkLst>
        </pc:grpChg>
        <pc:grpChg chg="mod">
          <ac:chgData name="Matt Carlson" userId="0e792f37f00095d9" providerId="LiveId" clId="{7204391D-5D22-4377-9D91-1AD271382AAE}" dt="2017-08-18T09:53:05.668" v="17" actId="1076"/>
          <ac:grpSpMkLst>
            <pc:docMk/>
            <pc:sldMk cId="0" sldId="274"/>
            <ac:grpSpMk id="154" creationId="{00000000-0000-0000-0000-000000000000}"/>
          </ac:grpSpMkLst>
        </pc:grpChg>
        <pc:grpChg chg="mod">
          <ac:chgData name="Matt Carlson" userId="0e792f37f00095d9" providerId="LiveId" clId="{7204391D-5D22-4377-9D91-1AD271382AAE}" dt="2017-08-18T09:51:30.476" v="7" actId="1076"/>
          <ac:grpSpMkLst>
            <pc:docMk/>
            <pc:sldMk cId="0" sldId="274"/>
            <ac:grpSpMk id="170" creationId="{00000000-0000-0000-0000-000000000000}"/>
          </ac:grpSpMkLst>
        </pc:grpChg>
        <pc:grpChg chg="mod">
          <ac:chgData name="Matt Carlson" userId="0e792f37f00095d9" providerId="LiveId" clId="{7204391D-5D22-4377-9D91-1AD271382AAE}" dt="2017-08-18T09:51:30.476" v="7" actId="1076"/>
          <ac:grpSpMkLst>
            <pc:docMk/>
            <pc:sldMk cId="0" sldId="274"/>
            <ac:grpSpMk id="175" creationId="{00000000-0000-0000-0000-000000000000}"/>
          </ac:grpSpMkLst>
        </pc:grpChg>
        <pc:grpChg chg="mod">
          <ac:chgData name="Matt Carlson" userId="0e792f37f00095d9" providerId="LiveId" clId="{7204391D-5D22-4377-9D91-1AD271382AAE}" dt="2017-08-18T09:52:02.233" v="13" actId="1076"/>
          <ac:grpSpMkLst>
            <pc:docMk/>
            <pc:sldMk cId="0" sldId="274"/>
            <ac:grpSpMk id="271" creationId="{00000000-0000-0000-0000-000000000000}"/>
          </ac:grpSpMkLst>
        </pc:grpChg>
        <pc:grpChg chg="mod">
          <ac:chgData name="Matt Carlson" userId="0e792f37f00095d9" providerId="LiveId" clId="{7204391D-5D22-4377-9D91-1AD271382AAE}" dt="2017-08-18T09:51:52.356" v="10" actId="1076"/>
          <ac:grpSpMkLst>
            <pc:docMk/>
            <pc:sldMk cId="0" sldId="274"/>
            <ac:grpSpMk id="279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83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>
            <a:cxnSpLocks/>
          </p:cNvCxnSpPr>
          <p:nvPr/>
        </p:nvCxnSpPr>
        <p:spPr>
          <a:xfrm flipH="1">
            <a:off x="3025466" y="7089231"/>
            <a:ext cx="133229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2726"/>
              </p:ext>
            </p:extLst>
          </p:nvPr>
        </p:nvGraphicFramePr>
        <p:xfrm>
          <a:off x="152400" y="152400"/>
          <a:ext cx="7010400" cy="477672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2017 Washington State IDPA Championship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9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Name: Trapped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Paul Bunyan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51"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You hear what sounds like gun shots, and fear it might be a Charlie Hebdo/Fort Hood/San Bernardino like terrorist event. Get out to save yourself, but which way?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itchFamily="-112" charset="0"/>
                        </a:rPr>
                        <a:t>Standing at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P1 heels touching marks, facing down range,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is loaded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and holstered.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</a:t>
                      </a:r>
                    </a:p>
                    <a:p>
                      <a:pPr marL="914400" marR="0" lvl="2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 Minimum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 and PP2 should only be visible from P2/P3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9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At start signal, draw, then move to cover of P2 and engage PP1, then engage AT1 &amp; T1 with at least 2 rounds each. Then move to cover of P3 and engage PP2, then engage AT2 &amp; T2 with at least 2 rounds each. Then move to cover of either P4 or P5 and engage T3 &amp; T4 with at least 2 rounds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itchFamily="-112" charset="0"/>
                        </a:rPr>
                        <a:t>Shooter may choose to move to either P2 or P3 at the start signal. All targets available from P2 and P3 must be engaged before moving to P4 or P5.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itchFamily="-112" charset="0"/>
                        </a:rPr>
                        <a:t>AT1 is a swinger. It does NOT disappear.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itchFamily="-112" charset="0"/>
                        </a:rPr>
                        <a:t>AT2 is a DISAPPEARING drop turner.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itchFamily="-112" charset="0"/>
                        </a:rPr>
                        <a:t>Both T3 &amp; T4 are visible from either P4 or P5.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0" name="Group 292"/>
          <p:cNvGrpSpPr>
            <a:grpSpLocks/>
          </p:cNvGrpSpPr>
          <p:nvPr/>
        </p:nvGrpSpPr>
        <p:grpSpPr bwMode="auto">
          <a:xfrm flipH="1">
            <a:off x="699576" y="5702463"/>
            <a:ext cx="222250" cy="858838"/>
            <a:chOff x="384" y="816"/>
            <a:chExt cx="140" cy="541"/>
          </a:xfrm>
        </p:grpSpPr>
        <p:sp>
          <p:nvSpPr>
            <p:cNvPr id="11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837"/>
          <p:cNvGrpSpPr>
            <a:grpSpLocks/>
          </p:cNvGrpSpPr>
          <p:nvPr/>
        </p:nvGrpSpPr>
        <p:grpSpPr bwMode="auto">
          <a:xfrm>
            <a:off x="1288142" y="6067250"/>
            <a:ext cx="857250" cy="952500"/>
            <a:chOff x="684" y="3666"/>
            <a:chExt cx="540" cy="600"/>
          </a:xfrm>
        </p:grpSpPr>
        <p:sp>
          <p:nvSpPr>
            <p:cNvPr id="115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" name="Group 839"/>
            <p:cNvGrpSpPr>
              <a:grpSpLocks/>
            </p:cNvGrpSpPr>
            <p:nvPr/>
          </p:nvGrpSpPr>
          <p:grpSpPr bwMode="auto">
            <a:xfrm>
              <a:off x="686" y="3725"/>
              <a:ext cx="534" cy="541"/>
              <a:chOff x="686" y="3725"/>
              <a:chExt cx="534" cy="541"/>
            </a:xfrm>
          </p:grpSpPr>
          <p:sp>
            <p:nvSpPr>
              <p:cNvPr id="117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118" name="Group 841"/>
              <p:cNvGrpSpPr>
                <a:grpSpLocks/>
              </p:cNvGrpSpPr>
              <p:nvPr/>
            </p:nvGrpSpPr>
            <p:grpSpPr bwMode="auto">
              <a:xfrm>
                <a:off x="815" y="3765"/>
                <a:ext cx="311" cy="380"/>
                <a:chOff x="989" y="1932"/>
                <a:chExt cx="448" cy="544"/>
              </a:xfrm>
            </p:grpSpPr>
            <p:sp>
              <p:nvSpPr>
                <p:cNvPr id="145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848"/>
              <p:cNvGrpSpPr>
                <a:grpSpLocks/>
              </p:cNvGrpSpPr>
              <p:nvPr/>
            </p:nvGrpSpPr>
            <p:grpSpPr bwMode="auto">
              <a:xfrm>
                <a:off x="834" y="3725"/>
                <a:ext cx="188" cy="453"/>
                <a:chOff x="1015" y="1859"/>
                <a:chExt cx="270" cy="651"/>
              </a:xfrm>
            </p:grpSpPr>
            <p:sp>
              <p:nvSpPr>
                <p:cNvPr id="136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0" name="Group 855"/>
              <p:cNvGrpSpPr>
                <a:grpSpLocks/>
              </p:cNvGrpSpPr>
              <p:nvPr/>
            </p:nvGrpSpPr>
            <p:grpSpPr bwMode="auto">
              <a:xfrm>
                <a:off x="686" y="3823"/>
                <a:ext cx="406" cy="276"/>
                <a:chOff x="799" y="2002"/>
                <a:chExt cx="584" cy="398"/>
              </a:xfrm>
            </p:grpSpPr>
            <p:sp>
              <p:nvSpPr>
                <p:cNvPr id="127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1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22" name="Freeform 869"/>
                <p:cNvSpPr>
                  <a:spLocks/>
                </p:cNvSpPr>
                <p:nvPr/>
              </p:nvSpPr>
              <p:spPr bwMode="auto">
                <a:xfrm>
                  <a:off x="963" y="3933"/>
                  <a:ext cx="257" cy="149"/>
                </a:xfrm>
                <a:custGeom>
                  <a:avLst/>
                  <a:gdLst>
                    <a:gd name="T0" fmla="*/ 1 w 370"/>
                    <a:gd name="T1" fmla="*/ 1 h 214"/>
                    <a:gd name="T2" fmla="*/ 1 w 370"/>
                    <a:gd name="T3" fmla="*/ 1 h 214"/>
                    <a:gd name="T4" fmla="*/ 1 w 370"/>
                    <a:gd name="T5" fmla="*/ 1 h 214"/>
                    <a:gd name="T6" fmla="*/ 1 w 370"/>
                    <a:gd name="T7" fmla="*/ 1 h 214"/>
                    <a:gd name="T8" fmla="*/ 1 w 370"/>
                    <a:gd name="T9" fmla="*/ 0 h 214"/>
                    <a:gd name="T10" fmla="*/ 1 w 370"/>
                    <a:gd name="T11" fmla="*/ 0 h 214"/>
                    <a:gd name="T12" fmla="*/ 0 w 370"/>
                    <a:gd name="T13" fmla="*/ 1 h 214"/>
                    <a:gd name="T14" fmla="*/ 0 w 370"/>
                    <a:gd name="T15" fmla="*/ 1 h 214"/>
                    <a:gd name="T16" fmla="*/ 1 w 370"/>
                    <a:gd name="T17" fmla="*/ 1 h 214"/>
                    <a:gd name="T18" fmla="*/ 1 w 370"/>
                    <a:gd name="T19" fmla="*/ 1 h 214"/>
                    <a:gd name="T20" fmla="*/ 1 w 370"/>
                    <a:gd name="T21" fmla="*/ 1 h 214"/>
                    <a:gd name="T22" fmla="*/ 1 w 370"/>
                    <a:gd name="T23" fmla="*/ 1 h 214"/>
                    <a:gd name="T24" fmla="*/ 1 w 370"/>
                    <a:gd name="T25" fmla="*/ 1 h 2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0"/>
                    <a:gd name="T40" fmla="*/ 0 h 214"/>
                    <a:gd name="T41" fmla="*/ 370 w 370"/>
                    <a:gd name="T42" fmla="*/ 214 h 2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0" h="214">
                      <a:moveTo>
                        <a:pt x="370" y="142"/>
                      </a:moveTo>
                      <a:lnTo>
                        <a:pt x="370" y="64"/>
                      </a:lnTo>
                      <a:lnTo>
                        <a:pt x="297" y="64"/>
                      </a:lnTo>
                      <a:lnTo>
                        <a:pt x="297" y="28"/>
                      </a:lnTo>
                      <a:lnTo>
                        <a:pt x="272" y="0"/>
                      </a:lnTo>
                      <a:lnTo>
                        <a:pt x="71" y="0"/>
                      </a:lnTo>
                      <a:lnTo>
                        <a:pt x="0" y="38"/>
                      </a:lnTo>
                      <a:lnTo>
                        <a:pt x="0" y="172"/>
                      </a:lnTo>
                      <a:lnTo>
                        <a:pt x="72" y="214"/>
                      </a:lnTo>
                      <a:lnTo>
                        <a:pt x="275" y="214"/>
                      </a:lnTo>
                      <a:lnTo>
                        <a:pt x="298" y="177"/>
                      </a:lnTo>
                      <a:lnTo>
                        <a:pt x="298" y="142"/>
                      </a:lnTo>
                      <a:lnTo>
                        <a:pt x="370" y="142"/>
                      </a:lnTo>
                      <a:close/>
                    </a:path>
                  </a:pathLst>
                </a:custGeom>
                <a:solidFill>
                  <a:srgbClr val="EBDAB9">
                    <a:alpha val="788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25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grpSp>
        <p:nvGrpSpPr>
          <p:cNvPr id="154" name="Group 758"/>
          <p:cNvGrpSpPr>
            <a:grpSpLocks/>
          </p:cNvGrpSpPr>
          <p:nvPr/>
        </p:nvGrpSpPr>
        <p:grpSpPr bwMode="auto">
          <a:xfrm flipH="1">
            <a:off x="5356339" y="6060911"/>
            <a:ext cx="520700" cy="1066800"/>
            <a:chOff x="240" y="4024"/>
            <a:chExt cx="328" cy="822"/>
          </a:xfrm>
        </p:grpSpPr>
        <p:sp>
          <p:nvSpPr>
            <p:cNvPr id="155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66 h 375"/>
                <a:gd name="T2" fmla="*/ 0 w 173"/>
                <a:gd name="T3" fmla="*/ 0 h 375"/>
                <a:gd name="T4" fmla="*/ 0 w 173"/>
                <a:gd name="T5" fmla="*/ 727 h 375"/>
                <a:gd name="T6" fmla="*/ 0 w 173"/>
                <a:gd name="T7" fmla="*/ 781 h 375"/>
                <a:gd name="T8" fmla="*/ 0 w 173"/>
                <a:gd name="T9" fmla="*/ 961 h 375"/>
                <a:gd name="T10" fmla="*/ 0 w 173"/>
                <a:gd name="T11" fmla="*/ 3042 h 375"/>
                <a:gd name="T12" fmla="*/ 0 w 173"/>
                <a:gd name="T13" fmla="*/ 3738 h 375"/>
                <a:gd name="T14" fmla="*/ 0 w 173"/>
                <a:gd name="T15" fmla="*/ 4072 h 375"/>
                <a:gd name="T16" fmla="*/ 0 w 173"/>
                <a:gd name="T17" fmla="*/ 3468 h 375"/>
                <a:gd name="T18" fmla="*/ 0 w 173"/>
                <a:gd name="T19" fmla="*/ 1377 h 375"/>
                <a:gd name="T20" fmla="*/ 0 w 173"/>
                <a:gd name="T21" fmla="*/ 1051 h 375"/>
                <a:gd name="T22" fmla="*/ 0 w 173"/>
                <a:gd name="T23" fmla="*/ 923 h 375"/>
                <a:gd name="T24" fmla="*/ 0 w 173"/>
                <a:gd name="T25" fmla="*/ 16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9"/>
          <p:cNvGrpSpPr>
            <a:grpSpLocks/>
          </p:cNvGrpSpPr>
          <p:nvPr/>
        </p:nvGrpSpPr>
        <p:grpSpPr bwMode="auto">
          <a:xfrm>
            <a:off x="3902744" y="5532159"/>
            <a:ext cx="304800" cy="866775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17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5" name="Group 29"/>
          <p:cNvGrpSpPr>
            <a:grpSpLocks/>
          </p:cNvGrpSpPr>
          <p:nvPr/>
        </p:nvGrpSpPr>
        <p:grpSpPr bwMode="auto">
          <a:xfrm>
            <a:off x="3136977" y="5554450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17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224" name="Straight Connector 223"/>
          <p:cNvCxnSpPr>
            <a:cxnSpLocks/>
          </p:cNvCxnSpPr>
          <p:nvPr/>
        </p:nvCxnSpPr>
        <p:spPr>
          <a:xfrm flipH="1">
            <a:off x="3097401" y="8588569"/>
            <a:ext cx="14542" cy="54700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4068743" y="8603758"/>
            <a:ext cx="19491" cy="5318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9" name="Group 288"/>
          <p:cNvGrpSpPr>
            <a:grpSpLocks/>
          </p:cNvGrpSpPr>
          <p:nvPr/>
        </p:nvGrpSpPr>
        <p:grpSpPr bwMode="auto">
          <a:xfrm>
            <a:off x="6470764" y="5635461"/>
            <a:ext cx="222250" cy="858837"/>
            <a:chOff x="384" y="816"/>
            <a:chExt cx="140" cy="541"/>
          </a:xfrm>
        </p:grpSpPr>
        <p:sp>
          <p:nvSpPr>
            <p:cNvPr id="24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0" name="Straight Connector 249"/>
          <p:cNvCxnSpPr>
            <a:cxnSpLocks/>
          </p:cNvCxnSpPr>
          <p:nvPr/>
        </p:nvCxnSpPr>
        <p:spPr>
          <a:xfrm flipH="1">
            <a:off x="3267401" y="926541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3363482" y="927493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156026" y="86266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3567935" y="862615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053307" y="52156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805826" y="52003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002145" y="5644543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880224" y="570100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374565" y="5707700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AT1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5457940" y="574646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AT2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3153113" y="701591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3842950" y="70280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sp>
        <p:nvSpPr>
          <p:cNvPr id="264" name="Rectangle 9"/>
          <p:cNvSpPr>
            <a:spLocks noChangeArrowheads="1"/>
          </p:cNvSpPr>
          <p:nvPr/>
        </p:nvSpPr>
        <p:spPr bwMode="auto">
          <a:xfrm>
            <a:off x="5907995" y="6162511"/>
            <a:ext cx="845618" cy="965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5" name="Rectangle 9"/>
          <p:cNvSpPr>
            <a:spLocks noChangeArrowheads="1"/>
          </p:cNvSpPr>
          <p:nvPr/>
        </p:nvSpPr>
        <p:spPr bwMode="auto">
          <a:xfrm>
            <a:off x="551396" y="6181888"/>
            <a:ext cx="845618" cy="965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66" name="Group 13"/>
          <p:cNvGrpSpPr>
            <a:grpSpLocks/>
          </p:cNvGrpSpPr>
          <p:nvPr/>
        </p:nvGrpSpPr>
        <p:grpSpPr bwMode="auto">
          <a:xfrm>
            <a:off x="1393838" y="6145065"/>
            <a:ext cx="295845" cy="1000091"/>
            <a:chOff x="2901" y="4325"/>
            <a:chExt cx="236" cy="690"/>
          </a:xfrm>
        </p:grpSpPr>
        <p:sp>
          <p:nvSpPr>
            <p:cNvPr id="267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1" name="Group 21"/>
          <p:cNvGrpSpPr>
            <a:grpSpLocks/>
          </p:cNvGrpSpPr>
          <p:nvPr/>
        </p:nvGrpSpPr>
        <p:grpSpPr bwMode="auto">
          <a:xfrm>
            <a:off x="2187952" y="5020901"/>
            <a:ext cx="185738" cy="660400"/>
            <a:chOff x="5403" y="3457"/>
            <a:chExt cx="209" cy="755"/>
          </a:xfrm>
        </p:grpSpPr>
        <p:sp>
          <p:nvSpPr>
            <p:cNvPr id="27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9" name="Group 21"/>
          <p:cNvGrpSpPr>
            <a:grpSpLocks/>
          </p:cNvGrpSpPr>
          <p:nvPr/>
        </p:nvGrpSpPr>
        <p:grpSpPr bwMode="auto">
          <a:xfrm>
            <a:off x="5074319" y="5061590"/>
            <a:ext cx="185738" cy="660400"/>
            <a:chOff x="5403" y="3457"/>
            <a:chExt cx="209" cy="755"/>
          </a:xfrm>
        </p:grpSpPr>
        <p:sp>
          <p:nvSpPr>
            <p:cNvPr id="28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87" name="Group 13"/>
          <p:cNvGrpSpPr>
            <a:grpSpLocks/>
          </p:cNvGrpSpPr>
          <p:nvPr/>
        </p:nvGrpSpPr>
        <p:grpSpPr bwMode="auto">
          <a:xfrm>
            <a:off x="2692952" y="6167131"/>
            <a:ext cx="340528" cy="1000091"/>
            <a:chOff x="2901" y="4325"/>
            <a:chExt cx="236" cy="690"/>
          </a:xfrm>
        </p:grpSpPr>
        <p:sp>
          <p:nvSpPr>
            <p:cNvPr id="288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9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90" name="Group 13"/>
          <p:cNvGrpSpPr>
            <a:grpSpLocks/>
          </p:cNvGrpSpPr>
          <p:nvPr/>
        </p:nvGrpSpPr>
        <p:grpSpPr bwMode="auto">
          <a:xfrm>
            <a:off x="4357761" y="6181888"/>
            <a:ext cx="340528" cy="1000091"/>
            <a:chOff x="2901" y="4325"/>
            <a:chExt cx="236" cy="690"/>
          </a:xfrm>
        </p:grpSpPr>
        <p:sp>
          <p:nvSpPr>
            <p:cNvPr id="291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2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2" name="Freeform 55"/>
          <p:cNvSpPr>
            <a:spLocks/>
          </p:cNvSpPr>
          <p:nvPr/>
        </p:nvSpPr>
        <p:spPr bwMode="auto">
          <a:xfrm flipH="1">
            <a:off x="3596146" y="5990912"/>
            <a:ext cx="118603" cy="1995974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Rectangle 9"/>
          <p:cNvSpPr>
            <a:spLocks noChangeArrowheads="1"/>
          </p:cNvSpPr>
          <p:nvPr/>
        </p:nvSpPr>
        <p:spPr bwMode="auto">
          <a:xfrm>
            <a:off x="3110874" y="7638558"/>
            <a:ext cx="963887" cy="965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3" name="Straight Connector 102"/>
          <p:cNvCxnSpPr>
            <a:cxnSpLocks/>
          </p:cNvCxnSpPr>
          <p:nvPr/>
        </p:nvCxnSpPr>
        <p:spPr>
          <a:xfrm flipH="1">
            <a:off x="1143000" y="8603758"/>
            <a:ext cx="14695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 flipH="1">
            <a:off x="4476380" y="8603758"/>
            <a:ext cx="14695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9182" y="8267932"/>
            <a:ext cx="189071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STEEL DQ LINE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81820" y="8277637"/>
            <a:ext cx="189071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STEEL DQ LINE</a:t>
            </a:r>
          </a:p>
        </p:txBody>
      </p:sp>
      <p:pic>
        <p:nvPicPr>
          <p:cNvPr id="131" name="Picture 2" descr="http://www.idpa.com/MISC/Logos/SquareLogo/SquareLOGO-IDPA1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" descr="http://www.rfgc.org/files/pat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/>
          <p:cNvGrpSpPr/>
          <p:nvPr/>
        </p:nvGrpSpPr>
        <p:grpSpPr>
          <a:xfrm>
            <a:off x="76547" y="5748011"/>
            <a:ext cx="215408" cy="2965668"/>
            <a:chOff x="533402" y="6639354"/>
            <a:chExt cx="152398" cy="2208336"/>
          </a:xfrm>
        </p:grpSpPr>
        <p:cxnSp>
          <p:nvCxnSpPr>
            <p:cNvPr id="183" name="Straight Connector 182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185" name="Straight Connector 184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TextBox 186"/>
          <p:cNvSpPr txBox="1"/>
          <p:nvPr/>
        </p:nvSpPr>
        <p:spPr>
          <a:xfrm>
            <a:off x="-28096" y="5486400"/>
            <a:ext cx="838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12 yards</a:t>
            </a:r>
          </a:p>
        </p:txBody>
      </p:sp>
      <p:cxnSp>
        <p:nvCxnSpPr>
          <p:cNvPr id="188" name="Straight Connector 187"/>
          <p:cNvCxnSpPr>
            <a:cxnSpLocks/>
          </p:cNvCxnSpPr>
          <p:nvPr/>
        </p:nvCxnSpPr>
        <p:spPr>
          <a:xfrm flipH="1">
            <a:off x="76547" y="6487934"/>
            <a:ext cx="21540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7370" y="6448828"/>
            <a:ext cx="701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10 yards</a:t>
            </a:r>
          </a:p>
        </p:txBody>
      </p:sp>
      <p:cxnSp>
        <p:nvCxnSpPr>
          <p:cNvPr id="190" name="Straight Connector 189"/>
          <p:cNvCxnSpPr>
            <a:cxnSpLocks/>
          </p:cNvCxnSpPr>
          <p:nvPr/>
        </p:nvCxnSpPr>
        <p:spPr>
          <a:xfrm flipH="1">
            <a:off x="76547" y="7211866"/>
            <a:ext cx="21540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7975" y="7180583"/>
            <a:ext cx="701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7 yards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6466" y="53808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315189" y="53216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2087986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302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2020-02-09T00:53:22Z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2017-04-26T02:03:26.3485394-07:00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