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056327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Move Then Shoot Or Move And Shoot?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Brian Chinn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start box,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pointed downrange, stock on belt, barrel parallel with ground.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engage T1 and T2 with 3 rounds each. Engage T3-T5 with 2 rounds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USPSA,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323E39F-A657-4F60-90C1-A28E174EAE4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46927"/>
            <a:ext cx="5943600" cy="37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77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174</cp:revision>
  <dcterms:created xsi:type="dcterms:W3CDTF">2002-08-21T12:11:08Z</dcterms:created>
  <dcterms:modified xsi:type="dcterms:W3CDTF">2019-10-01T03:25:21Z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