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8087"/>
              </p:ext>
            </p:extLst>
          </p:nvPr>
        </p:nvGraphicFramePr>
        <p:xfrm>
          <a:off x="152400" y="152400"/>
          <a:ext cx="7010400" cy="3552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Classifier For the Ages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box,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muzzle pointed downrange, stock on belt barrel parallel with ground.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T1&amp;T2 OR T3&amp;T4 with only four rounds each. Perform a mandatory reload and engage the remaining two targets with only four rounds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581400" y="7648741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29">
            <a:extLst>
              <a:ext uri="{FF2B5EF4-FFF2-40B4-BE49-F238E27FC236}">
                <a16:creationId xmlns:a16="http://schemas.microsoft.com/office/drawing/2014/main" id="{47FAB8E5-EBCE-4109-8D7A-2384654EB581}"/>
              </a:ext>
            </a:extLst>
          </p:cNvPr>
          <p:cNvGrpSpPr>
            <a:grpSpLocks/>
          </p:cNvGrpSpPr>
          <p:nvPr/>
        </p:nvGrpSpPr>
        <p:grpSpPr bwMode="auto">
          <a:xfrm>
            <a:off x="4491314" y="4563229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29537260-9149-4800-9EF7-61FD990F3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4FC3377F-BFC8-4AC2-8D61-146BB0D39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D98519-6FE6-4BC9-9CA0-B0DF8DF68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33">
            <a:extLst>
              <a:ext uri="{FF2B5EF4-FFF2-40B4-BE49-F238E27FC236}">
                <a16:creationId xmlns:a16="http://schemas.microsoft.com/office/drawing/2014/main" id="{B9C0435E-1598-4238-8124-BF3D37636B31}"/>
              </a:ext>
            </a:extLst>
          </p:cNvPr>
          <p:cNvGrpSpPr>
            <a:grpSpLocks/>
          </p:cNvGrpSpPr>
          <p:nvPr/>
        </p:nvGrpSpPr>
        <p:grpSpPr bwMode="auto">
          <a:xfrm>
            <a:off x="4736235" y="4804661"/>
            <a:ext cx="290513" cy="787400"/>
            <a:chOff x="2244" y="2118"/>
            <a:chExt cx="181" cy="499"/>
          </a:xfrm>
        </p:grpSpPr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FEC5647B-1785-4974-BC54-6CABEEBA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8868C7E5-D06F-4E03-97B7-8815DDA8F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55EC7A9-5079-4246-8A85-D10EFB50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1599B005-E6CA-4F12-B0CA-F8E195B456CF}"/>
              </a:ext>
            </a:extLst>
          </p:cNvPr>
          <p:cNvGrpSpPr>
            <a:grpSpLocks/>
          </p:cNvGrpSpPr>
          <p:nvPr/>
        </p:nvGrpSpPr>
        <p:grpSpPr bwMode="auto">
          <a:xfrm>
            <a:off x="3294356" y="4074239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564004EA-6E5D-4F7D-BCCB-9656DCD82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8FDA1B7C-C861-433D-AE05-A6D633CB2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7514B2C3-4BAD-46FA-9821-F12016ED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9">
            <a:extLst>
              <a:ext uri="{FF2B5EF4-FFF2-40B4-BE49-F238E27FC236}">
                <a16:creationId xmlns:a16="http://schemas.microsoft.com/office/drawing/2014/main" id="{2436284C-A72C-4A9F-88AE-A09B5F10C18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091002"/>
            <a:ext cx="287338" cy="790575"/>
            <a:chOff x="528" y="240"/>
            <a:chExt cx="181" cy="498"/>
          </a:xfrm>
        </p:grpSpPr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92A18489-EF13-494D-A07A-88B2A34D1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29BC4DF7-DDE1-4196-BC4B-797691A4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16CA1896-89AE-4BFB-B6BA-9D097BCAD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29">
            <a:extLst>
              <a:ext uri="{FF2B5EF4-FFF2-40B4-BE49-F238E27FC236}">
                <a16:creationId xmlns:a16="http://schemas.microsoft.com/office/drawing/2014/main" id="{9BA7484C-FA12-4894-84DA-A0227D037114}"/>
              </a:ext>
            </a:extLst>
          </p:cNvPr>
          <p:cNvGrpSpPr>
            <a:grpSpLocks/>
          </p:cNvGrpSpPr>
          <p:nvPr/>
        </p:nvGrpSpPr>
        <p:grpSpPr bwMode="auto">
          <a:xfrm>
            <a:off x="2366781" y="4661304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E006DCF8-2AB6-469F-8FAA-46D70EC8C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BDA48575-4970-4D34-AE10-74B5C86B6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4183F27-4BC1-4527-BA79-01FEB88DD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33">
            <a:extLst>
              <a:ext uri="{FF2B5EF4-FFF2-40B4-BE49-F238E27FC236}">
                <a16:creationId xmlns:a16="http://schemas.microsoft.com/office/drawing/2014/main" id="{6263F32D-F291-4684-BA67-9764503592B2}"/>
              </a:ext>
            </a:extLst>
          </p:cNvPr>
          <p:cNvGrpSpPr>
            <a:grpSpLocks/>
          </p:cNvGrpSpPr>
          <p:nvPr/>
        </p:nvGrpSpPr>
        <p:grpSpPr bwMode="auto">
          <a:xfrm>
            <a:off x="2110624" y="4948177"/>
            <a:ext cx="290513" cy="787400"/>
            <a:chOff x="2244" y="2118"/>
            <a:chExt cx="181" cy="499"/>
          </a:xfrm>
        </p:grpSpPr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653D633F-0B34-44A4-85CE-20269B907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4F0FAE4B-1044-49B2-A1A4-8884E4302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904F570-BCAD-43FD-A8AC-89CDF6D9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D7BF7B-9E32-4337-B65D-42147F94BBFF}"/>
              </a:ext>
            </a:extLst>
          </p:cNvPr>
          <p:cNvSpPr txBox="1"/>
          <p:nvPr/>
        </p:nvSpPr>
        <p:spPr>
          <a:xfrm>
            <a:off x="1944556" y="43431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F9125-BBF9-4FC7-AD8F-896211D48ADE}"/>
              </a:ext>
            </a:extLst>
          </p:cNvPr>
          <p:cNvSpPr txBox="1"/>
          <p:nvPr/>
        </p:nvSpPr>
        <p:spPr>
          <a:xfrm>
            <a:off x="2904625" y="38107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7D81F-2B1C-4942-92BB-E560F06C4578}"/>
              </a:ext>
            </a:extLst>
          </p:cNvPr>
          <p:cNvSpPr txBox="1"/>
          <p:nvPr/>
        </p:nvSpPr>
        <p:spPr>
          <a:xfrm>
            <a:off x="3864694" y="3873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8F9F9F-AC4C-4A8B-9DD9-9177B69D6DA3}"/>
              </a:ext>
            </a:extLst>
          </p:cNvPr>
          <p:cNvSpPr txBox="1"/>
          <p:nvPr/>
        </p:nvSpPr>
        <p:spPr>
          <a:xfrm>
            <a:off x="4815291" y="43509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93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2019-10-01T03:39:52Z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