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14" autoAdjust="0"/>
  </p:normalViewPr>
  <p:slideViewPr>
    <p:cSldViewPr>
      <p:cViewPr varScale="1">
        <p:scale>
          <a:sx n="77" d="100"/>
          <a:sy n="77" d="100"/>
        </p:scale>
        <p:origin x="3042" y="11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02.08.2019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9842832"/>
              </p:ext>
            </p:extLst>
          </p:nvPr>
        </p:nvGraphicFramePr>
        <p:xfrm>
          <a:off x="152400" y="152400"/>
          <a:ext cx="7010400" cy="3376578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Interlake Sporting Association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North Pistol, A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Speed Kills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Marcel Englmaier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Standing in start box facing T1. Firearm at low ready. PCC pointed squarely downrange, parallel with ground, stock touching belt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12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6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CONCEALMENT:     Required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Muzzle safe markers / 180 degree rule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6192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At start signal, engage T1 from start box. Engage T3 from Box A. Engage T5 &amp; T6 from Box B.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T2 and T4 may be engaged on the move or from boxes.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Reload required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5241F0D7-7198-437D-B338-F532854EF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85725"/>
            <a:ext cx="1085850" cy="1133475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8DD50041-5AA0-4609-AC8D-532E4847BFBF}"/>
              </a:ext>
            </a:extLst>
          </p:cNvPr>
          <p:cNvSpPr txBox="1"/>
          <p:nvPr/>
        </p:nvSpPr>
        <p:spPr>
          <a:xfrm flipH="1">
            <a:off x="5941285" y="5704428"/>
            <a:ext cx="594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D2365F5-A6A6-4D9D-9D0F-EC09948931C7}"/>
              </a:ext>
            </a:extLst>
          </p:cNvPr>
          <p:cNvSpPr txBox="1"/>
          <p:nvPr/>
        </p:nvSpPr>
        <p:spPr>
          <a:xfrm flipH="1">
            <a:off x="4646938" y="5758579"/>
            <a:ext cx="594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812F327-9267-45DD-8453-33A996039100}"/>
              </a:ext>
            </a:extLst>
          </p:cNvPr>
          <p:cNvSpPr txBox="1"/>
          <p:nvPr/>
        </p:nvSpPr>
        <p:spPr>
          <a:xfrm flipH="1">
            <a:off x="3102952" y="5987539"/>
            <a:ext cx="594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C4A1505E-8A37-45B8-AAAA-575AEC5A01B2}"/>
              </a:ext>
            </a:extLst>
          </p:cNvPr>
          <p:cNvSpPr txBox="1"/>
          <p:nvPr/>
        </p:nvSpPr>
        <p:spPr>
          <a:xfrm flipH="1">
            <a:off x="2163059" y="6138662"/>
            <a:ext cx="594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07BC8A6F-12A1-4EDB-B122-6A79D4E20913}"/>
              </a:ext>
            </a:extLst>
          </p:cNvPr>
          <p:cNvSpPr txBox="1"/>
          <p:nvPr/>
        </p:nvSpPr>
        <p:spPr>
          <a:xfrm flipH="1">
            <a:off x="974790" y="5140605"/>
            <a:ext cx="594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3C1439C-3C8F-4114-B0B2-CB77B6E7D3AF}"/>
              </a:ext>
            </a:extLst>
          </p:cNvPr>
          <p:cNvSpPr txBox="1"/>
          <p:nvPr/>
        </p:nvSpPr>
        <p:spPr>
          <a:xfrm flipH="1">
            <a:off x="180848" y="5031659"/>
            <a:ext cx="594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T6</a:t>
            </a: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026F3709-03F9-419F-821D-25819E0AD3FE}"/>
              </a:ext>
            </a:extLst>
          </p:cNvPr>
          <p:cNvGrpSpPr/>
          <p:nvPr/>
        </p:nvGrpSpPr>
        <p:grpSpPr>
          <a:xfrm flipH="1">
            <a:off x="5240982" y="7392562"/>
            <a:ext cx="733176" cy="442872"/>
            <a:chOff x="3048000" y="8001000"/>
            <a:chExt cx="658329" cy="442872"/>
          </a:xfrm>
        </p:grpSpPr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DECD5B0C-4A24-4120-A32D-C7ADC080317B}"/>
                </a:ext>
              </a:extLst>
            </p:cNvPr>
            <p:cNvGrpSpPr/>
            <p:nvPr/>
          </p:nvGrpSpPr>
          <p:grpSpPr>
            <a:xfrm>
              <a:off x="3124200" y="8001000"/>
              <a:ext cx="533400" cy="442872"/>
              <a:chOff x="-3768057" y="7612224"/>
              <a:chExt cx="533400" cy="442872"/>
            </a:xfrm>
          </p:grpSpPr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317CE450-8B39-40C3-AD88-8DEA81A3BB0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6" y="7622912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292AA25F-C23B-4525-AE91-776C6C6B7E5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234658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838D1FB2-FB6A-41D2-B11B-C4F9EEB6AD7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15F3761A-3B9C-4015-A2C7-73325CDDB40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8055095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641C4414-4344-4654-B0A7-D896E1C3E356}"/>
                </a:ext>
              </a:extLst>
            </p:cNvPr>
            <p:cNvSpPr txBox="1"/>
            <p:nvPr/>
          </p:nvSpPr>
          <p:spPr>
            <a:xfrm>
              <a:off x="3048000" y="8037770"/>
              <a:ext cx="658329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start</a:t>
              </a:r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7155EC8F-7963-46B9-BAEA-A00E5FDC1C9B}"/>
              </a:ext>
            </a:extLst>
          </p:cNvPr>
          <p:cNvGrpSpPr/>
          <p:nvPr/>
        </p:nvGrpSpPr>
        <p:grpSpPr>
          <a:xfrm flipH="1">
            <a:off x="3450624" y="8208264"/>
            <a:ext cx="594043" cy="442872"/>
            <a:chOff x="3342759" y="8763000"/>
            <a:chExt cx="533400" cy="442872"/>
          </a:xfrm>
        </p:grpSpPr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A68FD73C-877F-4E27-B6F6-08E3CF29D80D}"/>
                </a:ext>
              </a:extLst>
            </p:cNvPr>
            <p:cNvGrpSpPr/>
            <p:nvPr/>
          </p:nvGrpSpPr>
          <p:grpSpPr>
            <a:xfrm>
              <a:off x="3342759" y="8763000"/>
              <a:ext cx="533400" cy="442872"/>
              <a:chOff x="-3768057" y="7612224"/>
              <a:chExt cx="533400" cy="442872"/>
            </a:xfrm>
          </p:grpSpPr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89E9821A-7203-4FD8-9C5A-93032760D73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6" y="7622912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0382F3DA-E54F-4543-A413-7A242DB07B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234658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F93A826E-EC0C-4228-B154-A41B2CB5A8A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5730339E-343C-4A22-853C-F4C12F62CB1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8055095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73EA0357-903D-4565-8DD2-3522569FC297}"/>
                </a:ext>
              </a:extLst>
            </p:cNvPr>
            <p:cNvSpPr txBox="1"/>
            <p:nvPr/>
          </p:nvSpPr>
          <p:spPr>
            <a:xfrm>
              <a:off x="3439044" y="8799770"/>
              <a:ext cx="395344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A</a:t>
              </a:r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1F1BF4D2-25B1-4421-BCD0-BE6553CF40FB}"/>
              </a:ext>
            </a:extLst>
          </p:cNvPr>
          <p:cNvGrpSpPr/>
          <p:nvPr/>
        </p:nvGrpSpPr>
        <p:grpSpPr>
          <a:xfrm flipH="1">
            <a:off x="903570" y="6485612"/>
            <a:ext cx="949946" cy="442872"/>
            <a:chOff x="3023189" y="8763000"/>
            <a:chExt cx="852970" cy="442872"/>
          </a:xfrm>
        </p:grpSpPr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8015B3C1-C7C2-42F1-B999-72632B92F6FE}"/>
                </a:ext>
              </a:extLst>
            </p:cNvPr>
            <p:cNvGrpSpPr/>
            <p:nvPr/>
          </p:nvGrpSpPr>
          <p:grpSpPr>
            <a:xfrm>
              <a:off x="3342759" y="8763000"/>
              <a:ext cx="533400" cy="442872"/>
              <a:chOff x="-3768057" y="7612224"/>
              <a:chExt cx="533400" cy="442872"/>
            </a:xfrm>
          </p:grpSpPr>
          <p:cxnSp>
            <p:nvCxnSpPr>
              <p:cNvPr id="175" name="Straight Connector 174">
                <a:extLst>
                  <a:ext uri="{FF2B5EF4-FFF2-40B4-BE49-F238E27FC236}">
                    <a16:creationId xmlns:a16="http://schemas.microsoft.com/office/drawing/2014/main" id="{AEB15EB4-BD01-42B2-88FB-C41B6451A5D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6" y="7622912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C139D335-E5E8-45DE-BB75-609C7F8968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234658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>
                <a:extLst>
                  <a:ext uri="{FF2B5EF4-FFF2-40B4-BE49-F238E27FC236}">
                    <a16:creationId xmlns:a16="http://schemas.microsoft.com/office/drawing/2014/main" id="{17710433-CC72-4F40-82E6-8DB3EACF451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E4DDBB60-1B29-4868-B508-9398F1FF76C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8055095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7A5A1DA5-0D1B-4F78-B367-BE460BD128B7}"/>
                </a:ext>
              </a:extLst>
            </p:cNvPr>
            <p:cNvSpPr txBox="1"/>
            <p:nvPr/>
          </p:nvSpPr>
          <p:spPr>
            <a:xfrm>
              <a:off x="3023189" y="8810168"/>
              <a:ext cx="782081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B</a:t>
              </a:r>
            </a:p>
          </p:txBody>
        </p:sp>
      </p:grpSp>
      <p:grpSp>
        <p:nvGrpSpPr>
          <p:cNvPr id="126" name="Group 29">
            <a:extLst>
              <a:ext uri="{FF2B5EF4-FFF2-40B4-BE49-F238E27FC236}">
                <a16:creationId xmlns:a16="http://schemas.microsoft.com/office/drawing/2014/main" id="{5B7B4381-FBC9-45DB-B010-263479B26B10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857468" y="6149961"/>
            <a:ext cx="320006" cy="790575"/>
            <a:chOff x="528" y="240"/>
            <a:chExt cx="181" cy="498"/>
          </a:xfrm>
        </p:grpSpPr>
        <p:sp>
          <p:nvSpPr>
            <p:cNvPr id="170" name="Line 30">
              <a:extLst>
                <a:ext uri="{FF2B5EF4-FFF2-40B4-BE49-F238E27FC236}">
                  <a16:creationId xmlns:a16="http://schemas.microsoft.com/office/drawing/2014/main" id="{065E8934-EA15-48F2-A38D-134E22730E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" name="Line 31">
              <a:extLst>
                <a:ext uri="{FF2B5EF4-FFF2-40B4-BE49-F238E27FC236}">
                  <a16:creationId xmlns:a16="http://schemas.microsoft.com/office/drawing/2014/main" id="{ADE7446C-A95F-482B-B764-AFF4CD3DA0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" name="Freeform 32">
              <a:extLst>
                <a:ext uri="{FF2B5EF4-FFF2-40B4-BE49-F238E27FC236}">
                  <a16:creationId xmlns:a16="http://schemas.microsoft.com/office/drawing/2014/main" id="{BC42CC05-4D74-4F34-B624-98F44F2280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7" name="Group 164">
            <a:extLst>
              <a:ext uri="{FF2B5EF4-FFF2-40B4-BE49-F238E27FC236}">
                <a16:creationId xmlns:a16="http://schemas.microsoft.com/office/drawing/2014/main" id="{4B4771BC-3D84-4ABA-85C4-048BD417F32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091656" y="6376628"/>
            <a:ext cx="321774" cy="787400"/>
            <a:chOff x="1247" y="2496"/>
            <a:chExt cx="182" cy="496"/>
          </a:xfrm>
        </p:grpSpPr>
        <p:sp>
          <p:nvSpPr>
            <p:cNvPr id="165" name="Line 165">
              <a:extLst>
                <a:ext uri="{FF2B5EF4-FFF2-40B4-BE49-F238E27FC236}">
                  <a16:creationId xmlns:a16="http://schemas.microsoft.com/office/drawing/2014/main" id="{8C76E12E-49EB-4EC3-B93C-E56987AD26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" name="Line 166">
              <a:extLst>
                <a:ext uri="{FF2B5EF4-FFF2-40B4-BE49-F238E27FC236}">
                  <a16:creationId xmlns:a16="http://schemas.microsoft.com/office/drawing/2014/main" id="{1661A132-B6A3-4F79-AF4B-E6B00080E0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67" name="Group 167">
              <a:extLst>
                <a:ext uri="{FF2B5EF4-FFF2-40B4-BE49-F238E27FC236}">
                  <a16:creationId xmlns:a16="http://schemas.microsoft.com/office/drawing/2014/main" id="{D799ADF3-1F3C-4AC7-A8C9-FB79FDB0D0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168" name="Freeform 168">
                <a:extLst>
                  <a:ext uri="{FF2B5EF4-FFF2-40B4-BE49-F238E27FC236}">
                    <a16:creationId xmlns:a16="http://schemas.microsoft.com/office/drawing/2014/main" id="{507D24E2-3F0D-4530-BCB4-04768EE295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" name="Freeform 169">
                <a:extLst>
                  <a:ext uri="{FF2B5EF4-FFF2-40B4-BE49-F238E27FC236}">
                    <a16:creationId xmlns:a16="http://schemas.microsoft.com/office/drawing/2014/main" id="{5FA87F1A-778C-4F6A-8AF0-6B43D0DD0E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28" name="Group 170">
            <a:extLst>
              <a:ext uri="{FF2B5EF4-FFF2-40B4-BE49-F238E27FC236}">
                <a16:creationId xmlns:a16="http://schemas.microsoft.com/office/drawing/2014/main" id="{1E076418-16F1-425B-8728-763B7B29EBE5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127418" y="6031436"/>
            <a:ext cx="321774" cy="787400"/>
            <a:chOff x="1008" y="2592"/>
            <a:chExt cx="182" cy="496"/>
          </a:xfrm>
        </p:grpSpPr>
        <p:sp>
          <p:nvSpPr>
            <p:cNvPr id="160" name="Line 171">
              <a:extLst>
                <a:ext uri="{FF2B5EF4-FFF2-40B4-BE49-F238E27FC236}">
                  <a16:creationId xmlns:a16="http://schemas.microsoft.com/office/drawing/2014/main" id="{9BB85900-7AC6-42BA-8C13-0913D6F614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" name="Line 172">
              <a:extLst>
                <a:ext uri="{FF2B5EF4-FFF2-40B4-BE49-F238E27FC236}">
                  <a16:creationId xmlns:a16="http://schemas.microsoft.com/office/drawing/2014/main" id="{45C8C073-7063-4034-9540-CD0562428B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62" name="Group 173">
              <a:extLst>
                <a:ext uri="{FF2B5EF4-FFF2-40B4-BE49-F238E27FC236}">
                  <a16:creationId xmlns:a16="http://schemas.microsoft.com/office/drawing/2014/main" id="{42ECDF28-B46B-44F8-932F-6720C2DE0D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163" name="Freeform 174">
                <a:extLst>
                  <a:ext uri="{FF2B5EF4-FFF2-40B4-BE49-F238E27FC236}">
                    <a16:creationId xmlns:a16="http://schemas.microsoft.com/office/drawing/2014/main" id="{25E212DF-5F81-43EB-BB71-4D93517BDD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" name="Freeform 175">
                <a:extLst>
                  <a:ext uri="{FF2B5EF4-FFF2-40B4-BE49-F238E27FC236}">
                    <a16:creationId xmlns:a16="http://schemas.microsoft.com/office/drawing/2014/main" id="{EFD705D0-30CA-4219-BF15-EA5EE09BDE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29" name="Freeform 300">
            <a:extLst>
              <a:ext uri="{FF2B5EF4-FFF2-40B4-BE49-F238E27FC236}">
                <a16:creationId xmlns:a16="http://schemas.microsoft.com/office/drawing/2014/main" id="{DF4EF37F-3ED5-4C78-8881-86DF9DEE7CB4}"/>
              </a:ext>
            </a:extLst>
          </p:cNvPr>
          <p:cNvSpPr>
            <a:spLocks/>
          </p:cNvSpPr>
          <p:nvPr/>
        </p:nvSpPr>
        <p:spPr bwMode="auto">
          <a:xfrm flipH="1">
            <a:off x="4051864" y="6945575"/>
            <a:ext cx="79629" cy="1380426"/>
          </a:xfrm>
          <a:custGeom>
            <a:avLst/>
            <a:gdLst>
              <a:gd name="T0" fmla="*/ 37683 w 42"/>
              <a:gd name="T1" fmla="*/ 37473 h 916"/>
              <a:gd name="T2" fmla="*/ 0 w 42"/>
              <a:gd name="T3" fmla="*/ 71520 h 916"/>
              <a:gd name="T4" fmla="*/ 0 w 42"/>
              <a:gd name="T5" fmla="*/ 9914 h 916"/>
              <a:gd name="T6" fmla="*/ 37683 w 42"/>
              <a:gd name="T7" fmla="*/ 0 h 916"/>
              <a:gd name="T8" fmla="*/ 37683 w 42"/>
              <a:gd name="T9" fmla="*/ 37473 h 9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"/>
              <a:gd name="T16" fmla="*/ 0 h 916"/>
              <a:gd name="T17" fmla="*/ 42 w 42"/>
              <a:gd name="T18" fmla="*/ 916 h 9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" h="916">
                <a:moveTo>
                  <a:pt x="42" y="480"/>
                </a:moveTo>
                <a:lnTo>
                  <a:pt x="0" y="916"/>
                </a:lnTo>
                <a:lnTo>
                  <a:pt x="0" y="127"/>
                </a:lnTo>
                <a:lnTo>
                  <a:pt x="42" y="0"/>
                </a:lnTo>
                <a:lnTo>
                  <a:pt x="42" y="48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0" name="Freeform 300">
            <a:extLst>
              <a:ext uri="{FF2B5EF4-FFF2-40B4-BE49-F238E27FC236}">
                <a16:creationId xmlns:a16="http://schemas.microsoft.com/office/drawing/2014/main" id="{9701D63E-9DBD-4DC8-A835-23013643FAD7}"/>
              </a:ext>
            </a:extLst>
          </p:cNvPr>
          <p:cNvSpPr>
            <a:spLocks/>
          </p:cNvSpPr>
          <p:nvPr/>
        </p:nvSpPr>
        <p:spPr bwMode="auto">
          <a:xfrm flipH="1">
            <a:off x="4077536" y="5868012"/>
            <a:ext cx="79629" cy="1380426"/>
          </a:xfrm>
          <a:custGeom>
            <a:avLst/>
            <a:gdLst>
              <a:gd name="T0" fmla="*/ 37683 w 42"/>
              <a:gd name="T1" fmla="*/ 37473 h 916"/>
              <a:gd name="T2" fmla="*/ 0 w 42"/>
              <a:gd name="T3" fmla="*/ 71520 h 916"/>
              <a:gd name="T4" fmla="*/ 0 w 42"/>
              <a:gd name="T5" fmla="*/ 9914 h 916"/>
              <a:gd name="T6" fmla="*/ 37683 w 42"/>
              <a:gd name="T7" fmla="*/ 0 h 916"/>
              <a:gd name="T8" fmla="*/ 37683 w 42"/>
              <a:gd name="T9" fmla="*/ 37473 h 9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"/>
              <a:gd name="T16" fmla="*/ 0 h 916"/>
              <a:gd name="T17" fmla="*/ 42 w 42"/>
              <a:gd name="T18" fmla="*/ 916 h 9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" h="916">
                <a:moveTo>
                  <a:pt x="42" y="480"/>
                </a:moveTo>
                <a:lnTo>
                  <a:pt x="0" y="916"/>
                </a:lnTo>
                <a:lnTo>
                  <a:pt x="0" y="127"/>
                </a:lnTo>
                <a:lnTo>
                  <a:pt x="42" y="0"/>
                </a:lnTo>
                <a:lnTo>
                  <a:pt x="42" y="48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1" name="Group 37">
            <a:extLst>
              <a:ext uri="{FF2B5EF4-FFF2-40B4-BE49-F238E27FC236}">
                <a16:creationId xmlns:a16="http://schemas.microsoft.com/office/drawing/2014/main" id="{886C04B5-3DBF-4273-904F-D95D03BD1AB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093424" y="6639359"/>
            <a:ext cx="318238" cy="781050"/>
            <a:chOff x="2496" y="2112"/>
            <a:chExt cx="181" cy="499"/>
          </a:xfrm>
        </p:grpSpPr>
        <p:sp>
          <p:nvSpPr>
            <p:cNvPr id="154" name="Line 38">
              <a:extLst>
                <a:ext uri="{FF2B5EF4-FFF2-40B4-BE49-F238E27FC236}">
                  <a16:creationId xmlns:a16="http://schemas.microsoft.com/office/drawing/2014/main" id="{9CF940FA-7945-473B-A737-01C0D39B97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03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" name="Line 39">
              <a:extLst>
                <a:ext uri="{FF2B5EF4-FFF2-40B4-BE49-F238E27FC236}">
                  <a16:creationId xmlns:a16="http://schemas.microsoft.com/office/drawing/2014/main" id="{300E7910-D596-4DB5-8236-71EC8B54E4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2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6" name="Group 40">
              <a:extLst>
                <a:ext uri="{FF2B5EF4-FFF2-40B4-BE49-F238E27FC236}">
                  <a16:creationId xmlns:a16="http://schemas.microsoft.com/office/drawing/2014/main" id="{C528DF00-53A6-4263-BF88-7C5A75A328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6" y="2112"/>
              <a:ext cx="181" cy="333"/>
              <a:chOff x="2496" y="2112"/>
              <a:chExt cx="181" cy="333"/>
            </a:xfrm>
          </p:grpSpPr>
          <p:sp>
            <p:nvSpPr>
              <p:cNvPr id="157" name="Freeform 41">
                <a:extLst>
                  <a:ext uri="{FF2B5EF4-FFF2-40B4-BE49-F238E27FC236}">
                    <a16:creationId xmlns:a16="http://schemas.microsoft.com/office/drawing/2014/main" id="{65077AB2-407C-4B24-BFCC-E20A3C3D50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8" name="Line 42">
                <a:extLst>
                  <a:ext uri="{FF2B5EF4-FFF2-40B4-BE49-F238E27FC236}">
                    <a16:creationId xmlns:a16="http://schemas.microsoft.com/office/drawing/2014/main" id="{9371B5E8-F80C-4BCF-A51C-32C226B0A1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" name="Line 43">
                <a:extLst>
                  <a:ext uri="{FF2B5EF4-FFF2-40B4-BE49-F238E27FC236}">
                    <a16:creationId xmlns:a16="http://schemas.microsoft.com/office/drawing/2014/main" id="{6A640C53-BDB6-4D33-8175-58138F18E5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2" name="Group 29">
            <a:extLst>
              <a:ext uri="{FF2B5EF4-FFF2-40B4-BE49-F238E27FC236}">
                <a16:creationId xmlns:a16="http://schemas.microsoft.com/office/drawing/2014/main" id="{1BC1428C-161F-43C6-8029-C67367949FE2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189513" y="6350779"/>
            <a:ext cx="320006" cy="790575"/>
            <a:chOff x="528" y="240"/>
            <a:chExt cx="181" cy="498"/>
          </a:xfrm>
        </p:grpSpPr>
        <p:sp>
          <p:nvSpPr>
            <p:cNvPr id="151" name="Line 30">
              <a:extLst>
                <a:ext uri="{FF2B5EF4-FFF2-40B4-BE49-F238E27FC236}">
                  <a16:creationId xmlns:a16="http://schemas.microsoft.com/office/drawing/2014/main" id="{3F3569B8-9030-4DE6-9F2D-A994903B36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" name="Line 31">
              <a:extLst>
                <a:ext uri="{FF2B5EF4-FFF2-40B4-BE49-F238E27FC236}">
                  <a16:creationId xmlns:a16="http://schemas.microsoft.com/office/drawing/2014/main" id="{BA52CFCA-8FD4-4BB2-B9CC-8D34D987C6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" name="Freeform 32">
              <a:extLst>
                <a:ext uri="{FF2B5EF4-FFF2-40B4-BE49-F238E27FC236}">
                  <a16:creationId xmlns:a16="http://schemas.microsoft.com/office/drawing/2014/main" id="{A67A4B09-4FC0-45B2-AD18-43250C92FFC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3" name="Group 29">
            <a:extLst>
              <a:ext uri="{FF2B5EF4-FFF2-40B4-BE49-F238E27FC236}">
                <a16:creationId xmlns:a16="http://schemas.microsoft.com/office/drawing/2014/main" id="{C0E0282D-DEC3-486A-84EA-CC23547E85D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070377" y="5489634"/>
            <a:ext cx="320006" cy="790575"/>
            <a:chOff x="528" y="240"/>
            <a:chExt cx="181" cy="498"/>
          </a:xfrm>
        </p:grpSpPr>
        <p:sp>
          <p:nvSpPr>
            <p:cNvPr id="148" name="Line 30">
              <a:extLst>
                <a:ext uri="{FF2B5EF4-FFF2-40B4-BE49-F238E27FC236}">
                  <a16:creationId xmlns:a16="http://schemas.microsoft.com/office/drawing/2014/main" id="{67DA851E-224C-4454-8E16-893D775FBC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" name="Line 31">
              <a:extLst>
                <a:ext uri="{FF2B5EF4-FFF2-40B4-BE49-F238E27FC236}">
                  <a16:creationId xmlns:a16="http://schemas.microsoft.com/office/drawing/2014/main" id="{9D24D5DE-A53E-456C-920D-62D6A70821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" name="Freeform 32">
              <a:extLst>
                <a:ext uri="{FF2B5EF4-FFF2-40B4-BE49-F238E27FC236}">
                  <a16:creationId xmlns:a16="http://schemas.microsoft.com/office/drawing/2014/main" id="{7A1482C0-FC3B-412B-8572-2607466997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4" name="Group 44">
            <a:extLst>
              <a:ext uri="{FF2B5EF4-FFF2-40B4-BE49-F238E27FC236}">
                <a16:creationId xmlns:a16="http://schemas.microsoft.com/office/drawing/2014/main" id="{3A663094-73A0-465F-99B4-B622BB18F79A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59197" y="5489634"/>
            <a:ext cx="320006" cy="787400"/>
            <a:chOff x="1756" y="2113"/>
            <a:chExt cx="181" cy="499"/>
          </a:xfrm>
        </p:grpSpPr>
        <p:sp>
          <p:nvSpPr>
            <p:cNvPr id="142" name="Line 45">
              <a:extLst>
                <a:ext uri="{FF2B5EF4-FFF2-40B4-BE49-F238E27FC236}">
                  <a16:creationId xmlns:a16="http://schemas.microsoft.com/office/drawing/2014/main" id="{9277C498-D348-4671-A2F8-AADB9F848C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" name="Line 46">
              <a:extLst>
                <a:ext uri="{FF2B5EF4-FFF2-40B4-BE49-F238E27FC236}">
                  <a16:creationId xmlns:a16="http://schemas.microsoft.com/office/drawing/2014/main" id="{5996C7C5-8AB5-44CF-8D33-D8C2A3DDC8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4" name="Group 47">
              <a:extLst>
                <a:ext uri="{FF2B5EF4-FFF2-40B4-BE49-F238E27FC236}">
                  <a16:creationId xmlns:a16="http://schemas.microsoft.com/office/drawing/2014/main" id="{59CBEFAE-AE8E-40ED-BFFD-B7B5106FECF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145" name="Freeform 48">
                <a:extLst>
                  <a:ext uri="{FF2B5EF4-FFF2-40B4-BE49-F238E27FC236}">
                    <a16:creationId xmlns:a16="http://schemas.microsoft.com/office/drawing/2014/main" id="{7DA90EE3-2E78-4F32-A46A-94B060B84D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" name="Freeform 49">
                <a:extLst>
                  <a:ext uri="{FF2B5EF4-FFF2-40B4-BE49-F238E27FC236}">
                    <a16:creationId xmlns:a16="http://schemas.microsoft.com/office/drawing/2014/main" id="{E95F192C-6EF7-415C-B11B-6406CD1A49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" name="Freeform 50">
                <a:extLst>
                  <a:ext uri="{FF2B5EF4-FFF2-40B4-BE49-F238E27FC236}">
                    <a16:creationId xmlns:a16="http://schemas.microsoft.com/office/drawing/2014/main" id="{19D963C6-6A6D-4150-A175-D88F0ADA7C6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5" name="Group 37">
            <a:extLst>
              <a:ext uri="{FF2B5EF4-FFF2-40B4-BE49-F238E27FC236}">
                <a16:creationId xmlns:a16="http://schemas.microsoft.com/office/drawing/2014/main" id="{9F73B108-0241-4BFF-9F29-E02E551E3F17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381135" y="5667793"/>
            <a:ext cx="318238" cy="781050"/>
            <a:chOff x="2496" y="2112"/>
            <a:chExt cx="181" cy="499"/>
          </a:xfrm>
        </p:grpSpPr>
        <p:sp>
          <p:nvSpPr>
            <p:cNvPr id="136" name="Line 38">
              <a:extLst>
                <a:ext uri="{FF2B5EF4-FFF2-40B4-BE49-F238E27FC236}">
                  <a16:creationId xmlns:a16="http://schemas.microsoft.com/office/drawing/2014/main" id="{0495529D-6192-4815-8E4D-7EA84FE192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03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" name="Line 39">
              <a:extLst>
                <a:ext uri="{FF2B5EF4-FFF2-40B4-BE49-F238E27FC236}">
                  <a16:creationId xmlns:a16="http://schemas.microsoft.com/office/drawing/2014/main" id="{73AFA679-946D-442A-9932-C4C9117B25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2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8" name="Group 40">
              <a:extLst>
                <a:ext uri="{FF2B5EF4-FFF2-40B4-BE49-F238E27FC236}">
                  <a16:creationId xmlns:a16="http://schemas.microsoft.com/office/drawing/2014/main" id="{FE674024-97B2-4733-9074-8F76E7DF8B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6" y="2112"/>
              <a:ext cx="181" cy="333"/>
              <a:chOff x="2496" y="2112"/>
              <a:chExt cx="181" cy="333"/>
            </a:xfrm>
          </p:grpSpPr>
          <p:sp>
            <p:nvSpPr>
              <p:cNvPr id="139" name="Freeform 41">
                <a:extLst>
                  <a:ext uri="{FF2B5EF4-FFF2-40B4-BE49-F238E27FC236}">
                    <a16:creationId xmlns:a16="http://schemas.microsoft.com/office/drawing/2014/main" id="{4D58C438-7035-4060-B095-0E05BD724A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" name="Line 42">
                <a:extLst>
                  <a:ext uri="{FF2B5EF4-FFF2-40B4-BE49-F238E27FC236}">
                    <a16:creationId xmlns:a16="http://schemas.microsoft.com/office/drawing/2014/main" id="{1B9CF6A1-506F-41B2-9A15-F0EE99CDA4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" name="Line 43">
                <a:extLst>
                  <a:ext uri="{FF2B5EF4-FFF2-40B4-BE49-F238E27FC236}">
                    <a16:creationId xmlns:a16="http://schemas.microsoft.com/office/drawing/2014/main" id="{9CB3E6DD-D205-47F2-A7E6-F43B04954B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1422</TotalTime>
  <Words>103</Words>
  <Application>Microsoft Office PowerPoint</Application>
  <PresentationFormat>Custom</PresentationFormat>
  <Paragraphs>25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Saurutobi</cp:lastModifiedBy>
  <cp:revision>172</cp:revision>
  <dcterms:created xsi:type="dcterms:W3CDTF">2002-08-21T12:11:08Z</dcterms:created>
  <dcterms:modified xsi:type="dcterms:W3CDTF">2019-08-03T04:47:54Z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