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5"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2" autoAdjust="0"/>
  </p:normalViewPr>
  <p:slideViewPr>
    <p:cSldViewPr>
      <p:cViewPr varScale="1">
        <p:scale>
          <a:sx n="82" d="100"/>
          <a:sy n="82" d="100"/>
        </p:scale>
        <p:origin x="2922"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A002E47B-487C-4FF6-8AB1-E8F92B3CF8BC}"/>
    <pc:docChg chg="modSld">
      <pc:chgData name="Matt Carlson" userId="0e792f37f00095d9" providerId="LiveId" clId="{A002E47B-487C-4FF6-8AB1-E8F92B3CF8BC}" dt="2017-08-12T23:41:59.402" v="3" actId="20577"/>
      <pc:docMkLst>
        <pc:docMk/>
      </pc:docMkLst>
      <pc:sldChg chg="modSp">
        <pc:chgData name="Matt Carlson" userId="0e792f37f00095d9" providerId="LiveId" clId="{A002E47B-487C-4FF6-8AB1-E8F92B3CF8BC}" dt="2017-08-12T23:41:49.219" v="1" actId="20577"/>
        <pc:sldMkLst>
          <pc:docMk/>
          <pc:sldMk cId="0" sldId="274"/>
        </pc:sldMkLst>
        <pc:graphicFrameChg chg="modGraphic">
          <ac:chgData name="Matt Carlson" userId="0e792f37f00095d9" providerId="LiveId" clId="{A002E47B-487C-4FF6-8AB1-E8F92B3CF8BC}" dt="2017-08-12T23:41:49.219" v="1" actId="20577"/>
          <ac:graphicFrameMkLst>
            <pc:docMk/>
            <pc:sldMk cId="0" sldId="274"/>
            <ac:graphicFrameMk id="56" creationId="{00000000-0000-0000-0000-000000000000}"/>
          </ac:graphicFrameMkLst>
        </pc:graphicFrameChg>
      </pc:sldChg>
      <pc:sldChg chg="modSp">
        <pc:chgData name="Matt Carlson" userId="0e792f37f00095d9" providerId="LiveId" clId="{A002E47B-487C-4FF6-8AB1-E8F92B3CF8BC}" dt="2017-08-12T23:41:59.402" v="3" actId="20577"/>
        <pc:sldMkLst>
          <pc:docMk/>
          <pc:sldMk cId="1710285655" sldId="275"/>
        </pc:sldMkLst>
        <pc:graphicFrameChg chg="modGraphic">
          <ac:chgData name="Matt Carlson" userId="0e792f37f00095d9" providerId="LiveId" clId="{A002E47B-487C-4FF6-8AB1-E8F92B3CF8BC}" dt="2017-08-12T23:41:59.402" v="3" actId="20577"/>
          <ac:graphicFrameMkLst>
            <pc:docMk/>
            <pc:sldMk cId="1710285655" sldId="275"/>
            <ac:graphicFrameMk id="56" creationId="{00000000-0000-0000-0000-000000000000}"/>
          </ac:graphicFrameMkLst>
        </pc:graphicFrameChg>
      </pc:sldChg>
    </pc:docChg>
  </pc:docChgLst>
  <pc:docChgLst>
    <pc:chgData name="Matt Carlson" userId="0e792f37f00095d9" providerId="LiveId" clId="{63EB4E3F-426B-4363-A039-B93FD6728801}"/>
    <pc:docChg chg="custSel modSld">
      <pc:chgData name="Matt Carlson" userId="0e792f37f00095d9" providerId="LiveId" clId="{63EB4E3F-426B-4363-A039-B93FD6728801}" dt="2017-08-18T10:10:42.340" v="17" actId="478"/>
      <pc:docMkLst>
        <pc:docMk/>
      </pc:docMkLst>
      <pc:sldChg chg="delSp modSp">
        <pc:chgData name="Matt Carlson" userId="0e792f37f00095d9" providerId="LiveId" clId="{63EB4E3F-426B-4363-A039-B93FD6728801}" dt="2017-08-18T10:10:42.340" v="17" actId="478"/>
        <pc:sldMkLst>
          <pc:docMk/>
          <pc:sldMk cId="0" sldId="274"/>
        </pc:sldMkLst>
        <pc:spChg chg="mod">
          <ac:chgData name="Matt Carlson" userId="0e792f37f00095d9" providerId="LiveId" clId="{63EB4E3F-426B-4363-A039-B93FD6728801}" dt="2017-08-18T10:10:39.032" v="15" actId="6549"/>
          <ac:spMkLst>
            <pc:docMk/>
            <pc:sldMk cId="0" sldId="274"/>
            <ac:spMk id="75" creationId="{D9005487-1A34-430D-A27D-836571ACDAC9}"/>
          </ac:spMkLst>
        </pc:spChg>
        <pc:grpChg chg="del">
          <ac:chgData name="Matt Carlson" userId="0e792f37f00095d9" providerId="LiveId" clId="{63EB4E3F-426B-4363-A039-B93FD6728801}" dt="2017-08-18T10:10:40.780" v="16" actId="478"/>
          <ac:grpSpMkLst>
            <pc:docMk/>
            <pc:sldMk cId="0" sldId="274"/>
            <ac:grpSpMk id="63" creationId="{79A9617F-D0D2-4F17-A75F-3EEF5D730119}"/>
          </ac:grpSpMkLst>
        </pc:grpChg>
        <pc:grpChg chg="del">
          <ac:chgData name="Matt Carlson" userId="0e792f37f00095d9" providerId="LiveId" clId="{63EB4E3F-426B-4363-A039-B93FD6728801}" dt="2017-08-18T10:10:42.340" v="17" actId="478"/>
          <ac:grpSpMkLst>
            <pc:docMk/>
            <pc:sldMk cId="0" sldId="274"/>
            <ac:grpSpMk id="256" creationId="{00000000-0000-0000-0000-000000000000}"/>
          </ac:grpSpMkLst>
        </pc:grpChg>
        <pc:graphicFrameChg chg="modGraphic">
          <ac:chgData name="Matt Carlson" userId="0e792f37f00095d9" providerId="LiveId" clId="{63EB4E3F-426B-4363-A039-B93FD6728801}" dt="2017-08-18T10:08:09.361" v="14" actId="20577"/>
          <ac:graphicFrameMkLst>
            <pc:docMk/>
            <pc:sldMk cId="0" sldId="274"/>
            <ac:graphicFrameMk id="5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40983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Straight Connector 208"/>
          <p:cNvCxnSpPr>
            <a:cxnSpLocks/>
          </p:cNvCxnSpPr>
          <p:nvPr/>
        </p:nvCxnSpPr>
        <p:spPr>
          <a:xfrm flipH="1">
            <a:off x="3467768" y="7587240"/>
            <a:ext cx="91789" cy="5730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cxnSpLocks/>
          </p:cNvCxnSpPr>
          <p:nvPr/>
        </p:nvCxnSpPr>
        <p:spPr>
          <a:xfrm flipH="1">
            <a:off x="1906435" y="7587240"/>
            <a:ext cx="91789" cy="5730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aphicFrame>
        <p:nvGraphicFramePr>
          <p:cNvPr id="56" name="Group 29"/>
          <p:cNvGraphicFramePr>
            <a:graphicFrameLocks noGrp="1"/>
          </p:cNvGraphicFramePr>
          <p:nvPr>
            <p:extLst>
              <p:ext uri="{D42A27DB-BD31-4B8C-83A1-F6EECF244321}">
                <p14:modId xmlns:p14="http://schemas.microsoft.com/office/powerpoint/2010/main" val="361054956"/>
              </p:ext>
            </p:extLst>
          </p:nvPr>
        </p:nvGraphicFramePr>
        <p:xfrm>
          <a:off x="152400" y="152400"/>
          <a:ext cx="7010400" cy="4772114"/>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2017 Washington State IDPA Championship</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11</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Poker Cheats</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Phil Kinkade</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have been playing a private game of poker with a new group of people at a small local casino when you realize they are all working together to cheat you out of your money. When you confront them they get violent! Defend yourself against the band of organized criminals and get out alive!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Seated at P1, holding cards, wrists touching tabletop. Gun is loaded and placed in drawer with drawer closed.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a:t>
                      </a:r>
                    </a:p>
                    <a:p>
                      <a:pPr marL="914400" marR="0" lvl="2"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17 Minimum</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8 IDPA, 1 Non-Threat, 1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cones</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SO NOTES: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open drawer, retrieve gun and while seated, engage T1-T3 with at least 2 rounds each. Then move to cover of P2 and engage T4-T6 with at least 2 rounds each. Move to cover of P3 and engage PP1, then engage T7 and AT1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PP1 activates drop turner AT1</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AT1 is a DISAPPEARING target</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T7 must be engaged with at least 2 rounds before engaging AT1. AT1 will present 3 times before disappearing.</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120" name="TextBox 119"/>
          <p:cNvSpPr txBox="1"/>
          <p:nvPr/>
        </p:nvSpPr>
        <p:spPr>
          <a:xfrm>
            <a:off x="-61237" y="5991276"/>
            <a:ext cx="771723" cy="261610"/>
          </a:xfrm>
          <a:prstGeom prst="rect">
            <a:avLst/>
          </a:prstGeom>
          <a:noFill/>
        </p:spPr>
        <p:txBody>
          <a:bodyPr wrap="square" rtlCol="0">
            <a:spAutoFit/>
          </a:bodyPr>
          <a:lstStyle/>
          <a:p>
            <a:pPr algn="r"/>
            <a:r>
              <a:rPr lang="en-US" sz="1100" b="1" dirty="0"/>
              <a:t>10 yards</a:t>
            </a:r>
          </a:p>
        </p:txBody>
      </p:sp>
      <p:grpSp>
        <p:nvGrpSpPr>
          <p:cNvPr id="2" name="Group 1"/>
          <p:cNvGrpSpPr/>
          <p:nvPr/>
        </p:nvGrpSpPr>
        <p:grpSpPr>
          <a:xfrm>
            <a:off x="680399" y="6124003"/>
            <a:ext cx="134879" cy="1476450"/>
            <a:chOff x="1003801" y="6124002"/>
            <a:chExt cx="142405" cy="3011887"/>
          </a:xfrm>
        </p:grpSpPr>
        <p:grpSp>
          <p:nvGrpSpPr>
            <p:cNvPr id="115" name="Group 114"/>
            <p:cNvGrpSpPr/>
            <p:nvPr/>
          </p:nvGrpSpPr>
          <p:grpSpPr>
            <a:xfrm>
              <a:off x="1003801" y="6124002"/>
              <a:ext cx="142405" cy="3011887"/>
              <a:chOff x="533402" y="6639354"/>
              <a:chExt cx="152398" cy="2208336"/>
            </a:xfrm>
          </p:grpSpPr>
          <p:cxnSp>
            <p:nvCxnSpPr>
              <p:cNvPr id="116" name="Straight Connector 115"/>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7" name="Group 116"/>
              <p:cNvGrpSpPr/>
              <p:nvPr/>
            </p:nvGrpSpPr>
            <p:grpSpPr>
              <a:xfrm>
                <a:off x="533402" y="6639354"/>
                <a:ext cx="152398" cy="2208336"/>
                <a:chOff x="533402" y="6639354"/>
                <a:chExt cx="152398" cy="2208336"/>
              </a:xfrm>
            </p:grpSpPr>
            <p:cxnSp>
              <p:nvCxnSpPr>
                <p:cNvPr id="118" name="Straight Connector 11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cxnSp>
          <p:nvCxnSpPr>
            <p:cNvPr id="121" name="Straight Connector 120"/>
            <p:cNvCxnSpPr>
              <a:cxnSpLocks/>
            </p:cNvCxnSpPr>
            <p:nvPr/>
          </p:nvCxnSpPr>
          <p:spPr>
            <a:xfrm flipH="1">
              <a:off x="1003801" y="7079399"/>
              <a:ext cx="14240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2" name="TextBox 121"/>
          <p:cNvSpPr txBox="1"/>
          <p:nvPr/>
        </p:nvSpPr>
        <p:spPr>
          <a:xfrm>
            <a:off x="-56355" y="6455003"/>
            <a:ext cx="771723" cy="261610"/>
          </a:xfrm>
          <a:prstGeom prst="rect">
            <a:avLst/>
          </a:prstGeom>
          <a:noFill/>
        </p:spPr>
        <p:txBody>
          <a:bodyPr wrap="square" rtlCol="0">
            <a:spAutoFit/>
          </a:bodyPr>
          <a:lstStyle/>
          <a:p>
            <a:pPr algn="r"/>
            <a:r>
              <a:rPr lang="en-US" sz="1100" b="1" dirty="0"/>
              <a:t>7 yards</a:t>
            </a:r>
          </a:p>
        </p:txBody>
      </p:sp>
      <p:grpSp>
        <p:nvGrpSpPr>
          <p:cNvPr id="124" name="Group 123"/>
          <p:cNvGrpSpPr/>
          <p:nvPr/>
        </p:nvGrpSpPr>
        <p:grpSpPr>
          <a:xfrm rot="10800000">
            <a:off x="5807289" y="6948562"/>
            <a:ext cx="117338" cy="1433438"/>
            <a:chOff x="533402" y="6639354"/>
            <a:chExt cx="152398" cy="2208336"/>
          </a:xfrm>
        </p:grpSpPr>
        <p:cxnSp>
          <p:nvCxnSpPr>
            <p:cNvPr id="126" name="Straight Connector 125"/>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7" name="Group 126"/>
            <p:cNvGrpSpPr/>
            <p:nvPr/>
          </p:nvGrpSpPr>
          <p:grpSpPr>
            <a:xfrm>
              <a:off x="533402" y="6639354"/>
              <a:ext cx="152398" cy="2208336"/>
              <a:chOff x="533402" y="6639354"/>
              <a:chExt cx="152398" cy="2208336"/>
            </a:xfrm>
          </p:grpSpPr>
          <p:cxnSp>
            <p:nvCxnSpPr>
              <p:cNvPr id="128" name="Straight Connector 12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30" name="TextBox 129"/>
          <p:cNvSpPr txBox="1"/>
          <p:nvPr/>
        </p:nvSpPr>
        <p:spPr>
          <a:xfrm>
            <a:off x="5786311" y="7531985"/>
            <a:ext cx="771723" cy="261610"/>
          </a:xfrm>
          <a:prstGeom prst="rect">
            <a:avLst/>
          </a:prstGeom>
          <a:noFill/>
        </p:spPr>
        <p:txBody>
          <a:bodyPr wrap="square" rtlCol="0">
            <a:spAutoFit/>
          </a:bodyPr>
          <a:lstStyle/>
          <a:p>
            <a:pPr algn="r"/>
            <a:r>
              <a:rPr lang="en-US" sz="1100" b="1" dirty="0"/>
              <a:t>5 yards</a:t>
            </a:r>
          </a:p>
        </p:txBody>
      </p:sp>
      <p:pic>
        <p:nvPicPr>
          <p:cNvPr id="123" name="Picture 2" descr="http://www.idpa.com/MISC/Logos/SquareLogo/SquareLOGO-IDPA1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4" descr="http://www.rfgc.org/files/pa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sp>
        <p:nvSpPr>
          <p:cNvPr id="131" name="Freeform 301"/>
          <p:cNvSpPr>
            <a:spLocks/>
          </p:cNvSpPr>
          <p:nvPr/>
        </p:nvSpPr>
        <p:spPr bwMode="auto">
          <a:xfrm>
            <a:off x="2320984" y="6029478"/>
            <a:ext cx="196738" cy="1583674"/>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pic>
        <p:nvPicPr>
          <p:cNvPr id="13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16132" y="7808414"/>
            <a:ext cx="56673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72717" y="5655721"/>
            <a:ext cx="7588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Picture 205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91221" y="5738108"/>
            <a:ext cx="2984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05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05409" y="5738108"/>
            <a:ext cx="26987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04429" y="5781134"/>
            <a:ext cx="30003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8" name="Group 21"/>
          <p:cNvGrpSpPr>
            <a:grpSpLocks/>
          </p:cNvGrpSpPr>
          <p:nvPr/>
        </p:nvGrpSpPr>
        <p:grpSpPr bwMode="auto">
          <a:xfrm>
            <a:off x="804998" y="5469947"/>
            <a:ext cx="185738" cy="660400"/>
            <a:chOff x="5403" y="3457"/>
            <a:chExt cx="209" cy="755"/>
          </a:xfrm>
        </p:grpSpPr>
        <p:sp>
          <p:nvSpPr>
            <p:cNvPr id="139"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0"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1"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2"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 name="Rectangle 26"/>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4"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5"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pic>
        <p:nvPicPr>
          <p:cNvPr id="146"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180852" y="5731678"/>
            <a:ext cx="30003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7" name="Group 21"/>
          <p:cNvGrpSpPr>
            <a:grpSpLocks/>
          </p:cNvGrpSpPr>
          <p:nvPr/>
        </p:nvGrpSpPr>
        <p:grpSpPr bwMode="auto">
          <a:xfrm>
            <a:off x="2539265" y="6273302"/>
            <a:ext cx="1568527" cy="1327150"/>
            <a:chOff x="1342" y="3555"/>
            <a:chExt cx="1359" cy="679"/>
          </a:xfrm>
        </p:grpSpPr>
        <p:sp>
          <p:nvSpPr>
            <p:cNvPr id="148"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9" name="Rectangle 23"/>
            <p:cNvSpPr>
              <a:spLocks noChangeArrowheads="1"/>
            </p:cNvSpPr>
            <p:nvPr/>
          </p:nvSpPr>
          <p:spPr bwMode="auto">
            <a:xfrm>
              <a:off x="1846" y="3677"/>
              <a:ext cx="380" cy="190"/>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50" name="Freeform 301"/>
          <p:cNvSpPr>
            <a:spLocks/>
          </p:cNvSpPr>
          <p:nvPr/>
        </p:nvSpPr>
        <p:spPr bwMode="auto">
          <a:xfrm flipH="1">
            <a:off x="4107792" y="6029478"/>
            <a:ext cx="547764" cy="1570974"/>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151" name="Group 21"/>
          <p:cNvGrpSpPr>
            <a:grpSpLocks/>
          </p:cNvGrpSpPr>
          <p:nvPr/>
        </p:nvGrpSpPr>
        <p:grpSpPr bwMode="auto">
          <a:xfrm>
            <a:off x="981492" y="6273302"/>
            <a:ext cx="1568527" cy="1327150"/>
            <a:chOff x="1342" y="3555"/>
            <a:chExt cx="1359" cy="679"/>
          </a:xfrm>
        </p:grpSpPr>
        <p:sp>
          <p:nvSpPr>
            <p:cNvPr id="152"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3" name="Rectangle 23"/>
            <p:cNvSpPr>
              <a:spLocks noChangeArrowheads="1"/>
            </p:cNvSpPr>
            <p:nvPr/>
          </p:nvSpPr>
          <p:spPr bwMode="auto">
            <a:xfrm>
              <a:off x="1846" y="3677"/>
              <a:ext cx="380" cy="190"/>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54" name="TextBox 153"/>
          <p:cNvSpPr txBox="1"/>
          <p:nvPr/>
        </p:nvSpPr>
        <p:spPr>
          <a:xfrm>
            <a:off x="5000270" y="8679435"/>
            <a:ext cx="533400" cy="369332"/>
          </a:xfrm>
          <a:prstGeom prst="rect">
            <a:avLst/>
          </a:prstGeom>
          <a:noFill/>
          <a:effectLst/>
        </p:spPr>
        <p:txBody>
          <a:bodyPr wrap="square" rtlCol="0">
            <a:spAutoFit/>
          </a:bodyPr>
          <a:lstStyle/>
          <a:p>
            <a:r>
              <a:rPr lang="en-US" b="1" dirty="0"/>
              <a:t>P1</a:t>
            </a:r>
          </a:p>
        </p:txBody>
      </p:sp>
      <p:sp>
        <p:nvSpPr>
          <p:cNvPr id="156" name="TextBox 155"/>
          <p:cNvSpPr txBox="1"/>
          <p:nvPr/>
        </p:nvSpPr>
        <p:spPr>
          <a:xfrm>
            <a:off x="4638692" y="5837041"/>
            <a:ext cx="533400" cy="369332"/>
          </a:xfrm>
          <a:prstGeom prst="rect">
            <a:avLst/>
          </a:prstGeom>
          <a:noFill/>
        </p:spPr>
        <p:txBody>
          <a:bodyPr wrap="square" rtlCol="0">
            <a:spAutoFit/>
          </a:bodyPr>
          <a:lstStyle/>
          <a:p>
            <a:r>
              <a:rPr lang="en-US" b="1" dirty="0"/>
              <a:t>T1</a:t>
            </a:r>
          </a:p>
        </p:txBody>
      </p:sp>
      <p:sp>
        <p:nvSpPr>
          <p:cNvPr id="157" name="TextBox 156"/>
          <p:cNvSpPr txBox="1"/>
          <p:nvPr/>
        </p:nvSpPr>
        <p:spPr>
          <a:xfrm>
            <a:off x="4976455" y="5833866"/>
            <a:ext cx="533400" cy="369332"/>
          </a:xfrm>
          <a:prstGeom prst="rect">
            <a:avLst/>
          </a:prstGeom>
          <a:noFill/>
        </p:spPr>
        <p:txBody>
          <a:bodyPr wrap="square" rtlCol="0">
            <a:spAutoFit/>
          </a:bodyPr>
          <a:lstStyle/>
          <a:p>
            <a:r>
              <a:rPr lang="en-US" b="1" dirty="0"/>
              <a:t>T2</a:t>
            </a:r>
          </a:p>
        </p:txBody>
      </p:sp>
      <p:sp>
        <p:nvSpPr>
          <p:cNvPr id="158" name="TextBox 157"/>
          <p:cNvSpPr txBox="1"/>
          <p:nvPr/>
        </p:nvSpPr>
        <p:spPr>
          <a:xfrm>
            <a:off x="5391227" y="5849084"/>
            <a:ext cx="533400" cy="369332"/>
          </a:xfrm>
          <a:prstGeom prst="rect">
            <a:avLst/>
          </a:prstGeom>
          <a:noFill/>
        </p:spPr>
        <p:txBody>
          <a:bodyPr wrap="square" rtlCol="0">
            <a:spAutoFit/>
          </a:bodyPr>
          <a:lstStyle/>
          <a:p>
            <a:r>
              <a:rPr lang="en-US" b="1" dirty="0"/>
              <a:t>T3</a:t>
            </a:r>
          </a:p>
        </p:txBody>
      </p:sp>
      <p:sp>
        <p:nvSpPr>
          <p:cNvPr id="159" name="TextBox 158"/>
          <p:cNvSpPr txBox="1"/>
          <p:nvPr/>
        </p:nvSpPr>
        <p:spPr>
          <a:xfrm>
            <a:off x="2711774" y="5335970"/>
            <a:ext cx="533400" cy="369332"/>
          </a:xfrm>
          <a:prstGeom prst="rect">
            <a:avLst/>
          </a:prstGeom>
          <a:noFill/>
        </p:spPr>
        <p:txBody>
          <a:bodyPr wrap="square" rtlCol="0">
            <a:spAutoFit/>
          </a:bodyPr>
          <a:lstStyle/>
          <a:p>
            <a:r>
              <a:rPr lang="en-US" b="1" dirty="0"/>
              <a:t>T4</a:t>
            </a:r>
          </a:p>
        </p:txBody>
      </p:sp>
      <p:sp>
        <p:nvSpPr>
          <p:cNvPr id="160" name="TextBox 159"/>
          <p:cNvSpPr txBox="1"/>
          <p:nvPr/>
        </p:nvSpPr>
        <p:spPr>
          <a:xfrm>
            <a:off x="3105446" y="5336447"/>
            <a:ext cx="533400" cy="369332"/>
          </a:xfrm>
          <a:prstGeom prst="rect">
            <a:avLst/>
          </a:prstGeom>
          <a:noFill/>
        </p:spPr>
        <p:txBody>
          <a:bodyPr wrap="square" rtlCol="0">
            <a:spAutoFit/>
          </a:bodyPr>
          <a:lstStyle/>
          <a:p>
            <a:r>
              <a:rPr lang="en-US" b="1" dirty="0"/>
              <a:t>T5</a:t>
            </a:r>
          </a:p>
        </p:txBody>
      </p:sp>
      <p:sp>
        <p:nvSpPr>
          <p:cNvPr id="161" name="TextBox 160"/>
          <p:cNvSpPr txBox="1"/>
          <p:nvPr/>
        </p:nvSpPr>
        <p:spPr>
          <a:xfrm>
            <a:off x="3505218" y="5331741"/>
            <a:ext cx="533400" cy="369332"/>
          </a:xfrm>
          <a:prstGeom prst="rect">
            <a:avLst/>
          </a:prstGeom>
          <a:noFill/>
        </p:spPr>
        <p:txBody>
          <a:bodyPr wrap="square" rtlCol="0">
            <a:spAutoFit/>
          </a:bodyPr>
          <a:lstStyle/>
          <a:p>
            <a:r>
              <a:rPr lang="en-US" b="1" dirty="0"/>
              <a:t>T6</a:t>
            </a:r>
          </a:p>
        </p:txBody>
      </p:sp>
      <p:sp>
        <p:nvSpPr>
          <p:cNvPr id="162" name="TextBox 161"/>
          <p:cNvSpPr txBox="1"/>
          <p:nvPr/>
        </p:nvSpPr>
        <p:spPr>
          <a:xfrm>
            <a:off x="577192" y="5064619"/>
            <a:ext cx="671512" cy="369332"/>
          </a:xfrm>
          <a:prstGeom prst="rect">
            <a:avLst/>
          </a:prstGeom>
          <a:noFill/>
        </p:spPr>
        <p:txBody>
          <a:bodyPr wrap="square" rtlCol="0">
            <a:spAutoFit/>
          </a:bodyPr>
          <a:lstStyle/>
          <a:p>
            <a:r>
              <a:rPr lang="en-US" b="1" dirty="0"/>
              <a:t>PP1</a:t>
            </a:r>
          </a:p>
        </p:txBody>
      </p:sp>
      <p:sp>
        <p:nvSpPr>
          <p:cNvPr id="163" name="TextBox 162"/>
          <p:cNvSpPr txBox="1"/>
          <p:nvPr/>
        </p:nvSpPr>
        <p:spPr>
          <a:xfrm>
            <a:off x="1796134" y="5319783"/>
            <a:ext cx="671512" cy="369332"/>
          </a:xfrm>
          <a:prstGeom prst="rect">
            <a:avLst/>
          </a:prstGeom>
          <a:noFill/>
        </p:spPr>
        <p:txBody>
          <a:bodyPr wrap="square" rtlCol="0">
            <a:spAutoFit/>
          </a:bodyPr>
          <a:lstStyle/>
          <a:p>
            <a:r>
              <a:rPr lang="en-US" b="1" dirty="0"/>
              <a:t>AT1</a:t>
            </a:r>
          </a:p>
        </p:txBody>
      </p:sp>
      <p:sp>
        <p:nvSpPr>
          <p:cNvPr id="164" name="TextBox 163"/>
          <p:cNvSpPr txBox="1"/>
          <p:nvPr/>
        </p:nvSpPr>
        <p:spPr>
          <a:xfrm>
            <a:off x="1309923" y="5327029"/>
            <a:ext cx="533400" cy="369332"/>
          </a:xfrm>
          <a:prstGeom prst="rect">
            <a:avLst/>
          </a:prstGeom>
          <a:noFill/>
        </p:spPr>
        <p:txBody>
          <a:bodyPr wrap="square" rtlCol="0">
            <a:spAutoFit/>
          </a:bodyPr>
          <a:lstStyle/>
          <a:p>
            <a:r>
              <a:rPr lang="en-US" b="1" dirty="0"/>
              <a:t>T7</a:t>
            </a:r>
          </a:p>
        </p:txBody>
      </p:sp>
      <p:pic>
        <p:nvPicPr>
          <p:cNvPr id="167"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94611" y="6196002"/>
            <a:ext cx="30003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050051" y="6196002"/>
            <a:ext cx="30003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56314" y="6196002"/>
            <a:ext cx="30003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169"/>
          <p:cNvGrpSpPr/>
          <p:nvPr/>
        </p:nvGrpSpPr>
        <p:grpSpPr>
          <a:xfrm>
            <a:off x="5220930" y="6297513"/>
            <a:ext cx="360362" cy="838200"/>
            <a:chOff x="1347788" y="5732463"/>
            <a:chExt cx="360362" cy="838200"/>
          </a:xfrm>
        </p:grpSpPr>
        <p:sp>
          <p:nvSpPr>
            <p:cNvPr id="171" name="AutoShape 3"/>
            <p:cNvSpPr>
              <a:spLocks noChangeAspect="1" noChangeArrowheads="1" noTextEdit="1"/>
            </p:cNvSpPr>
            <p:nvPr/>
          </p:nvSpPr>
          <p:spPr bwMode="auto">
            <a:xfrm>
              <a:off x="1347788" y="5732463"/>
              <a:ext cx="360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5"/>
            <p:cNvSpPr>
              <a:spLocks noChangeArrowheads="1"/>
            </p:cNvSpPr>
            <p:nvPr/>
          </p:nvSpPr>
          <p:spPr bwMode="auto">
            <a:xfrm>
              <a:off x="1658938" y="6180138"/>
              <a:ext cx="20637" cy="388938"/>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Rectangle 6"/>
            <p:cNvSpPr>
              <a:spLocks noChangeArrowheads="1"/>
            </p:cNvSpPr>
            <p:nvPr/>
          </p:nvSpPr>
          <p:spPr bwMode="auto">
            <a:xfrm>
              <a:off x="1370013" y="6180138"/>
              <a:ext cx="20637" cy="388938"/>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7"/>
            <p:cNvSpPr>
              <a:spLocks/>
            </p:cNvSpPr>
            <p:nvPr/>
          </p:nvSpPr>
          <p:spPr bwMode="auto">
            <a:xfrm>
              <a:off x="1354138" y="5737226"/>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Line 8"/>
            <p:cNvSpPr>
              <a:spLocks noChangeShapeType="1"/>
            </p:cNvSpPr>
            <p:nvPr/>
          </p:nvSpPr>
          <p:spPr bwMode="auto">
            <a:xfrm>
              <a:off x="1465263" y="57372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9"/>
            <p:cNvSpPr>
              <a:spLocks noChangeShapeType="1"/>
            </p:cNvSpPr>
            <p:nvPr/>
          </p:nvSpPr>
          <p:spPr bwMode="auto">
            <a:xfrm>
              <a:off x="1465263" y="5737226"/>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0"/>
            <p:cNvSpPr>
              <a:spLocks noChangeShapeType="1"/>
            </p:cNvSpPr>
            <p:nvPr/>
          </p:nvSpPr>
          <p:spPr bwMode="auto">
            <a:xfrm>
              <a:off x="1465263"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1"/>
            <p:cNvSpPr>
              <a:spLocks noChangeShapeType="1"/>
            </p:cNvSpPr>
            <p:nvPr/>
          </p:nvSpPr>
          <p:spPr bwMode="auto">
            <a:xfrm flipH="1">
              <a:off x="1392238" y="5854701"/>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2"/>
            <p:cNvSpPr>
              <a:spLocks noChangeShapeType="1"/>
            </p:cNvSpPr>
            <p:nvPr/>
          </p:nvSpPr>
          <p:spPr bwMode="auto">
            <a:xfrm flipH="1">
              <a:off x="1354138" y="5854701"/>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3"/>
            <p:cNvSpPr>
              <a:spLocks noChangeShapeType="1"/>
            </p:cNvSpPr>
            <p:nvPr/>
          </p:nvSpPr>
          <p:spPr bwMode="auto">
            <a:xfrm>
              <a:off x="1354138" y="5897563"/>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4"/>
            <p:cNvSpPr>
              <a:spLocks noChangeShapeType="1"/>
            </p:cNvSpPr>
            <p:nvPr/>
          </p:nvSpPr>
          <p:spPr bwMode="auto">
            <a:xfrm>
              <a:off x="1354138" y="6213476"/>
              <a:ext cx="58737"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
            <p:cNvSpPr>
              <a:spLocks noChangeShapeType="1"/>
            </p:cNvSpPr>
            <p:nvPr/>
          </p:nvSpPr>
          <p:spPr bwMode="auto">
            <a:xfrm>
              <a:off x="1412875" y="6334126"/>
              <a:ext cx="1587"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6"/>
            <p:cNvSpPr>
              <a:spLocks noChangeShapeType="1"/>
            </p:cNvSpPr>
            <p:nvPr/>
          </p:nvSpPr>
          <p:spPr bwMode="auto">
            <a:xfrm>
              <a:off x="1414463" y="63341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7"/>
            <p:cNvSpPr>
              <a:spLocks noChangeShapeType="1"/>
            </p:cNvSpPr>
            <p:nvPr/>
          </p:nvSpPr>
          <p:spPr bwMode="auto">
            <a:xfrm>
              <a:off x="1414463" y="6334126"/>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
            <p:cNvSpPr>
              <a:spLocks noChangeShapeType="1"/>
            </p:cNvSpPr>
            <p:nvPr/>
          </p:nvSpPr>
          <p:spPr bwMode="auto">
            <a:xfrm>
              <a:off x="1639888" y="63341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9"/>
            <p:cNvSpPr>
              <a:spLocks noChangeShapeType="1"/>
            </p:cNvSpPr>
            <p:nvPr/>
          </p:nvSpPr>
          <p:spPr bwMode="auto">
            <a:xfrm flipV="1">
              <a:off x="1639888" y="6330951"/>
              <a:ext cx="1587"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20"/>
            <p:cNvSpPr>
              <a:spLocks noChangeShapeType="1"/>
            </p:cNvSpPr>
            <p:nvPr/>
          </p:nvSpPr>
          <p:spPr bwMode="auto">
            <a:xfrm flipV="1">
              <a:off x="1641475" y="6329363"/>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21"/>
            <p:cNvSpPr>
              <a:spLocks noChangeShapeType="1"/>
            </p:cNvSpPr>
            <p:nvPr/>
          </p:nvSpPr>
          <p:spPr bwMode="auto">
            <a:xfrm flipV="1">
              <a:off x="1641475" y="6213476"/>
              <a:ext cx="58737"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22"/>
            <p:cNvSpPr>
              <a:spLocks noChangeShapeType="1"/>
            </p:cNvSpPr>
            <p:nvPr/>
          </p:nvSpPr>
          <p:spPr bwMode="auto">
            <a:xfrm flipV="1">
              <a:off x="1700213" y="5897563"/>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23"/>
            <p:cNvSpPr>
              <a:spLocks noChangeShapeType="1"/>
            </p:cNvSpPr>
            <p:nvPr/>
          </p:nvSpPr>
          <p:spPr bwMode="auto">
            <a:xfrm flipH="1" flipV="1">
              <a:off x="1658938" y="5854701"/>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24"/>
            <p:cNvSpPr>
              <a:spLocks noChangeShapeType="1"/>
            </p:cNvSpPr>
            <p:nvPr/>
          </p:nvSpPr>
          <p:spPr bwMode="auto">
            <a:xfrm>
              <a:off x="1658938"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25"/>
            <p:cNvSpPr>
              <a:spLocks noChangeShapeType="1"/>
            </p:cNvSpPr>
            <p:nvPr/>
          </p:nvSpPr>
          <p:spPr bwMode="auto">
            <a:xfrm flipH="1">
              <a:off x="1585913" y="5854701"/>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26"/>
            <p:cNvSpPr>
              <a:spLocks noChangeShapeType="1"/>
            </p:cNvSpPr>
            <p:nvPr/>
          </p:nvSpPr>
          <p:spPr bwMode="auto">
            <a:xfrm>
              <a:off x="1585913"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27"/>
            <p:cNvSpPr>
              <a:spLocks noChangeShapeType="1"/>
            </p:cNvSpPr>
            <p:nvPr/>
          </p:nvSpPr>
          <p:spPr bwMode="auto">
            <a:xfrm flipV="1">
              <a:off x="1585913" y="5737226"/>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28"/>
            <p:cNvSpPr>
              <a:spLocks noChangeShapeType="1"/>
            </p:cNvSpPr>
            <p:nvPr/>
          </p:nvSpPr>
          <p:spPr bwMode="auto">
            <a:xfrm flipH="1">
              <a:off x="1465263" y="5737226"/>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29"/>
            <p:cNvSpPr>
              <a:spLocks/>
            </p:cNvSpPr>
            <p:nvPr/>
          </p:nvSpPr>
          <p:spPr bwMode="auto">
            <a:xfrm>
              <a:off x="1446213" y="5940426"/>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p:cNvGrpSpPr/>
          <p:nvPr/>
        </p:nvGrpSpPr>
        <p:grpSpPr>
          <a:xfrm>
            <a:off x="-7693" y="7412203"/>
            <a:ext cx="685800" cy="587829"/>
            <a:chOff x="166468" y="7843451"/>
            <a:chExt cx="685800" cy="587829"/>
          </a:xfrm>
        </p:grpSpPr>
        <p:grpSp>
          <p:nvGrpSpPr>
            <p:cNvPr id="198" name="Group 197"/>
            <p:cNvGrpSpPr/>
            <p:nvPr/>
          </p:nvGrpSpPr>
          <p:grpSpPr>
            <a:xfrm>
              <a:off x="381000" y="7843451"/>
              <a:ext cx="246270" cy="304469"/>
              <a:chOff x="439530" y="6246813"/>
              <a:chExt cx="339943" cy="567994"/>
            </a:xfrm>
          </p:grpSpPr>
          <p:sp>
            <p:nvSpPr>
              <p:cNvPr id="200" name="Isosceles Triangle 199"/>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9" name="TextBox 198"/>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
        <p:nvSpPr>
          <p:cNvPr id="211" name="TextBox 210"/>
          <p:cNvSpPr txBox="1"/>
          <p:nvPr/>
        </p:nvSpPr>
        <p:spPr>
          <a:xfrm>
            <a:off x="3541877" y="7651862"/>
            <a:ext cx="533400" cy="369332"/>
          </a:xfrm>
          <a:prstGeom prst="rect">
            <a:avLst/>
          </a:prstGeom>
          <a:noFill/>
          <a:effectLst/>
        </p:spPr>
        <p:txBody>
          <a:bodyPr wrap="square" rtlCol="0">
            <a:spAutoFit/>
          </a:bodyPr>
          <a:lstStyle/>
          <a:p>
            <a:r>
              <a:rPr lang="en-US" b="1" dirty="0"/>
              <a:t>P2</a:t>
            </a:r>
          </a:p>
        </p:txBody>
      </p:sp>
      <p:sp>
        <p:nvSpPr>
          <p:cNvPr id="212" name="TextBox 211"/>
          <p:cNvSpPr txBox="1"/>
          <p:nvPr/>
        </p:nvSpPr>
        <p:spPr>
          <a:xfrm>
            <a:off x="1989384" y="7651862"/>
            <a:ext cx="533400" cy="369332"/>
          </a:xfrm>
          <a:prstGeom prst="rect">
            <a:avLst/>
          </a:prstGeom>
          <a:noFill/>
          <a:effectLst/>
        </p:spPr>
        <p:txBody>
          <a:bodyPr wrap="square" rtlCol="0">
            <a:spAutoFit/>
          </a:bodyPr>
          <a:lstStyle/>
          <a:p>
            <a:r>
              <a:rPr lang="en-US" b="1" dirty="0"/>
              <a:t>P3</a:t>
            </a:r>
          </a:p>
        </p:txBody>
      </p:sp>
      <p:grpSp>
        <p:nvGrpSpPr>
          <p:cNvPr id="213" name="Group 212"/>
          <p:cNvGrpSpPr/>
          <p:nvPr/>
        </p:nvGrpSpPr>
        <p:grpSpPr>
          <a:xfrm>
            <a:off x="6702273" y="6185142"/>
            <a:ext cx="685800" cy="587829"/>
            <a:chOff x="166468" y="7843451"/>
            <a:chExt cx="685800" cy="587829"/>
          </a:xfrm>
        </p:grpSpPr>
        <p:grpSp>
          <p:nvGrpSpPr>
            <p:cNvPr id="214" name="Group 213"/>
            <p:cNvGrpSpPr/>
            <p:nvPr/>
          </p:nvGrpSpPr>
          <p:grpSpPr>
            <a:xfrm>
              <a:off x="381000" y="7843451"/>
              <a:ext cx="246270" cy="304469"/>
              <a:chOff x="439530" y="6246813"/>
              <a:chExt cx="339943" cy="567994"/>
            </a:xfrm>
          </p:grpSpPr>
          <p:sp>
            <p:nvSpPr>
              <p:cNvPr id="216" name="Isosceles Triangle 215"/>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5" name="TextBox 214"/>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extLst>
      <p:ext uri="{BB962C8B-B14F-4D97-AF65-F5344CB8AC3E}">
        <p14:creationId xmlns:p14="http://schemas.microsoft.com/office/powerpoint/2010/main" val="17102856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1943</TotalTime>
  <Words>277</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173</cp:revision>
  <dcterms:created xsi:type="dcterms:W3CDTF">2002-08-21T12:11:08Z</dcterms:created>
  <dcterms:modified xsi:type="dcterms:W3CDTF">2020-02-09T00:54:56Z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2017-04-26T01:49:35.1844137-07:00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