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6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6DB7180A-5929-47AB-BF25-60D7435B50CC}"/>
    <pc:docChg chg="undo custSel modSld">
      <pc:chgData name="Matt Carlson" userId="0e792f37f00095d9" providerId="LiveId" clId="{6DB7180A-5929-47AB-BF25-60D7435B50CC}" dt="2017-08-18T10:20:38.850" v="105" actId="6549"/>
      <pc:docMkLst>
        <pc:docMk/>
      </pc:docMkLst>
      <pc:sldChg chg="addSp delSp modSp">
        <pc:chgData name="Matt Carlson" userId="0e792f37f00095d9" providerId="LiveId" clId="{6DB7180A-5929-47AB-BF25-60D7435B50CC}" dt="2017-08-18T10:20:38.850" v="105" actId="6549"/>
        <pc:sldMkLst>
          <pc:docMk/>
          <pc:sldMk cId="2625758700" sldId="275"/>
        </pc:sldMkLst>
        <pc:spChg chg="mod">
          <ac:chgData name="Matt Carlson" userId="0e792f37f00095d9" providerId="LiveId" clId="{6DB7180A-5929-47AB-BF25-60D7435B50CC}" dt="2017-08-18T10:19:38.152" v="54" actId="1076"/>
          <ac:spMkLst>
            <pc:docMk/>
            <pc:sldMk cId="2625758700" sldId="275"/>
            <ac:spMk id="5" creationId="{E8CFCFEF-A970-44DF-80D4-96841A4555B8}"/>
          </ac:spMkLst>
        </pc:spChg>
        <pc:spChg chg="mod">
          <ac:chgData name="Matt Carlson" userId="0e792f37f00095d9" providerId="LiveId" clId="{6DB7180A-5929-47AB-BF25-60D7435B50CC}" dt="2017-08-18T10:15:52.621" v="7" actId="1076"/>
          <ac:spMkLst>
            <pc:docMk/>
            <pc:sldMk cId="2625758700" sldId="275"/>
            <ac:spMk id="6" creationId="{00F92D28-E066-4E19-90CC-A11E701B0223}"/>
          </ac:spMkLst>
        </pc:spChg>
        <pc:spChg chg="mod">
          <ac:chgData name="Matt Carlson" userId="0e792f37f00095d9" providerId="LiveId" clId="{6DB7180A-5929-47AB-BF25-60D7435B50CC}" dt="2017-08-18T10:19:32.670" v="53" actId="1076"/>
          <ac:spMkLst>
            <pc:docMk/>
            <pc:sldMk cId="2625758700" sldId="275"/>
            <ac:spMk id="7" creationId="{8229ABA5-3995-406B-BC0E-0912CF9192D3}"/>
          </ac:spMkLst>
        </pc:spChg>
        <pc:spChg chg="add del mod">
          <ac:chgData name="Matt Carlson" userId="0e792f37f00095d9" providerId="LiveId" clId="{6DB7180A-5929-47AB-BF25-60D7435B50CC}" dt="2017-08-18T10:19:28.905" v="52" actId="14100"/>
          <ac:spMkLst>
            <pc:docMk/>
            <pc:sldMk cId="2625758700" sldId="275"/>
            <ac:spMk id="9" creationId="{6ECB1C9F-CDF5-41F6-8FAC-0C62B4DC4E57}"/>
          </ac:spMkLst>
        </pc:spChg>
        <pc:spChg chg="del">
          <ac:chgData name="Matt Carlson" userId="0e792f37f00095d9" providerId="LiveId" clId="{6DB7180A-5929-47AB-BF25-60D7435B50CC}" dt="2017-08-18T10:18:46.820" v="45" actId="478"/>
          <ac:spMkLst>
            <pc:docMk/>
            <pc:sldMk cId="2625758700" sldId="275"/>
            <ac:spMk id="10" creationId="{AB7C8354-9D25-41A7-B5AA-A410FDC841CB}"/>
          </ac:spMkLst>
        </pc:spChg>
        <pc:spChg chg="mod">
          <ac:chgData name="Matt Carlson" userId="0e792f37f00095d9" providerId="LiveId" clId="{6DB7180A-5929-47AB-BF25-60D7435B50CC}" dt="2017-08-18T10:18:58.075" v="47" actId="1076"/>
          <ac:spMkLst>
            <pc:docMk/>
            <pc:sldMk cId="2625758700" sldId="275"/>
            <ac:spMk id="17" creationId="{7E4580EB-29F0-4360-A877-BA8E6F152851}"/>
          </ac:spMkLst>
        </pc:spChg>
        <pc:spChg chg="add mod">
          <ac:chgData name="Matt Carlson" userId="0e792f37f00095d9" providerId="LiveId" clId="{6DB7180A-5929-47AB-BF25-60D7435B50CC}" dt="2017-08-18T10:19:10.436" v="50" actId="688"/>
          <ac:spMkLst>
            <pc:docMk/>
            <pc:sldMk cId="2625758700" sldId="275"/>
            <ac:spMk id="146" creationId="{DECB8175-69E8-4930-AD17-3725EC7804CD}"/>
          </ac:spMkLst>
        </pc:spChg>
        <pc:spChg chg="add mod ord">
          <ac:chgData name="Matt Carlson" userId="0e792f37f00095d9" providerId="LiveId" clId="{6DB7180A-5929-47AB-BF25-60D7435B50CC}" dt="2017-08-18T10:16:18.173" v="19" actId="1076"/>
          <ac:spMkLst>
            <pc:docMk/>
            <pc:sldMk cId="2625758700" sldId="275"/>
            <ac:spMk id="147" creationId="{E6D670BA-09F2-48E4-B380-E17E56827852}"/>
          </ac:spMkLst>
        </pc:spChg>
        <pc:spChg chg="mod">
          <ac:chgData name="Matt Carlson" userId="0e792f37f00095d9" providerId="LiveId" clId="{6DB7180A-5929-47AB-BF25-60D7435B50CC}" dt="2017-08-18T10:16:09.275" v="16" actId="1076"/>
          <ac:spMkLst>
            <pc:docMk/>
            <pc:sldMk cId="2625758700" sldId="275"/>
            <ac:spMk id="151" creationId="{8EE5106B-95A1-4F4E-9598-397C337476D6}"/>
          </ac:spMkLst>
        </pc:spChg>
        <pc:spChg chg="mod">
          <ac:chgData name="Matt Carlson" userId="0e792f37f00095d9" providerId="LiveId" clId="{6DB7180A-5929-47AB-BF25-60D7435B50CC}" dt="2017-08-18T10:19:49.073" v="55" actId="1076"/>
          <ac:spMkLst>
            <pc:docMk/>
            <pc:sldMk cId="2625758700" sldId="275"/>
            <ac:spMk id="152" creationId="{C1A950CA-5956-43A6-B212-B52E39FA44FB}"/>
          </ac:spMkLst>
        </pc:spChg>
        <pc:spChg chg="mod">
          <ac:chgData name="Matt Carlson" userId="0e792f37f00095d9" providerId="LiveId" clId="{6DB7180A-5929-47AB-BF25-60D7435B50CC}" dt="2017-08-18T10:17:46.043" v="35" actId="1076"/>
          <ac:spMkLst>
            <pc:docMk/>
            <pc:sldMk cId="2625758700" sldId="275"/>
            <ac:spMk id="172" creationId="{2D1E6259-689C-44AE-8645-35CC7DE1CC7F}"/>
          </ac:spMkLst>
        </pc:spChg>
        <pc:spChg chg="mod">
          <ac:chgData name="Matt Carlson" userId="0e792f37f00095d9" providerId="LiveId" clId="{6DB7180A-5929-47AB-BF25-60D7435B50CC}" dt="2017-08-18T10:17:38.865" v="34" actId="1076"/>
          <ac:spMkLst>
            <pc:docMk/>
            <pc:sldMk cId="2625758700" sldId="275"/>
            <ac:spMk id="173" creationId="{5D20C4FB-3F77-4744-8FAF-4A0623358F66}"/>
          </ac:spMkLst>
        </pc:spChg>
        <pc:spChg chg="mod">
          <ac:chgData name="Matt Carlson" userId="0e792f37f00095d9" providerId="LiveId" clId="{6DB7180A-5929-47AB-BF25-60D7435B50CC}" dt="2017-08-18T10:17:30.832" v="33" actId="1076"/>
          <ac:spMkLst>
            <pc:docMk/>
            <pc:sldMk cId="2625758700" sldId="275"/>
            <ac:spMk id="181" creationId="{49471E71-93A6-4255-907B-037FB9C69B7F}"/>
          </ac:spMkLst>
        </pc:spChg>
        <pc:grpChg chg="mod">
          <ac:chgData name="Matt Carlson" userId="0e792f37f00095d9" providerId="LiveId" clId="{6DB7180A-5929-47AB-BF25-60D7435B50CC}" dt="2017-08-18T10:15:52.621" v="7" actId="1076"/>
          <ac:grpSpMkLst>
            <pc:docMk/>
            <pc:sldMk cId="2625758700" sldId="275"/>
            <ac:grpSpMk id="16" creationId="{66A74190-1EA8-409B-B94F-2B31AF732A41}"/>
          </ac:grpSpMkLst>
        </pc:grpChg>
        <pc:grpChg chg="mod">
          <ac:chgData name="Matt Carlson" userId="0e792f37f00095d9" providerId="LiveId" clId="{6DB7180A-5929-47AB-BF25-60D7435B50CC}" dt="2017-08-18T10:15:52.621" v="7" actId="1076"/>
          <ac:grpSpMkLst>
            <pc:docMk/>
            <pc:sldMk cId="2625758700" sldId="275"/>
            <ac:grpSpMk id="19" creationId="{5AD76076-ECE3-4807-A310-A071BCA9CE0A}"/>
          </ac:grpSpMkLst>
        </pc:grpChg>
        <pc:grpChg chg="mod">
          <ac:chgData name="Matt Carlson" userId="0e792f37f00095d9" providerId="LiveId" clId="{6DB7180A-5929-47AB-BF25-60D7435B50CC}" dt="2017-08-18T10:15:52.621" v="7" actId="1076"/>
          <ac:grpSpMkLst>
            <pc:docMk/>
            <pc:sldMk cId="2625758700" sldId="275"/>
            <ac:grpSpMk id="25" creationId="{62C2C8B1-E15D-4C06-8DCF-89898DADE07B}"/>
          </ac:grpSpMkLst>
        </pc:grpChg>
        <pc:grpChg chg="mod">
          <ac:chgData name="Matt Carlson" userId="0e792f37f00095d9" providerId="LiveId" clId="{6DB7180A-5929-47AB-BF25-60D7435B50CC}" dt="2017-08-18T10:19:32.670" v="53" actId="1076"/>
          <ac:grpSpMkLst>
            <pc:docMk/>
            <pc:sldMk cId="2625758700" sldId="275"/>
            <ac:grpSpMk id="52" creationId="{D4F52AB2-DDBD-4762-8B07-339567D86723}"/>
          </ac:grpSpMkLst>
        </pc:grpChg>
        <pc:grpChg chg="mod">
          <ac:chgData name="Matt Carlson" userId="0e792f37f00095d9" providerId="LiveId" clId="{6DB7180A-5929-47AB-BF25-60D7435B50CC}" dt="2017-08-18T10:17:46.043" v="35" actId="1076"/>
          <ac:grpSpMkLst>
            <pc:docMk/>
            <pc:sldMk cId="2625758700" sldId="275"/>
            <ac:grpSpMk id="92" creationId="{931666AD-04CD-40A4-B465-A6C4B7CD88D4}"/>
          </ac:grpSpMkLst>
        </pc:grpChg>
        <pc:grpChg chg="mod">
          <ac:chgData name="Matt Carlson" userId="0e792f37f00095d9" providerId="LiveId" clId="{6DB7180A-5929-47AB-BF25-60D7435B50CC}" dt="2017-08-18T10:17:46.043" v="35" actId="1076"/>
          <ac:grpSpMkLst>
            <pc:docMk/>
            <pc:sldMk cId="2625758700" sldId="275"/>
            <ac:grpSpMk id="98" creationId="{1142DA96-FE18-46F8-A094-442D9EC524B5}"/>
          </ac:grpSpMkLst>
        </pc:grpChg>
        <pc:grpChg chg="mod">
          <ac:chgData name="Matt Carlson" userId="0e792f37f00095d9" providerId="LiveId" clId="{6DB7180A-5929-47AB-BF25-60D7435B50CC}" dt="2017-08-18T10:17:30.832" v="33" actId="1076"/>
          <ac:grpSpMkLst>
            <pc:docMk/>
            <pc:sldMk cId="2625758700" sldId="275"/>
            <ac:grpSpMk id="127" creationId="{7713050B-1F40-41F4-9290-5284963236F9}"/>
          </ac:grpSpMkLst>
        </pc:grpChg>
        <pc:grpChg chg="mod">
          <ac:chgData name="Matt Carlson" userId="0e792f37f00095d9" providerId="LiveId" clId="{6DB7180A-5929-47AB-BF25-60D7435B50CC}" dt="2017-08-18T10:19:38.152" v="54" actId="1076"/>
          <ac:grpSpMkLst>
            <pc:docMk/>
            <pc:sldMk cId="2625758700" sldId="275"/>
            <ac:grpSpMk id="141" creationId="{00000000-0000-0000-0000-000000000000}"/>
          </ac:grpSpMkLst>
        </pc:grpChg>
        <pc:grpChg chg="mod">
          <ac:chgData name="Matt Carlson" userId="0e792f37f00095d9" providerId="LiveId" clId="{6DB7180A-5929-47AB-BF25-60D7435B50CC}" dt="2017-08-18T10:17:38.865" v="34" actId="1076"/>
          <ac:grpSpMkLst>
            <pc:docMk/>
            <pc:sldMk cId="2625758700" sldId="275"/>
            <ac:grpSpMk id="174" creationId="{BC7C3F69-3B5F-4F1E-B9B6-802AB5B4E39F}"/>
          </ac:grpSpMkLst>
        </pc:grpChg>
        <pc:graphicFrameChg chg="mod modGraphic">
          <ac:chgData name="Matt Carlson" userId="0e792f37f00095d9" providerId="LiveId" clId="{6DB7180A-5929-47AB-BF25-60D7435B50CC}" dt="2017-08-18T10:20:38.850" v="105" actId="6549"/>
          <ac:graphicFrameMkLst>
            <pc:docMk/>
            <pc:sldMk cId="2625758700" sldId="275"/>
            <ac:graphicFrameMk id="56" creationId="{00000000-0000-0000-0000-000000000000}"/>
          </ac:graphicFrameMkLst>
        </pc:graphicFrameChg>
        <pc:cxnChg chg="mod">
          <ac:chgData name="Matt Carlson" userId="0e792f37f00095d9" providerId="LiveId" clId="{6DB7180A-5929-47AB-BF25-60D7435B50CC}" dt="2017-08-18T10:19:38.152" v="54" actId="1076"/>
          <ac:cxnSpMkLst>
            <pc:docMk/>
            <pc:sldMk cId="2625758700" sldId="275"/>
            <ac:cxnSpMk id="4" creationId="{783C37ED-C883-4E05-A4CD-CA5848ED724F}"/>
          </ac:cxnSpMkLst>
        </pc:cxnChg>
        <pc:cxnChg chg="mod">
          <ac:chgData name="Matt Carlson" userId="0e792f37f00095d9" providerId="LiveId" clId="{6DB7180A-5929-47AB-BF25-60D7435B50CC}" dt="2017-08-18T10:18:58.075" v="47" actId="1076"/>
          <ac:cxnSpMkLst>
            <pc:docMk/>
            <pc:sldMk cId="2625758700" sldId="275"/>
            <ac:cxnSpMk id="14" creationId="{620022EC-B257-4950-8491-74BF32D936F7}"/>
          </ac:cxnSpMkLst>
        </pc:cxnChg>
        <pc:cxnChg chg="add mod">
          <ac:chgData name="Matt Carlson" userId="0e792f37f00095d9" providerId="LiveId" clId="{6DB7180A-5929-47AB-BF25-60D7435B50CC}" dt="2017-08-18T10:19:10.436" v="50" actId="688"/>
          <ac:cxnSpMkLst>
            <pc:docMk/>
            <pc:sldMk cId="2625758700" sldId="275"/>
            <ac:cxnSpMk id="145" creationId="{C38B1FE9-F6C5-4166-8E78-CD92E6B80B44}"/>
          </ac:cxnSpMkLst>
        </pc:cxnChg>
      </pc:sldChg>
      <pc:sldChg chg="modSp">
        <pc:chgData name="Matt Carlson" userId="0e792f37f00095d9" providerId="LiveId" clId="{6DB7180A-5929-47AB-BF25-60D7435B50CC}" dt="2017-08-13T00:34:54.586" v="4"/>
        <pc:sldMkLst>
          <pc:docMk/>
          <pc:sldMk cId="3228716346" sldId="276"/>
        </pc:sldMkLst>
        <pc:graphicFrameChg chg="mod">
          <ac:chgData name="Matt Carlson" userId="0e792f37f00095d9" providerId="LiveId" clId="{6DB7180A-5929-47AB-BF25-60D7435B50CC}" dt="2017-08-13T00:34:54.586" v="4"/>
          <ac:graphicFrameMkLst>
            <pc:docMk/>
            <pc:sldMk cId="3228716346" sldId="276"/>
            <ac:graphicFrameMk id="56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08.02.2020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3780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/>
          <p:cNvGrpSpPr/>
          <p:nvPr/>
        </p:nvGrpSpPr>
        <p:grpSpPr>
          <a:xfrm rot="13586016">
            <a:off x="3932574" y="5971361"/>
            <a:ext cx="122597" cy="2602556"/>
            <a:chOff x="533402" y="6639354"/>
            <a:chExt cx="152398" cy="2208336"/>
          </a:xfrm>
        </p:grpSpPr>
        <p:cxnSp>
          <p:nvCxnSpPr>
            <p:cNvPr id="159" name="Straight Connector 158"/>
            <p:cNvCxnSpPr>
              <a:cxnSpLocks/>
            </p:cNvCxnSpPr>
            <p:nvPr/>
          </p:nvCxnSpPr>
          <p:spPr>
            <a:xfrm flipH="1">
              <a:off x="533402" y="8839200"/>
              <a:ext cx="1523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159"/>
            <p:cNvGrpSpPr/>
            <p:nvPr/>
          </p:nvGrpSpPr>
          <p:grpSpPr>
            <a:xfrm>
              <a:off x="533402" y="6639354"/>
              <a:ext cx="152398" cy="2208336"/>
              <a:chOff x="533402" y="6639354"/>
              <a:chExt cx="152398" cy="2208336"/>
            </a:xfrm>
          </p:grpSpPr>
          <p:cxnSp>
            <p:nvCxnSpPr>
              <p:cNvPr id="161" name="Straight Connector 160"/>
              <p:cNvCxnSpPr>
                <a:cxnSpLocks/>
              </p:cNvCxnSpPr>
              <p:nvPr/>
            </p:nvCxnSpPr>
            <p:spPr>
              <a:xfrm flipH="1">
                <a:off x="533402" y="6639354"/>
                <a:ext cx="1523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>
                <a:cxnSpLocks/>
              </p:cNvCxnSpPr>
              <p:nvPr/>
            </p:nvCxnSpPr>
            <p:spPr>
              <a:xfrm>
                <a:off x="533402" y="6639354"/>
                <a:ext cx="0" cy="220833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0" name="Group 149"/>
          <p:cNvGrpSpPr/>
          <p:nvPr/>
        </p:nvGrpSpPr>
        <p:grpSpPr>
          <a:xfrm rot="15030164">
            <a:off x="4576547" y="6044990"/>
            <a:ext cx="115553" cy="3310559"/>
            <a:chOff x="533402" y="6639354"/>
            <a:chExt cx="152398" cy="2208336"/>
          </a:xfrm>
        </p:grpSpPr>
        <p:cxnSp>
          <p:nvCxnSpPr>
            <p:cNvPr id="153" name="Straight Connector 152"/>
            <p:cNvCxnSpPr>
              <a:cxnSpLocks/>
            </p:cNvCxnSpPr>
            <p:nvPr/>
          </p:nvCxnSpPr>
          <p:spPr>
            <a:xfrm flipH="1">
              <a:off x="533402" y="8839200"/>
              <a:ext cx="1523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533402" y="6639354"/>
              <a:ext cx="152398" cy="2208336"/>
              <a:chOff x="533402" y="6639354"/>
              <a:chExt cx="152398" cy="2208336"/>
            </a:xfrm>
          </p:grpSpPr>
          <p:cxnSp>
            <p:nvCxnSpPr>
              <p:cNvPr id="155" name="Straight Connector 154"/>
              <p:cNvCxnSpPr>
                <a:cxnSpLocks/>
              </p:cNvCxnSpPr>
              <p:nvPr/>
            </p:nvCxnSpPr>
            <p:spPr>
              <a:xfrm flipH="1">
                <a:off x="533402" y="6639354"/>
                <a:ext cx="1523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>
                <a:cxnSpLocks/>
              </p:cNvCxnSpPr>
              <p:nvPr/>
            </p:nvCxnSpPr>
            <p:spPr>
              <a:xfrm>
                <a:off x="533402" y="6639354"/>
                <a:ext cx="0" cy="220833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Freeform 55">
            <a:extLst>
              <a:ext uri="{FF2B5EF4-FFF2-40B4-BE49-F238E27FC236}">
                <a16:creationId xmlns:a16="http://schemas.microsoft.com/office/drawing/2014/main" id="{92237734-58C8-43B1-A13F-3CC8266A536D}"/>
              </a:ext>
            </a:extLst>
          </p:cNvPr>
          <p:cNvSpPr>
            <a:spLocks/>
          </p:cNvSpPr>
          <p:nvPr/>
        </p:nvSpPr>
        <p:spPr bwMode="auto">
          <a:xfrm>
            <a:off x="4475802" y="5359084"/>
            <a:ext cx="304800" cy="1046935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" name="Group 182">
            <a:extLst>
              <a:ext uri="{FF2B5EF4-FFF2-40B4-BE49-F238E27FC236}">
                <a16:creationId xmlns:a16="http://schemas.microsoft.com/office/drawing/2014/main" id="{BC7C3F69-3B5F-4F1E-B9B6-802AB5B4E39F}"/>
              </a:ext>
            </a:extLst>
          </p:cNvPr>
          <p:cNvGrpSpPr>
            <a:grpSpLocks/>
          </p:cNvGrpSpPr>
          <p:nvPr/>
        </p:nvGrpSpPr>
        <p:grpSpPr bwMode="auto">
          <a:xfrm>
            <a:off x="2556863" y="4961148"/>
            <a:ext cx="287338" cy="787400"/>
            <a:chOff x="2449" y="2688"/>
            <a:chExt cx="181" cy="496"/>
          </a:xfrm>
        </p:grpSpPr>
        <p:sp>
          <p:nvSpPr>
            <p:cNvPr id="175" name="Line 183">
              <a:extLst>
                <a:ext uri="{FF2B5EF4-FFF2-40B4-BE49-F238E27FC236}">
                  <a16:creationId xmlns:a16="http://schemas.microsoft.com/office/drawing/2014/main" id="{0E5C4FA6-E9BF-41AB-8F38-4673B8FE07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Line 184">
              <a:extLst>
                <a:ext uri="{FF2B5EF4-FFF2-40B4-BE49-F238E27FC236}">
                  <a16:creationId xmlns:a16="http://schemas.microsoft.com/office/drawing/2014/main" id="{9FE16F44-CC15-4D7A-A2FB-8E2D550F9C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7" name="Group 185">
              <a:extLst>
                <a:ext uri="{FF2B5EF4-FFF2-40B4-BE49-F238E27FC236}">
                  <a16:creationId xmlns:a16="http://schemas.microsoft.com/office/drawing/2014/main" id="{35362339-511A-4EDA-858F-8C4AC884A6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78" name="Freeform 186">
                <a:extLst>
                  <a:ext uri="{FF2B5EF4-FFF2-40B4-BE49-F238E27FC236}">
                    <a16:creationId xmlns:a16="http://schemas.microsoft.com/office/drawing/2014/main" id="{030296E6-F4B4-4E00-B824-A86B48B14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187">
                <a:extLst>
                  <a:ext uri="{FF2B5EF4-FFF2-40B4-BE49-F238E27FC236}">
                    <a16:creationId xmlns:a16="http://schemas.microsoft.com/office/drawing/2014/main" id="{A8AB2A22-A489-4141-AC23-AEFBF02EBF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3" name="Group 29">
            <a:extLst>
              <a:ext uri="{FF2B5EF4-FFF2-40B4-BE49-F238E27FC236}">
                <a16:creationId xmlns:a16="http://schemas.microsoft.com/office/drawing/2014/main" id="{4510E1C8-D80A-4D20-86A0-92A52130EB6D}"/>
              </a:ext>
            </a:extLst>
          </p:cNvPr>
          <p:cNvGrpSpPr>
            <a:grpSpLocks/>
          </p:cNvGrpSpPr>
          <p:nvPr/>
        </p:nvGrpSpPr>
        <p:grpSpPr bwMode="auto">
          <a:xfrm>
            <a:off x="3298243" y="4997379"/>
            <a:ext cx="287338" cy="790575"/>
            <a:chOff x="528" y="240"/>
            <a:chExt cx="181" cy="498"/>
          </a:xfrm>
        </p:grpSpPr>
        <p:sp>
          <p:nvSpPr>
            <p:cNvPr id="124" name="Line 30">
              <a:extLst>
                <a:ext uri="{FF2B5EF4-FFF2-40B4-BE49-F238E27FC236}">
                  <a16:creationId xmlns:a16="http://schemas.microsoft.com/office/drawing/2014/main" id="{888ACE5F-39CB-4805-98B8-0E90A4D82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31">
              <a:extLst>
                <a:ext uri="{FF2B5EF4-FFF2-40B4-BE49-F238E27FC236}">
                  <a16:creationId xmlns:a16="http://schemas.microsoft.com/office/drawing/2014/main" id="{647BE401-7FB8-4E0A-944B-89D945903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32">
              <a:extLst>
                <a:ext uri="{FF2B5EF4-FFF2-40B4-BE49-F238E27FC236}">
                  <a16:creationId xmlns:a16="http://schemas.microsoft.com/office/drawing/2014/main" id="{3ABD868A-E361-4A06-83CC-669E6DD81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" name="Group 288">
            <a:extLst>
              <a:ext uri="{FF2B5EF4-FFF2-40B4-BE49-F238E27FC236}">
                <a16:creationId xmlns:a16="http://schemas.microsoft.com/office/drawing/2014/main" id="{7713050B-1F40-41F4-9290-5284963236F9}"/>
              </a:ext>
            </a:extLst>
          </p:cNvPr>
          <p:cNvGrpSpPr>
            <a:grpSpLocks/>
          </p:cNvGrpSpPr>
          <p:nvPr/>
        </p:nvGrpSpPr>
        <p:grpSpPr bwMode="auto">
          <a:xfrm>
            <a:off x="3663394" y="5071992"/>
            <a:ext cx="222250" cy="858838"/>
            <a:chOff x="384" y="816"/>
            <a:chExt cx="140" cy="541"/>
          </a:xfrm>
        </p:grpSpPr>
        <p:sp>
          <p:nvSpPr>
            <p:cNvPr id="128" name="Line 289">
              <a:extLst>
                <a:ext uri="{FF2B5EF4-FFF2-40B4-BE49-F238E27FC236}">
                  <a16:creationId xmlns:a16="http://schemas.microsoft.com/office/drawing/2014/main" id="{006EEADB-6268-41C6-AFD9-22D8EEB6F1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290">
              <a:extLst>
                <a:ext uri="{FF2B5EF4-FFF2-40B4-BE49-F238E27FC236}">
                  <a16:creationId xmlns:a16="http://schemas.microsoft.com/office/drawing/2014/main" id="{33FD88E3-6AA7-42F7-864A-E6A2455839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291">
              <a:extLst>
                <a:ext uri="{FF2B5EF4-FFF2-40B4-BE49-F238E27FC236}">
                  <a16:creationId xmlns:a16="http://schemas.microsoft.com/office/drawing/2014/main" id="{2288E154-04CC-4798-8112-ACCEFE9C49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" name="Group 24">
            <a:extLst>
              <a:ext uri="{FF2B5EF4-FFF2-40B4-BE49-F238E27FC236}">
                <a16:creationId xmlns:a16="http://schemas.microsoft.com/office/drawing/2014/main" id="{BE75F84F-4000-4463-A277-47C00FA6EF7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89759" y="5172035"/>
            <a:ext cx="254000" cy="904875"/>
            <a:chOff x="3499" y="2869"/>
            <a:chExt cx="160" cy="570"/>
          </a:xfrm>
        </p:grpSpPr>
        <p:sp>
          <p:nvSpPr>
            <p:cNvPr id="2048" name="AutoShape 23">
              <a:extLst>
                <a:ext uri="{FF2B5EF4-FFF2-40B4-BE49-F238E27FC236}">
                  <a16:creationId xmlns:a16="http://schemas.microsoft.com/office/drawing/2014/main" id="{128F0B57-B2BA-4855-BDBF-D1017B0A4A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499" y="286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9" name="Rectangle 25">
              <a:extLst>
                <a:ext uri="{FF2B5EF4-FFF2-40B4-BE49-F238E27FC236}">
                  <a16:creationId xmlns:a16="http://schemas.microsoft.com/office/drawing/2014/main" id="{E39A6352-08D5-4B5B-A2C0-296CB1126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4" y="315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0" name="Rectangle 26">
              <a:extLst>
                <a:ext uri="{FF2B5EF4-FFF2-40B4-BE49-F238E27FC236}">
                  <a16:creationId xmlns:a16="http://schemas.microsoft.com/office/drawing/2014/main" id="{1BC9FCF3-1532-4775-ABF6-785838FA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3" y="318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" name="Freeform 27">
              <a:extLst>
                <a:ext uri="{FF2B5EF4-FFF2-40B4-BE49-F238E27FC236}">
                  <a16:creationId xmlns:a16="http://schemas.microsoft.com/office/drawing/2014/main" id="{085AE5CC-74BE-4599-9AA2-645861FF7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87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" name="Line 28">
              <a:extLst>
                <a:ext uri="{FF2B5EF4-FFF2-40B4-BE49-F238E27FC236}">
                  <a16:creationId xmlns:a16="http://schemas.microsoft.com/office/drawing/2014/main" id="{62C7C013-304D-4CB3-892C-6E2397E2E2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44" y="287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3" name="Line 29">
              <a:extLst>
                <a:ext uri="{FF2B5EF4-FFF2-40B4-BE49-F238E27FC236}">
                  <a16:creationId xmlns:a16="http://schemas.microsoft.com/office/drawing/2014/main" id="{DF1A81BB-1DAE-4DE6-B858-A28C4DC39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" y="287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4" name="Line 30">
              <a:extLst>
                <a:ext uri="{FF2B5EF4-FFF2-40B4-BE49-F238E27FC236}">
                  <a16:creationId xmlns:a16="http://schemas.microsoft.com/office/drawing/2014/main" id="{DC8B4BAF-975B-473E-BCE0-28A295556A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3" y="294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5" name="Line 31">
              <a:extLst>
                <a:ext uri="{FF2B5EF4-FFF2-40B4-BE49-F238E27FC236}">
                  <a16:creationId xmlns:a16="http://schemas.microsoft.com/office/drawing/2014/main" id="{82F9229B-08B0-42D4-B2D3-5D57AACAAF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295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6" name="Line 32">
              <a:extLst>
                <a:ext uri="{FF2B5EF4-FFF2-40B4-BE49-F238E27FC236}">
                  <a16:creationId xmlns:a16="http://schemas.microsoft.com/office/drawing/2014/main" id="{7A9CD092-6ED4-455E-97F8-659E60C39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97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7" name="Line 33">
              <a:extLst>
                <a:ext uri="{FF2B5EF4-FFF2-40B4-BE49-F238E27FC236}">
                  <a16:creationId xmlns:a16="http://schemas.microsoft.com/office/drawing/2014/main" id="{F9B6E7D2-B9E8-47EB-86CC-8E9C0C439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17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8" name="Line 34">
              <a:extLst>
                <a:ext uri="{FF2B5EF4-FFF2-40B4-BE49-F238E27FC236}">
                  <a16:creationId xmlns:a16="http://schemas.microsoft.com/office/drawing/2014/main" id="{74685635-4468-43AE-8318-78BB42C85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5" y="324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9" name="Line 35">
              <a:extLst>
                <a:ext uri="{FF2B5EF4-FFF2-40B4-BE49-F238E27FC236}">
                  <a16:creationId xmlns:a16="http://schemas.microsoft.com/office/drawing/2014/main" id="{67FB6C50-9A20-406D-95D4-97CB768DD8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9" y="322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0" name="Line 36">
              <a:extLst>
                <a:ext uri="{FF2B5EF4-FFF2-40B4-BE49-F238E27FC236}">
                  <a16:creationId xmlns:a16="http://schemas.microsoft.com/office/drawing/2014/main" id="{143BAAD2-8A44-4DCE-8642-FE513CC25B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4" y="301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Line 37">
              <a:extLst>
                <a:ext uri="{FF2B5EF4-FFF2-40B4-BE49-F238E27FC236}">
                  <a16:creationId xmlns:a16="http://schemas.microsoft.com/office/drawing/2014/main" id="{0F2190A6-EB78-4CA2-A4CD-52C1AA949C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30" y="297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2" name="Line 38">
              <a:extLst>
                <a:ext uri="{FF2B5EF4-FFF2-40B4-BE49-F238E27FC236}">
                  <a16:creationId xmlns:a16="http://schemas.microsoft.com/office/drawing/2014/main" id="{B574052A-560F-463F-8E38-FBE942D044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1" y="296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Line 39">
              <a:extLst>
                <a:ext uri="{FF2B5EF4-FFF2-40B4-BE49-F238E27FC236}">
                  <a16:creationId xmlns:a16="http://schemas.microsoft.com/office/drawing/2014/main" id="{7946A747-A4CA-4DE9-A00A-C775E04820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1" y="289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4" name="Line 40">
              <a:extLst>
                <a:ext uri="{FF2B5EF4-FFF2-40B4-BE49-F238E27FC236}">
                  <a16:creationId xmlns:a16="http://schemas.microsoft.com/office/drawing/2014/main" id="{E64C7C17-5AB6-4974-9A8E-4DF9CCB435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99" y="289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5" name="Freeform 41">
              <a:extLst>
                <a:ext uri="{FF2B5EF4-FFF2-40B4-BE49-F238E27FC236}">
                  <a16:creationId xmlns:a16="http://schemas.microsoft.com/office/drawing/2014/main" id="{A8973E6A-F725-4A84-8B59-4950012B1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0" y="299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2" name="Group 394">
            <a:extLst>
              <a:ext uri="{FF2B5EF4-FFF2-40B4-BE49-F238E27FC236}">
                <a16:creationId xmlns:a16="http://schemas.microsoft.com/office/drawing/2014/main" id="{931666AD-04CD-40A4-B465-A6C4B7CD88D4}"/>
              </a:ext>
            </a:extLst>
          </p:cNvPr>
          <p:cNvGrpSpPr>
            <a:grpSpLocks/>
          </p:cNvGrpSpPr>
          <p:nvPr/>
        </p:nvGrpSpPr>
        <p:grpSpPr bwMode="auto">
          <a:xfrm>
            <a:off x="1978104" y="4990405"/>
            <a:ext cx="227013" cy="858838"/>
            <a:chOff x="1872" y="768"/>
            <a:chExt cx="143" cy="541"/>
          </a:xfrm>
        </p:grpSpPr>
        <p:sp>
          <p:nvSpPr>
            <p:cNvPr id="93" name="Line 395">
              <a:extLst>
                <a:ext uri="{FF2B5EF4-FFF2-40B4-BE49-F238E27FC236}">
                  <a16:creationId xmlns:a16="http://schemas.microsoft.com/office/drawing/2014/main" id="{6DA430D0-71CC-44BD-9B8A-92F92F9C18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396">
              <a:extLst>
                <a:ext uri="{FF2B5EF4-FFF2-40B4-BE49-F238E27FC236}">
                  <a16:creationId xmlns:a16="http://schemas.microsoft.com/office/drawing/2014/main" id="{0F63126C-22E9-4E3F-B981-7C9DD4DA2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" name="Group 397">
              <a:extLst>
                <a:ext uri="{FF2B5EF4-FFF2-40B4-BE49-F238E27FC236}">
                  <a16:creationId xmlns:a16="http://schemas.microsoft.com/office/drawing/2014/main" id="{F453DF9B-3175-4C33-8DD7-FE793259B0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96" name="Freeform 398">
                <a:extLst>
                  <a:ext uri="{FF2B5EF4-FFF2-40B4-BE49-F238E27FC236}">
                    <a16:creationId xmlns:a16="http://schemas.microsoft.com/office/drawing/2014/main" id="{04503EBB-1241-4C5F-9854-7BD6B61C2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399">
                <a:extLst>
                  <a:ext uri="{FF2B5EF4-FFF2-40B4-BE49-F238E27FC236}">
                    <a16:creationId xmlns:a16="http://schemas.microsoft.com/office/drawing/2014/main" id="{6D3FE525-1D0B-47FB-979E-B23579D09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112414"/>
              </p:ext>
            </p:extLst>
          </p:nvPr>
        </p:nvGraphicFramePr>
        <p:xfrm>
          <a:off x="152400" y="152400"/>
          <a:ext cx="7010400" cy="452855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2017 Washington State IDPA Championship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Stage 12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Stage Name: One Down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Designer: Brian Thompson, Tony Anderson, Patrick Walker, Jay Tavares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Your house has been invaded by a band of hoodlums and your family is at gunpoint.  One bad guy down and your shotgun now empty, rescue your family with your sidearm.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Gun is loaded and holstered. Standing at P1, toes touching fault line, shotgun shouldered and facing the downed adversary, both hands on long gun.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 on Paper</a:t>
                      </a:r>
                    </a:p>
                    <a:p>
                      <a:pPr marL="914400" marR="0" lvl="2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15 minimum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7 IDPA, 3 Non-Threat, 1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  <a:p>
                      <a:pPr marL="171450" marR="0" lvl="0" indent="-17145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AT1 is partially obscured by steel hard cover.</a:t>
                      </a:r>
                    </a:p>
                    <a:p>
                      <a:pPr marL="171450" marR="0" lvl="0" indent="-17145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“Downed adversary” at P1 will be a dummy, not a shoot target.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signal, discard long gun, turn, then draw and while moving to P2 engage T1 &amp; T2 with at least 2 rounds each; all shots fired while moving. From cover of P2 engage PP1, then engage AT1 with at least 2 rounds. Move to P3 and open door. From cover of P3 engage T3-T6 with at least 2 rounds each.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All shots at T1 &amp; T2 must be fired while moving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PP1 activates swinger AT1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AT1 does NOT disappear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 flipV="1">
            <a:off x="4138615" y="8932354"/>
            <a:ext cx="114299" cy="45187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3732214" y="901489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929036" y="722218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5843282" y="5986886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sp>
        <p:nvSpPr>
          <p:cNvPr id="9" name="Freeform 55">
            <a:extLst>
              <a:ext uri="{FF2B5EF4-FFF2-40B4-BE49-F238E27FC236}">
                <a16:creationId xmlns:a16="http://schemas.microsoft.com/office/drawing/2014/main" id="{6ECB1C9F-CDF5-41F6-8FAC-0C62B4DC4E57}"/>
              </a:ext>
            </a:extLst>
          </p:cNvPr>
          <p:cNvSpPr>
            <a:spLocks/>
          </p:cNvSpPr>
          <p:nvPr/>
        </p:nvSpPr>
        <p:spPr bwMode="auto">
          <a:xfrm>
            <a:off x="3008314" y="7354104"/>
            <a:ext cx="304800" cy="1574554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7C8354-9D25-41A7-B5AA-A410FDC84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114" y="7582704"/>
            <a:ext cx="685800" cy="1345954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0022EC-B257-4950-8491-74BF32D936F7}"/>
              </a:ext>
            </a:extLst>
          </p:cNvPr>
          <p:cNvCxnSpPr>
            <a:cxnSpLocks/>
          </p:cNvCxnSpPr>
          <p:nvPr/>
        </p:nvCxnSpPr>
        <p:spPr>
          <a:xfrm>
            <a:off x="2474914" y="8255681"/>
            <a:ext cx="533401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E4580EB-29F0-4360-A877-BA8E6F152851}"/>
              </a:ext>
            </a:extLst>
          </p:cNvPr>
          <p:cNvSpPr txBox="1"/>
          <p:nvPr/>
        </p:nvSpPr>
        <p:spPr>
          <a:xfrm>
            <a:off x="2589214" y="833576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grpSp>
        <p:nvGrpSpPr>
          <p:cNvPr id="19" name="Group 394">
            <a:extLst>
              <a:ext uri="{FF2B5EF4-FFF2-40B4-BE49-F238E27FC236}">
                <a16:creationId xmlns:a16="http://schemas.microsoft.com/office/drawing/2014/main" id="{5AD76076-ECE3-4807-A310-A071BCA9CE0A}"/>
              </a:ext>
            </a:extLst>
          </p:cNvPr>
          <p:cNvGrpSpPr>
            <a:grpSpLocks/>
          </p:cNvGrpSpPr>
          <p:nvPr/>
        </p:nvGrpSpPr>
        <p:grpSpPr bwMode="auto">
          <a:xfrm>
            <a:off x="1067940" y="7594175"/>
            <a:ext cx="227013" cy="858838"/>
            <a:chOff x="1872" y="768"/>
            <a:chExt cx="143" cy="541"/>
          </a:xfrm>
        </p:grpSpPr>
        <p:sp>
          <p:nvSpPr>
            <p:cNvPr id="20" name="Line 395">
              <a:extLst>
                <a:ext uri="{FF2B5EF4-FFF2-40B4-BE49-F238E27FC236}">
                  <a16:creationId xmlns:a16="http://schemas.microsoft.com/office/drawing/2014/main" id="{81B29FE2-692E-4D20-8C62-54ED77F54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96">
              <a:extLst>
                <a:ext uri="{FF2B5EF4-FFF2-40B4-BE49-F238E27FC236}">
                  <a16:creationId xmlns:a16="http://schemas.microsoft.com/office/drawing/2014/main" id="{985A26D6-0CA5-4EA5-8382-4C8E80B547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" name="Group 397">
              <a:extLst>
                <a:ext uri="{FF2B5EF4-FFF2-40B4-BE49-F238E27FC236}">
                  <a16:creationId xmlns:a16="http://schemas.microsoft.com/office/drawing/2014/main" id="{33C5B8DB-4A07-4446-BCD8-53DEC2596C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23" name="Freeform 398">
                <a:extLst>
                  <a:ext uri="{FF2B5EF4-FFF2-40B4-BE49-F238E27FC236}">
                    <a16:creationId xmlns:a16="http://schemas.microsoft.com/office/drawing/2014/main" id="{5CB6B5CF-8C7D-4260-83D4-F84163B194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399">
                <a:extLst>
                  <a:ext uri="{FF2B5EF4-FFF2-40B4-BE49-F238E27FC236}">
                    <a16:creationId xmlns:a16="http://schemas.microsoft.com/office/drawing/2014/main" id="{71C2F305-E9E4-45F0-A859-8202426797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" name="Group 406">
            <a:extLst>
              <a:ext uri="{FF2B5EF4-FFF2-40B4-BE49-F238E27FC236}">
                <a16:creationId xmlns:a16="http://schemas.microsoft.com/office/drawing/2014/main" id="{62C2C8B1-E15D-4C06-8DCF-89898DADE07B}"/>
              </a:ext>
            </a:extLst>
          </p:cNvPr>
          <p:cNvGrpSpPr>
            <a:grpSpLocks/>
          </p:cNvGrpSpPr>
          <p:nvPr/>
        </p:nvGrpSpPr>
        <p:grpSpPr bwMode="auto">
          <a:xfrm>
            <a:off x="1399729" y="7448364"/>
            <a:ext cx="222250" cy="858838"/>
            <a:chOff x="2064" y="768"/>
            <a:chExt cx="140" cy="541"/>
          </a:xfrm>
        </p:grpSpPr>
        <p:sp>
          <p:nvSpPr>
            <p:cNvPr id="26" name="Line 407">
              <a:extLst>
                <a:ext uri="{FF2B5EF4-FFF2-40B4-BE49-F238E27FC236}">
                  <a16:creationId xmlns:a16="http://schemas.microsoft.com/office/drawing/2014/main" id="{82EFAC1F-F5D8-4D85-B1CA-B5FE472BD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408">
              <a:extLst>
                <a:ext uri="{FF2B5EF4-FFF2-40B4-BE49-F238E27FC236}">
                  <a16:creationId xmlns:a16="http://schemas.microsoft.com/office/drawing/2014/main" id="{51C4B115-B590-4E48-8E65-7A02FB8D9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" name="Group 409">
              <a:extLst>
                <a:ext uri="{FF2B5EF4-FFF2-40B4-BE49-F238E27FC236}">
                  <a16:creationId xmlns:a16="http://schemas.microsoft.com/office/drawing/2014/main" id="{8EDFF59A-31C8-4A46-8191-7C8078B3CD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29" name="Freeform 410">
                <a:extLst>
                  <a:ext uri="{FF2B5EF4-FFF2-40B4-BE49-F238E27FC236}">
                    <a16:creationId xmlns:a16="http://schemas.microsoft.com/office/drawing/2014/main" id="{AD5C1369-1C80-4A42-8633-6759BB0E34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411">
                <a:extLst>
                  <a:ext uri="{FF2B5EF4-FFF2-40B4-BE49-F238E27FC236}">
                    <a16:creationId xmlns:a16="http://schemas.microsoft.com/office/drawing/2014/main" id="{871ACDCE-65AA-4C4D-A097-E53771322C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" name="Group 4">
            <a:extLst>
              <a:ext uri="{FF2B5EF4-FFF2-40B4-BE49-F238E27FC236}">
                <a16:creationId xmlns:a16="http://schemas.microsoft.com/office/drawing/2014/main" id="{66A74190-1EA8-409B-B94F-2B31AF732A4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75111" y="7618227"/>
            <a:ext cx="228600" cy="984250"/>
            <a:chOff x="890" y="4597"/>
            <a:chExt cx="144" cy="620"/>
          </a:xfrm>
        </p:grpSpPr>
        <p:sp>
          <p:nvSpPr>
            <p:cNvPr id="18" name="AutoShape 3">
              <a:extLst>
                <a:ext uri="{FF2B5EF4-FFF2-40B4-BE49-F238E27FC236}">
                  <a16:creationId xmlns:a16="http://schemas.microsoft.com/office/drawing/2014/main" id="{FEB64B07-6E4F-4E09-A6C9-ED98369898C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90" y="4597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5">
              <a:extLst>
                <a:ext uri="{FF2B5EF4-FFF2-40B4-BE49-F238E27FC236}">
                  <a16:creationId xmlns:a16="http://schemas.microsoft.com/office/drawing/2014/main" id="{C412A2A1-F649-435C-A3DC-6FA7D722B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4905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6">
              <a:extLst>
                <a:ext uri="{FF2B5EF4-FFF2-40B4-BE49-F238E27FC236}">
                  <a16:creationId xmlns:a16="http://schemas.microsoft.com/office/drawing/2014/main" id="{380F8123-BBAA-4CC9-9B19-EDF12AAEE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" y="4944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25C2A93C-09D9-4488-87C7-0A4B45D37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" y="4604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8">
              <a:extLst>
                <a:ext uri="{FF2B5EF4-FFF2-40B4-BE49-F238E27FC236}">
                  <a16:creationId xmlns:a16="http://schemas.microsoft.com/office/drawing/2014/main" id="{E0B6ED4E-8DDE-461E-878F-3FE908378B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3" y="4604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9">
              <a:extLst>
                <a:ext uri="{FF2B5EF4-FFF2-40B4-BE49-F238E27FC236}">
                  <a16:creationId xmlns:a16="http://schemas.microsoft.com/office/drawing/2014/main" id="{126AB2AD-5173-4A06-9C31-730C88CAA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" y="4604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10">
              <a:extLst>
                <a:ext uri="{FF2B5EF4-FFF2-40B4-BE49-F238E27FC236}">
                  <a16:creationId xmlns:a16="http://schemas.microsoft.com/office/drawing/2014/main" id="{94B838C1-B24B-42BF-8D55-A011401703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" y="4682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11">
              <a:extLst>
                <a:ext uri="{FF2B5EF4-FFF2-40B4-BE49-F238E27FC236}">
                  <a16:creationId xmlns:a16="http://schemas.microsoft.com/office/drawing/2014/main" id="{42C773E4-6388-4486-90D3-7B117A302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9" y="4688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12">
              <a:extLst>
                <a:ext uri="{FF2B5EF4-FFF2-40B4-BE49-F238E27FC236}">
                  <a16:creationId xmlns:a16="http://schemas.microsoft.com/office/drawing/2014/main" id="{E325667C-7D78-4EAB-8AF8-1124D6EE8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7" y="470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13">
              <a:extLst>
                <a:ext uri="{FF2B5EF4-FFF2-40B4-BE49-F238E27FC236}">
                  <a16:creationId xmlns:a16="http://schemas.microsoft.com/office/drawing/2014/main" id="{0306658A-902E-4B32-9937-47EDF737C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4933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14">
              <a:extLst>
                <a:ext uri="{FF2B5EF4-FFF2-40B4-BE49-F238E27FC236}">
                  <a16:creationId xmlns:a16="http://schemas.microsoft.com/office/drawing/2014/main" id="{45B21228-ACE3-43D6-91A5-8E731F70F2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5" y="5007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15">
              <a:extLst>
                <a:ext uri="{FF2B5EF4-FFF2-40B4-BE49-F238E27FC236}">
                  <a16:creationId xmlns:a16="http://schemas.microsoft.com/office/drawing/2014/main" id="{225E901A-A445-411E-947F-B407028BBD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95" y="4979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16">
              <a:extLst>
                <a:ext uri="{FF2B5EF4-FFF2-40B4-BE49-F238E27FC236}">
                  <a16:creationId xmlns:a16="http://schemas.microsoft.com/office/drawing/2014/main" id="{1B0B9E2A-1F9C-4B39-BF7A-08AC7C7DE6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5" y="4753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17">
              <a:extLst>
                <a:ext uri="{FF2B5EF4-FFF2-40B4-BE49-F238E27FC236}">
                  <a16:creationId xmlns:a16="http://schemas.microsoft.com/office/drawing/2014/main" id="{FC486111-F1EF-4117-B9D1-A4D66BCFA3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5" y="4718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18">
              <a:extLst>
                <a:ext uri="{FF2B5EF4-FFF2-40B4-BE49-F238E27FC236}">
                  <a16:creationId xmlns:a16="http://schemas.microsoft.com/office/drawing/2014/main" id="{CCE6F9D4-24EF-4A57-BE49-C9217F8AC7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6" y="4705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19">
              <a:extLst>
                <a:ext uri="{FF2B5EF4-FFF2-40B4-BE49-F238E27FC236}">
                  <a16:creationId xmlns:a16="http://schemas.microsoft.com/office/drawing/2014/main" id="{E79708EE-A185-4B65-9E5D-B93FA06BA3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1" y="4623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20">
              <a:extLst>
                <a:ext uri="{FF2B5EF4-FFF2-40B4-BE49-F238E27FC236}">
                  <a16:creationId xmlns:a16="http://schemas.microsoft.com/office/drawing/2014/main" id="{2828F0B2-2549-48EB-9436-254C243BE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3" y="4623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1">
              <a:extLst>
                <a:ext uri="{FF2B5EF4-FFF2-40B4-BE49-F238E27FC236}">
                  <a16:creationId xmlns:a16="http://schemas.microsoft.com/office/drawing/2014/main" id="{60B29DFB-BC2C-4952-A272-624C0E34E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" y="4760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Freeform 55">
            <a:extLst>
              <a:ext uri="{FF2B5EF4-FFF2-40B4-BE49-F238E27FC236}">
                <a16:creationId xmlns:a16="http://schemas.microsoft.com/office/drawing/2014/main" id="{884FCD9B-C121-43BF-8924-9C40396C4CFF}"/>
              </a:ext>
            </a:extLst>
          </p:cNvPr>
          <p:cNvSpPr>
            <a:spLocks/>
          </p:cNvSpPr>
          <p:nvPr/>
        </p:nvSpPr>
        <p:spPr bwMode="auto">
          <a:xfrm>
            <a:off x="1814929" y="5494519"/>
            <a:ext cx="304800" cy="1574554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" name="Group 21">
            <a:extLst>
              <a:ext uri="{FF2B5EF4-FFF2-40B4-BE49-F238E27FC236}">
                <a16:creationId xmlns:a16="http://schemas.microsoft.com/office/drawing/2014/main" id="{D4F52AB2-DDBD-4762-8B07-339567D86723}"/>
              </a:ext>
            </a:extLst>
          </p:cNvPr>
          <p:cNvGrpSpPr>
            <a:grpSpLocks/>
          </p:cNvGrpSpPr>
          <p:nvPr/>
        </p:nvGrpSpPr>
        <p:grpSpPr bwMode="auto">
          <a:xfrm>
            <a:off x="6054095" y="6319742"/>
            <a:ext cx="185738" cy="660400"/>
            <a:chOff x="5403" y="3457"/>
            <a:chExt cx="209" cy="755"/>
          </a:xfrm>
        </p:grpSpPr>
        <p:sp>
          <p:nvSpPr>
            <p:cNvPr id="53" name="Oval 22">
              <a:extLst>
                <a:ext uri="{FF2B5EF4-FFF2-40B4-BE49-F238E27FC236}">
                  <a16:creationId xmlns:a16="http://schemas.microsoft.com/office/drawing/2014/main" id="{1104C937-4EC3-4546-8307-798410F13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" name="Oval 23">
              <a:extLst>
                <a:ext uri="{FF2B5EF4-FFF2-40B4-BE49-F238E27FC236}">
                  <a16:creationId xmlns:a16="http://schemas.microsoft.com/office/drawing/2014/main" id="{DAFE768C-C67A-46B4-888C-AC2D35A24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63F68762-92A9-47D7-8931-228C8039A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FDE06EF4-DBAF-4C72-A510-876352642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" name="Rectangle 26">
              <a:extLst>
                <a:ext uri="{FF2B5EF4-FFF2-40B4-BE49-F238E27FC236}">
                  <a16:creationId xmlns:a16="http://schemas.microsoft.com/office/drawing/2014/main" id="{A68E7014-F1FE-4D8B-B803-65261B804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" name="Rectangle 27">
              <a:extLst>
                <a:ext uri="{FF2B5EF4-FFF2-40B4-BE49-F238E27FC236}">
                  <a16:creationId xmlns:a16="http://schemas.microsoft.com/office/drawing/2014/main" id="{C96BD613-720E-4AB9-B0EC-0F6C0E966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" name="Rectangle 28">
              <a:extLst>
                <a:ext uri="{FF2B5EF4-FFF2-40B4-BE49-F238E27FC236}">
                  <a16:creationId xmlns:a16="http://schemas.microsoft.com/office/drawing/2014/main" id="{FDE455AE-15CA-40C8-AD22-511573CDB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61" name="Group 163">
            <a:extLst>
              <a:ext uri="{FF2B5EF4-FFF2-40B4-BE49-F238E27FC236}">
                <a16:creationId xmlns:a16="http://schemas.microsoft.com/office/drawing/2014/main" id="{E6C90CD3-F737-4DC7-8216-B850BB342AE8}"/>
              </a:ext>
            </a:extLst>
          </p:cNvPr>
          <p:cNvGrpSpPr>
            <a:grpSpLocks/>
          </p:cNvGrpSpPr>
          <p:nvPr/>
        </p:nvGrpSpPr>
        <p:grpSpPr bwMode="auto">
          <a:xfrm>
            <a:off x="2128615" y="5728551"/>
            <a:ext cx="1019813" cy="1340521"/>
            <a:chOff x="2136" y="2544"/>
            <a:chExt cx="751" cy="919"/>
          </a:xfrm>
        </p:grpSpPr>
        <p:sp>
          <p:nvSpPr>
            <p:cNvPr id="62" name="Rectangle 164">
              <a:extLst>
                <a:ext uri="{FF2B5EF4-FFF2-40B4-BE49-F238E27FC236}">
                  <a16:creationId xmlns:a16="http://schemas.microsoft.com/office/drawing/2014/main" id="{5F680B52-025A-4114-888B-2679A9ACE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63" name="Group 165">
              <a:extLst>
                <a:ext uri="{FF2B5EF4-FFF2-40B4-BE49-F238E27FC236}">
                  <a16:creationId xmlns:a16="http://schemas.microsoft.com/office/drawing/2014/main" id="{3ACB78C8-022D-46D1-B1DC-6B4BA0FF82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64" name="Rectangle 166">
                <a:extLst>
                  <a:ext uri="{FF2B5EF4-FFF2-40B4-BE49-F238E27FC236}">
                    <a16:creationId xmlns:a16="http://schemas.microsoft.com/office/drawing/2014/main" id="{DC20C37B-D5B3-4FA9-8EC3-F0518E000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5" name="Oval 167">
                <a:extLst>
                  <a:ext uri="{FF2B5EF4-FFF2-40B4-BE49-F238E27FC236}">
                    <a16:creationId xmlns:a16="http://schemas.microsoft.com/office/drawing/2014/main" id="{2AF0509B-D110-4726-969B-07290B538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6" name="Line 168">
                <a:extLst>
                  <a:ext uri="{FF2B5EF4-FFF2-40B4-BE49-F238E27FC236}">
                    <a16:creationId xmlns:a16="http://schemas.microsoft.com/office/drawing/2014/main" id="{5DECF911-1C1E-4659-AE02-E18D3A60E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169">
                <a:extLst>
                  <a:ext uri="{FF2B5EF4-FFF2-40B4-BE49-F238E27FC236}">
                    <a16:creationId xmlns:a16="http://schemas.microsoft.com/office/drawing/2014/main" id="{6A8F5753-3A6B-406C-971E-E2967FCEBA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8" name="Group 954">
            <a:extLst>
              <a:ext uri="{FF2B5EF4-FFF2-40B4-BE49-F238E27FC236}">
                <a16:creationId xmlns:a16="http://schemas.microsoft.com/office/drawing/2014/main" id="{BE35FC01-7893-41FC-AA12-DDAAA807F710}"/>
              </a:ext>
            </a:extLst>
          </p:cNvPr>
          <p:cNvGrpSpPr>
            <a:grpSpLocks/>
          </p:cNvGrpSpPr>
          <p:nvPr/>
        </p:nvGrpSpPr>
        <p:grpSpPr bwMode="auto">
          <a:xfrm>
            <a:off x="4667780" y="5472569"/>
            <a:ext cx="571500" cy="933450"/>
            <a:chOff x="948" y="2071"/>
            <a:chExt cx="360" cy="588"/>
          </a:xfrm>
        </p:grpSpPr>
        <p:grpSp>
          <p:nvGrpSpPr>
            <p:cNvPr id="71" name="Group 956">
              <a:extLst>
                <a:ext uri="{FF2B5EF4-FFF2-40B4-BE49-F238E27FC236}">
                  <a16:creationId xmlns:a16="http://schemas.microsoft.com/office/drawing/2014/main" id="{6492BF65-DC77-4B2A-B549-6F49EB969E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263" cy="588"/>
              <a:chOff x="948" y="2071"/>
              <a:chExt cx="263" cy="588"/>
            </a:xfrm>
          </p:grpSpPr>
          <p:sp>
            <p:nvSpPr>
              <p:cNvPr id="76" name="Freeform 957">
                <a:extLst>
                  <a:ext uri="{FF2B5EF4-FFF2-40B4-BE49-F238E27FC236}">
                    <a16:creationId xmlns:a16="http://schemas.microsoft.com/office/drawing/2014/main" id="{47B4F9FE-E86F-483F-B665-C26F525480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5" y="2366"/>
                <a:ext cx="15" cy="293"/>
              </a:xfrm>
              <a:custGeom>
                <a:avLst/>
                <a:gdLst>
                  <a:gd name="T0" fmla="*/ 15 w 15"/>
                  <a:gd name="T1" fmla="*/ 2 h 293"/>
                  <a:gd name="T2" fmla="*/ 15 w 15"/>
                  <a:gd name="T3" fmla="*/ 293 h 293"/>
                  <a:gd name="T4" fmla="*/ 0 w 15"/>
                  <a:gd name="T5" fmla="*/ 291 h 293"/>
                  <a:gd name="T6" fmla="*/ 0 w 15"/>
                  <a:gd name="T7" fmla="*/ 0 h 293"/>
                  <a:gd name="T8" fmla="*/ 15 w 15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"/>
                  <a:gd name="T16" fmla="*/ 0 h 293"/>
                  <a:gd name="T17" fmla="*/ 15 w 15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" h="293">
                    <a:moveTo>
                      <a:pt x="15" y="2"/>
                    </a:moveTo>
                    <a:lnTo>
                      <a:pt x="15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5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7" name="Group 958">
                <a:extLst>
                  <a:ext uri="{FF2B5EF4-FFF2-40B4-BE49-F238E27FC236}">
                    <a16:creationId xmlns:a16="http://schemas.microsoft.com/office/drawing/2014/main" id="{D335A5B6-1BD3-4160-A0FF-66F5A51602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461"/>
                <a:chOff x="948" y="2071"/>
                <a:chExt cx="263" cy="461"/>
              </a:xfrm>
            </p:grpSpPr>
            <p:sp>
              <p:nvSpPr>
                <p:cNvPr id="78" name="Freeform 959">
                  <a:extLst>
                    <a:ext uri="{FF2B5EF4-FFF2-40B4-BE49-F238E27FC236}">
                      <a16:creationId xmlns:a16="http://schemas.microsoft.com/office/drawing/2014/main" id="{062B0D40-F1C7-4005-AA37-660C13BD4A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3" y="2360"/>
                  <a:ext cx="95" cy="162"/>
                </a:xfrm>
                <a:custGeom>
                  <a:avLst/>
                  <a:gdLst>
                    <a:gd name="T0" fmla="*/ 0 w 95"/>
                    <a:gd name="T1" fmla="*/ 156 h 162"/>
                    <a:gd name="T2" fmla="*/ 3 w 95"/>
                    <a:gd name="T3" fmla="*/ 162 h 162"/>
                    <a:gd name="T4" fmla="*/ 95 w 95"/>
                    <a:gd name="T5" fmla="*/ 8 h 162"/>
                    <a:gd name="T6" fmla="*/ 91 w 95"/>
                    <a:gd name="T7" fmla="*/ 0 h 162"/>
                    <a:gd name="T8" fmla="*/ 0 w 95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5"/>
                    <a:gd name="T16" fmla="*/ 0 h 162"/>
                    <a:gd name="T17" fmla="*/ 95 w 95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5" h="162">
                      <a:moveTo>
                        <a:pt x="0" y="156"/>
                      </a:moveTo>
                      <a:lnTo>
                        <a:pt x="3" y="162"/>
                      </a:lnTo>
                      <a:lnTo>
                        <a:pt x="95" y="8"/>
                      </a:lnTo>
                      <a:lnTo>
                        <a:pt x="91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Freeform 960">
                  <a:extLst>
                    <a:ext uri="{FF2B5EF4-FFF2-40B4-BE49-F238E27FC236}">
                      <a16:creationId xmlns:a16="http://schemas.microsoft.com/office/drawing/2014/main" id="{AA04CCBA-3E75-4139-A198-F11FF42209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7" y="2082"/>
                  <a:ext cx="118" cy="201"/>
                </a:xfrm>
                <a:custGeom>
                  <a:avLst/>
                  <a:gdLst>
                    <a:gd name="T0" fmla="*/ 0 w 118"/>
                    <a:gd name="T1" fmla="*/ 183 h 201"/>
                    <a:gd name="T2" fmla="*/ 10 w 118"/>
                    <a:gd name="T3" fmla="*/ 201 h 201"/>
                    <a:gd name="T4" fmla="*/ 118 w 118"/>
                    <a:gd name="T5" fmla="*/ 18 h 201"/>
                    <a:gd name="T6" fmla="*/ 107 w 118"/>
                    <a:gd name="T7" fmla="*/ 0 h 201"/>
                    <a:gd name="T8" fmla="*/ 0 w 11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8"/>
                    <a:gd name="T16" fmla="*/ 0 h 201"/>
                    <a:gd name="T17" fmla="*/ 118 w 11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8" h="201">
                      <a:moveTo>
                        <a:pt x="0" y="183"/>
                      </a:moveTo>
                      <a:lnTo>
                        <a:pt x="10" y="201"/>
                      </a:lnTo>
                      <a:lnTo>
                        <a:pt x="118" y="18"/>
                      </a:lnTo>
                      <a:lnTo>
                        <a:pt x="107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Freeform 961">
                  <a:extLst>
                    <a:ext uri="{FF2B5EF4-FFF2-40B4-BE49-F238E27FC236}">
                      <a16:creationId xmlns:a16="http://schemas.microsoft.com/office/drawing/2014/main" id="{669723AF-3ACB-47BC-A252-31AC24FE10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7" y="2235"/>
                  <a:ext cx="115" cy="198"/>
                </a:xfrm>
                <a:custGeom>
                  <a:avLst/>
                  <a:gdLst>
                    <a:gd name="T0" fmla="*/ 0 w 115"/>
                    <a:gd name="T1" fmla="*/ 183 h 198"/>
                    <a:gd name="T2" fmla="*/ 6 w 115"/>
                    <a:gd name="T3" fmla="*/ 198 h 198"/>
                    <a:gd name="T4" fmla="*/ 115 w 115"/>
                    <a:gd name="T5" fmla="*/ 16 h 198"/>
                    <a:gd name="T6" fmla="*/ 106 w 115"/>
                    <a:gd name="T7" fmla="*/ 0 h 198"/>
                    <a:gd name="T8" fmla="*/ 0 w 11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5"/>
                    <a:gd name="T16" fmla="*/ 0 h 198"/>
                    <a:gd name="T17" fmla="*/ 115 w 11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5" h="198">
                      <a:moveTo>
                        <a:pt x="0" y="183"/>
                      </a:moveTo>
                      <a:lnTo>
                        <a:pt x="6" y="198"/>
                      </a:lnTo>
                      <a:lnTo>
                        <a:pt x="115" y="16"/>
                      </a:lnTo>
                      <a:lnTo>
                        <a:pt x="106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Freeform 962">
                  <a:extLst>
                    <a:ext uri="{FF2B5EF4-FFF2-40B4-BE49-F238E27FC236}">
                      <a16:creationId xmlns:a16="http://schemas.microsoft.com/office/drawing/2014/main" id="{3B0A0FD0-1BFC-4DC8-AC14-C4750A0176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6" y="2263"/>
                  <a:ext cx="106" cy="200"/>
                </a:xfrm>
                <a:custGeom>
                  <a:avLst/>
                  <a:gdLst>
                    <a:gd name="T0" fmla="*/ 0 w 106"/>
                    <a:gd name="T1" fmla="*/ 21 h 200"/>
                    <a:gd name="T2" fmla="*/ 97 w 106"/>
                    <a:gd name="T3" fmla="*/ 200 h 200"/>
                    <a:gd name="T4" fmla="*/ 106 w 106"/>
                    <a:gd name="T5" fmla="*/ 178 h 200"/>
                    <a:gd name="T6" fmla="*/ 11 w 106"/>
                    <a:gd name="T7" fmla="*/ 0 h 200"/>
                    <a:gd name="T8" fmla="*/ 0 w 106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"/>
                    <a:gd name="T16" fmla="*/ 0 h 200"/>
                    <a:gd name="T17" fmla="*/ 106 w 106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" h="200">
                      <a:moveTo>
                        <a:pt x="0" y="21"/>
                      </a:moveTo>
                      <a:lnTo>
                        <a:pt x="97" y="200"/>
                      </a:lnTo>
                      <a:lnTo>
                        <a:pt x="106" y="178"/>
                      </a:lnTo>
                      <a:lnTo>
                        <a:pt x="11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963">
                  <a:extLst>
                    <a:ext uri="{FF2B5EF4-FFF2-40B4-BE49-F238E27FC236}">
                      <a16:creationId xmlns:a16="http://schemas.microsoft.com/office/drawing/2014/main" id="{71F8B870-F0F3-4AF3-98A5-403611D903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8" y="2071"/>
                  <a:ext cx="183" cy="318"/>
                </a:xfrm>
                <a:custGeom>
                  <a:avLst/>
                  <a:gdLst>
                    <a:gd name="T0" fmla="*/ 183 w 183"/>
                    <a:gd name="T1" fmla="*/ 62 h 318"/>
                    <a:gd name="T2" fmla="*/ 150 w 183"/>
                    <a:gd name="T3" fmla="*/ 0 h 318"/>
                    <a:gd name="T4" fmla="*/ 120 w 183"/>
                    <a:gd name="T5" fmla="*/ 44 h 318"/>
                    <a:gd name="T6" fmla="*/ 108 w 183"/>
                    <a:gd name="T7" fmla="*/ 17 h 318"/>
                    <a:gd name="T8" fmla="*/ 86 w 183"/>
                    <a:gd name="T9" fmla="*/ 9 h 318"/>
                    <a:gd name="T10" fmla="*/ 11 w 183"/>
                    <a:gd name="T11" fmla="*/ 136 h 318"/>
                    <a:gd name="T12" fmla="*/ 0 w 183"/>
                    <a:gd name="T13" fmla="*/ 213 h 318"/>
                    <a:gd name="T14" fmla="*/ 56 w 183"/>
                    <a:gd name="T15" fmla="*/ 318 h 318"/>
                    <a:gd name="T16" fmla="*/ 102 w 183"/>
                    <a:gd name="T17" fmla="*/ 308 h 318"/>
                    <a:gd name="T18" fmla="*/ 172 w 183"/>
                    <a:gd name="T19" fmla="*/ 185 h 318"/>
                    <a:gd name="T20" fmla="*/ 172 w 183"/>
                    <a:gd name="T21" fmla="*/ 142 h 318"/>
                    <a:gd name="T22" fmla="*/ 154 w 183"/>
                    <a:gd name="T23" fmla="*/ 106 h 318"/>
                    <a:gd name="T24" fmla="*/ 183 w 183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3"/>
                    <a:gd name="T40" fmla="*/ 0 h 318"/>
                    <a:gd name="T41" fmla="*/ 183 w 183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3" h="318">
                      <a:moveTo>
                        <a:pt x="183" y="62"/>
                      </a:moveTo>
                      <a:lnTo>
                        <a:pt x="150" y="0"/>
                      </a:lnTo>
                      <a:lnTo>
                        <a:pt x="120" y="44"/>
                      </a:lnTo>
                      <a:lnTo>
                        <a:pt x="108" y="17"/>
                      </a:lnTo>
                      <a:lnTo>
                        <a:pt x="86" y="9"/>
                      </a:lnTo>
                      <a:lnTo>
                        <a:pt x="11" y="136"/>
                      </a:lnTo>
                      <a:lnTo>
                        <a:pt x="0" y="213"/>
                      </a:lnTo>
                      <a:lnTo>
                        <a:pt x="56" y="318"/>
                      </a:lnTo>
                      <a:lnTo>
                        <a:pt x="102" y="308"/>
                      </a:lnTo>
                      <a:lnTo>
                        <a:pt x="172" y="185"/>
                      </a:lnTo>
                      <a:lnTo>
                        <a:pt x="172" y="142"/>
                      </a:lnTo>
                      <a:lnTo>
                        <a:pt x="154" y="106"/>
                      </a:lnTo>
                      <a:lnTo>
                        <a:pt x="183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Freeform 964">
                  <a:extLst>
                    <a:ext uri="{FF2B5EF4-FFF2-40B4-BE49-F238E27FC236}">
                      <a16:creationId xmlns:a16="http://schemas.microsoft.com/office/drawing/2014/main" id="{F8BF0D28-50F6-4AF3-A351-0E0EF0033D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8" y="2472"/>
                  <a:ext cx="36" cy="60"/>
                </a:xfrm>
                <a:custGeom>
                  <a:avLst/>
                  <a:gdLst>
                    <a:gd name="T0" fmla="*/ 0 w 36"/>
                    <a:gd name="T1" fmla="*/ 35 h 60"/>
                    <a:gd name="T2" fmla="*/ 14 w 36"/>
                    <a:gd name="T3" fmla="*/ 60 h 60"/>
                    <a:gd name="T4" fmla="*/ 36 w 36"/>
                    <a:gd name="T5" fmla="*/ 25 h 60"/>
                    <a:gd name="T6" fmla="*/ 20 w 36"/>
                    <a:gd name="T7" fmla="*/ 0 h 60"/>
                    <a:gd name="T8" fmla="*/ 0 w 36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6"/>
                    <a:gd name="T16" fmla="*/ 0 h 60"/>
                    <a:gd name="T17" fmla="*/ 36 w 36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6" h="60">
                      <a:moveTo>
                        <a:pt x="0" y="35"/>
                      </a:moveTo>
                      <a:lnTo>
                        <a:pt x="14" y="60"/>
                      </a:lnTo>
                      <a:lnTo>
                        <a:pt x="36" y="25"/>
                      </a:lnTo>
                      <a:lnTo>
                        <a:pt x="20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70" name="Freeform 969">
              <a:extLst>
                <a:ext uri="{FF2B5EF4-FFF2-40B4-BE49-F238E27FC236}">
                  <a16:creationId xmlns:a16="http://schemas.microsoft.com/office/drawing/2014/main" id="{D9A11507-4D81-412D-B4EF-6F39D1783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57A61A4-2845-495F-83AA-F00DCD3D4E63}"/>
              </a:ext>
            </a:extLst>
          </p:cNvPr>
          <p:cNvCxnSpPr>
            <a:cxnSpLocks/>
          </p:cNvCxnSpPr>
          <p:nvPr/>
        </p:nvCxnSpPr>
        <p:spPr>
          <a:xfrm flipH="1">
            <a:off x="2770921" y="7068949"/>
            <a:ext cx="130362" cy="39592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40BEA16-35E4-43E7-BB57-C77B6952ECF8}"/>
              </a:ext>
            </a:extLst>
          </p:cNvPr>
          <p:cNvSpPr txBox="1"/>
          <p:nvPr/>
        </p:nvSpPr>
        <p:spPr>
          <a:xfrm>
            <a:off x="2844201" y="707085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grpSp>
        <p:nvGrpSpPr>
          <p:cNvPr id="98" name="Group 4">
            <a:extLst>
              <a:ext uri="{FF2B5EF4-FFF2-40B4-BE49-F238E27FC236}">
                <a16:creationId xmlns:a16="http://schemas.microsoft.com/office/drawing/2014/main" id="{1142DA96-FE18-46F8-A094-442D9EC524B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49552" y="5030717"/>
            <a:ext cx="228600" cy="984250"/>
            <a:chOff x="890" y="4597"/>
            <a:chExt cx="144" cy="620"/>
          </a:xfrm>
        </p:grpSpPr>
        <p:sp>
          <p:nvSpPr>
            <p:cNvPr id="99" name="AutoShape 3">
              <a:extLst>
                <a:ext uri="{FF2B5EF4-FFF2-40B4-BE49-F238E27FC236}">
                  <a16:creationId xmlns:a16="http://schemas.microsoft.com/office/drawing/2014/main" id="{A64BCA29-17AB-46E2-BC76-4EEB87AE12C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90" y="4597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5">
              <a:extLst>
                <a:ext uri="{FF2B5EF4-FFF2-40B4-BE49-F238E27FC236}">
                  <a16:creationId xmlns:a16="http://schemas.microsoft.com/office/drawing/2014/main" id="{6467E80C-29A1-4EEE-A18A-C046EB671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4905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6">
              <a:extLst>
                <a:ext uri="{FF2B5EF4-FFF2-40B4-BE49-F238E27FC236}">
                  <a16:creationId xmlns:a16="http://schemas.microsoft.com/office/drawing/2014/main" id="{9F56EFA5-8B76-4423-8B43-462850396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" y="4944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502B079C-AC62-4A65-92BC-62F44BCDD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" y="4604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8">
              <a:extLst>
                <a:ext uri="{FF2B5EF4-FFF2-40B4-BE49-F238E27FC236}">
                  <a16:creationId xmlns:a16="http://schemas.microsoft.com/office/drawing/2014/main" id="{721B1D2C-C5C4-417C-8EF2-73FA0F536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3" y="4604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9">
              <a:extLst>
                <a:ext uri="{FF2B5EF4-FFF2-40B4-BE49-F238E27FC236}">
                  <a16:creationId xmlns:a16="http://schemas.microsoft.com/office/drawing/2014/main" id="{58DB26E1-696D-4D8F-8FF3-E7E0A93C5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" y="4604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10">
              <a:extLst>
                <a:ext uri="{FF2B5EF4-FFF2-40B4-BE49-F238E27FC236}">
                  <a16:creationId xmlns:a16="http://schemas.microsoft.com/office/drawing/2014/main" id="{AEB167FE-EC6F-4EFE-8A36-060D4BC63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" y="4682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11">
              <a:extLst>
                <a:ext uri="{FF2B5EF4-FFF2-40B4-BE49-F238E27FC236}">
                  <a16:creationId xmlns:a16="http://schemas.microsoft.com/office/drawing/2014/main" id="{8C44D8B8-88F9-4B3F-9831-0D72CBAAA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9" y="4688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12">
              <a:extLst>
                <a:ext uri="{FF2B5EF4-FFF2-40B4-BE49-F238E27FC236}">
                  <a16:creationId xmlns:a16="http://schemas.microsoft.com/office/drawing/2014/main" id="{DDDC53BF-3C61-49CD-8DC9-47E459DB3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7" y="470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13">
              <a:extLst>
                <a:ext uri="{FF2B5EF4-FFF2-40B4-BE49-F238E27FC236}">
                  <a16:creationId xmlns:a16="http://schemas.microsoft.com/office/drawing/2014/main" id="{C0E0EB37-1FA8-4091-92D1-26586D8228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4933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14">
              <a:extLst>
                <a:ext uri="{FF2B5EF4-FFF2-40B4-BE49-F238E27FC236}">
                  <a16:creationId xmlns:a16="http://schemas.microsoft.com/office/drawing/2014/main" id="{FF1CE0E4-A968-46EA-88C7-502934D02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5" y="5007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15">
              <a:extLst>
                <a:ext uri="{FF2B5EF4-FFF2-40B4-BE49-F238E27FC236}">
                  <a16:creationId xmlns:a16="http://schemas.microsoft.com/office/drawing/2014/main" id="{CA2E7801-5BB1-4360-89BD-53C0871CB8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95" y="4979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16">
              <a:extLst>
                <a:ext uri="{FF2B5EF4-FFF2-40B4-BE49-F238E27FC236}">
                  <a16:creationId xmlns:a16="http://schemas.microsoft.com/office/drawing/2014/main" id="{F36D02F5-AF7C-47BD-B9CE-807BB08891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5" y="4753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17">
              <a:extLst>
                <a:ext uri="{FF2B5EF4-FFF2-40B4-BE49-F238E27FC236}">
                  <a16:creationId xmlns:a16="http://schemas.microsoft.com/office/drawing/2014/main" id="{2A89DDE8-CAD7-4A9E-B1A6-87F789135A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5" y="4718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18">
              <a:extLst>
                <a:ext uri="{FF2B5EF4-FFF2-40B4-BE49-F238E27FC236}">
                  <a16:creationId xmlns:a16="http://schemas.microsoft.com/office/drawing/2014/main" id="{EA47632F-8A21-4589-B654-3A7EAC6BD4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6" y="4705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19">
              <a:extLst>
                <a:ext uri="{FF2B5EF4-FFF2-40B4-BE49-F238E27FC236}">
                  <a16:creationId xmlns:a16="http://schemas.microsoft.com/office/drawing/2014/main" id="{64BCDD67-2EEE-419C-97FF-99CB9E5E7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1" y="4623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20">
              <a:extLst>
                <a:ext uri="{FF2B5EF4-FFF2-40B4-BE49-F238E27FC236}">
                  <a16:creationId xmlns:a16="http://schemas.microsoft.com/office/drawing/2014/main" id="{B25B1C9E-F235-4876-AE29-B5C4D05B1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3" y="4623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75EB54EF-469F-45A3-A9E0-915223493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" y="4760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8EE5106B-95A1-4F4E-9598-397C337476D6}"/>
              </a:ext>
            </a:extLst>
          </p:cNvPr>
          <p:cNvSpPr txBox="1"/>
          <p:nvPr/>
        </p:nvSpPr>
        <p:spPr>
          <a:xfrm>
            <a:off x="1281843" y="710816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1A950CA-5956-43A6-B212-B52E39FA44FB}"/>
              </a:ext>
            </a:extLst>
          </p:cNvPr>
          <p:cNvSpPr txBox="1"/>
          <p:nvPr/>
        </p:nvSpPr>
        <p:spPr>
          <a:xfrm>
            <a:off x="4964071" y="5063105"/>
            <a:ext cx="63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AT1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D1E6259-689C-44AE-8645-35CC7DE1CC7F}"/>
              </a:ext>
            </a:extLst>
          </p:cNvPr>
          <p:cNvSpPr txBox="1"/>
          <p:nvPr/>
        </p:nvSpPr>
        <p:spPr>
          <a:xfrm>
            <a:off x="1844752" y="466491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D20C4FB-3F77-4744-8FAF-4A0623358F66}"/>
              </a:ext>
            </a:extLst>
          </p:cNvPr>
          <p:cNvSpPr txBox="1"/>
          <p:nvPr/>
        </p:nvSpPr>
        <p:spPr>
          <a:xfrm>
            <a:off x="2472156" y="463666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1F910D5-EA30-4621-A6B5-6C9DB3A8116E}"/>
              </a:ext>
            </a:extLst>
          </p:cNvPr>
          <p:cNvSpPr txBox="1"/>
          <p:nvPr/>
        </p:nvSpPr>
        <p:spPr>
          <a:xfrm>
            <a:off x="3196419" y="465164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9471E71-93A6-4255-907B-037FB9C69B7F}"/>
              </a:ext>
            </a:extLst>
          </p:cNvPr>
          <p:cNvSpPr txBox="1"/>
          <p:nvPr/>
        </p:nvSpPr>
        <p:spPr>
          <a:xfrm>
            <a:off x="3621471" y="475911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143" name="Freeform 55"/>
          <p:cNvSpPr>
            <a:spLocks/>
          </p:cNvSpPr>
          <p:nvPr/>
        </p:nvSpPr>
        <p:spPr bwMode="auto">
          <a:xfrm flipH="1">
            <a:off x="3148868" y="5508309"/>
            <a:ext cx="1632659" cy="1558964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4" name="Group 143"/>
          <p:cNvGrpSpPr/>
          <p:nvPr/>
        </p:nvGrpSpPr>
        <p:grpSpPr>
          <a:xfrm rot="17164016">
            <a:off x="1933294" y="7948810"/>
            <a:ext cx="68055" cy="1854793"/>
            <a:chOff x="533402" y="6639354"/>
            <a:chExt cx="152398" cy="2208336"/>
          </a:xfrm>
        </p:grpSpPr>
        <p:cxnSp>
          <p:nvCxnSpPr>
            <p:cNvPr id="145" name="Straight Connector 144"/>
            <p:cNvCxnSpPr>
              <a:cxnSpLocks/>
            </p:cNvCxnSpPr>
            <p:nvPr/>
          </p:nvCxnSpPr>
          <p:spPr>
            <a:xfrm flipH="1">
              <a:off x="533402" y="8839200"/>
              <a:ext cx="1523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Group 145"/>
            <p:cNvGrpSpPr/>
            <p:nvPr/>
          </p:nvGrpSpPr>
          <p:grpSpPr>
            <a:xfrm>
              <a:off x="533402" y="6639354"/>
              <a:ext cx="152398" cy="2208336"/>
              <a:chOff x="533402" y="6639354"/>
              <a:chExt cx="152398" cy="2208336"/>
            </a:xfrm>
          </p:grpSpPr>
          <p:cxnSp>
            <p:nvCxnSpPr>
              <p:cNvPr id="147" name="Straight Connector 146"/>
              <p:cNvCxnSpPr>
                <a:cxnSpLocks/>
              </p:cNvCxnSpPr>
              <p:nvPr/>
            </p:nvCxnSpPr>
            <p:spPr>
              <a:xfrm flipH="1">
                <a:off x="533402" y="6639354"/>
                <a:ext cx="1523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cxnSpLocks/>
              </p:cNvCxnSpPr>
              <p:nvPr/>
            </p:nvCxnSpPr>
            <p:spPr>
              <a:xfrm>
                <a:off x="533402" y="6639354"/>
                <a:ext cx="0" cy="220833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9" name="TextBox 148"/>
          <p:cNvSpPr txBox="1"/>
          <p:nvPr/>
        </p:nvSpPr>
        <p:spPr>
          <a:xfrm>
            <a:off x="1760175" y="8683268"/>
            <a:ext cx="7232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5 yards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6110972" y="7233165"/>
            <a:ext cx="823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15 yards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4899050" y="6375585"/>
            <a:ext cx="823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10 yards</a:t>
            </a:r>
          </a:p>
        </p:txBody>
      </p:sp>
      <p:pic>
        <p:nvPicPr>
          <p:cNvPr id="166" name="Picture 2" descr="http://www.idpa.com/MISC/Logos/SquareLogo/SquareLOGO-IDPA1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4" descr="http://www.rfgc.org/files/pat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278314" y="8998759"/>
            <a:ext cx="506413" cy="180975"/>
            <a:chOff x="4278314" y="8998759"/>
            <a:chExt cx="506413" cy="180975"/>
          </a:xfrm>
        </p:grpSpPr>
        <p:sp>
          <p:nvSpPr>
            <p:cNvPr id="13" name="Freeform 639">
              <a:extLst>
                <a:ext uri="{FF2B5EF4-FFF2-40B4-BE49-F238E27FC236}">
                  <a16:creationId xmlns:a16="http://schemas.microsoft.com/office/drawing/2014/main" id="{86E191F6-4D64-4C33-B3A1-94FFC240CD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78314" y="8998759"/>
              <a:ext cx="506413" cy="180975"/>
            </a:xfrm>
            <a:custGeom>
              <a:avLst/>
              <a:gdLst>
                <a:gd name="T0" fmla="*/ 228 w 319"/>
                <a:gd name="T1" fmla="*/ 114 h 114"/>
                <a:gd name="T2" fmla="*/ 31 w 319"/>
                <a:gd name="T3" fmla="*/ 85 h 114"/>
                <a:gd name="T4" fmla="*/ 16 w 319"/>
                <a:gd name="T5" fmla="*/ 66 h 114"/>
                <a:gd name="T6" fmla="*/ 39 w 319"/>
                <a:gd name="T7" fmla="*/ 48 h 114"/>
                <a:gd name="T8" fmla="*/ 0 w 319"/>
                <a:gd name="T9" fmla="*/ 40 h 114"/>
                <a:gd name="T10" fmla="*/ 22 w 319"/>
                <a:gd name="T11" fmla="*/ 19 h 114"/>
                <a:gd name="T12" fmla="*/ 67 w 319"/>
                <a:gd name="T13" fmla="*/ 24 h 114"/>
                <a:gd name="T14" fmla="*/ 88 w 319"/>
                <a:gd name="T15" fmla="*/ 4 h 114"/>
                <a:gd name="T16" fmla="*/ 115 w 319"/>
                <a:gd name="T17" fmla="*/ 0 h 114"/>
                <a:gd name="T18" fmla="*/ 300 w 319"/>
                <a:gd name="T19" fmla="*/ 31 h 114"/>
                <a:gd name="T20" fmla="*/ 319 w 319"/>
                <a:gd name="T21" fmla="*/ 60 h 114"/>
                <a:gd name="T22" fmla="*/ 283 w 319"/>
                <a:gd name="T23" fmla="*/ 109 h 114"/>
                <a:gd name="T24" fmla="*/ 228 w 319"/>
                <a:gd name="T25" fmla="*/ 114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19"/>
                <a:gd name="T40" fmla="*/ 0 h 114"/>
                <a:gd name="T41" fmla="*/ 319 w 319"/>
                <a:gd name="T42" fmla="*/ 114 h 11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19" h="114">
                  <a:moveTo>
                    <a:pt x="228" y="114"/>
                  </a:moveTo>
                  <a:lnTo>
                    <a:pt x="31" y="85"/>
                  </a:lnTo>
                  <a:lnTo>
                    <a:pt x="16" y="66"/>
                  </a:lnTo>
                  <a:lnTo>
                    <a:pt x="39" y="48"/>
                  </a:lnTo>
                  <a:lnTo>
                    <a:pt x="0" y="40"/>
                  </a:lnTo>
                  <a:lnTo>
                    <a:pt x="22" y="19"/>
                  </a:lnTo>
                  <a:lnTo>
                    <a:pt x="67" y="24"/>
                  </a:lnTo>
                  <a:lnTo>
                    <a:pt x="88" y="4"/>
                  </a:lnTo>
                  <a:lnTo>
                    <a:pt x="115" y="0"/>
                  </a:lnTo>
                  <a:lnTo>
                    <a:pt x="300" y="31"/>
                  </a:lnTo>
                  <a:lnTo>
                    <a:pt x="319" y="60"/>
                  </a:lnTo>
                  <a:lnTo>
                    <a:pt x="283" y="109"/>
                  </a:lnTo>
                  <a:lnTo>
                    <a:pt x="228" y="114"/>
                  </a:lnTo>
                  <a:close/>
                </a:path>
              </a:pathLst>
            </a:custGeom>
            <a:solidFill>
              <a:srgbClr val="EBB884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21"/>
            <p:cNvSpPr>
              <a:spLocks/>
            </p:cNvSpPr>
            <p:nvPr/>
          </p:nvSpPr>
          <p:spPr bwMode="auto">
            <a:xfrm rot="4316429">
              <a:off x="4472116" y="9026205"/>
              <a:ext cx="118806" cy="126080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871634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287</Words>
  <Application>Microsoft Office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171</cp:revision>
  <dcterms:created xsi:type="dcterms:W3CDTF">2002-08-21T12:11:08Z</dcterms:created>
  <dcterms:modified xsi:type="dcterms:W3CDTF">2020-02-09T00:49:01Z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