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B262DFFD-B889-4A7F-AD8F-90FD6C186736}"/>
    <pc:docChg chg="undo redo custSel modSld">
      <pc:chgData name="Matt Carlson" userId="0e792f37f00095d9" providerId="LiveId" clId="{B262DFFD-B889-4A7F-AD8F-90FD6C186736}" dt="2017-08-18T09:33:34.301" v="144" actId="478"/>
      <pc:docMkLst>
        <pc:docMk/>
      </pc:docMkLst>
      <pc:sldChg chg="addSp delSp modSp">
        <pc:chgData name="Matt Carlson" userId="0e792f37f00095d9" providerId="LiveId" clId="{B262DFFD-B889-4A7F-AD8F-90FD6C186736}" dt="2017-08-18T09:33:34.301" v="144" actId="478"/>
        <pc:sldMkLst>
          <pc:docMk/>
          <pc:sldMk cId="0" sldId="274"/>
        </pc:sldMkLst>
        <pc:spChg chg="add del">
          <ac:chgData name="Matt Carlson" userId="0e792f37f00095d9" providerId="LiveId" clId="{B262DFFD-B889-4A7F-AD8F-90FD6C186736}" dt="2017-08-18T08:51:05.906" v="123" actId="478"/>
          <ac:spMkLst>
            <pc:docMk/>
            <pc:sldMk cId="0" sldId="274"/>
            <ac:spMk id="108" creationId="{5B3639D2-6B08-4617-ADBA-43B7DC5EF01F}"/>
          </ac:spMkLst>
        </pc:spChg>
        <pc:spChg chg="mod">
          <ac:chgData name="Matt Carlson" userId="0e792f37f00095d9" providerId="LiveId" clId="{B262DFFD-B889-4A7F-AD8F-90FD6C186736}" dt="2017-08-18T07:14:25.771" v="56" actId="1076"/>
          <ac:spMkLst>
            <pc:docMk/>
            <pc:sldMk cId="0" sldId="274"/>
            <ac:spMk id="151" creationId="{33E0DFB1-61BA-4833-81EE-57A47726F726}"/>
          </ac:spMkLst>
        </pc:spChg>
        <pc:spChg chg="del">
          <ac:chgData name="Matt Carlson" userId="0e792f37f00095d9" providerId="LiveId" clId="{B262DFFD-B889-4A7F-AD8F-90FD6C186736}" dt="2017-08-18T07:12:23.917" v="1" actId="478"/>
          <ac:spMkLst>
            <pc:docMk/>
            <pc:sldMk cId="0" sldId="274"/>
            <ac:spMk id="154" creationId="{AF4401E0-FD47-49FF-A796-BAB961802843}"/>
          </ac:spMkLst>
        </pc:spChg>
        <pc:spChg chg="mod">
          <ac:chgData name="Matt Carlson" userId="0e792f37f00095d9" providerId="LiveId" clId="{B262DFFD-B889-4A7F-AD8F-90FD6C186736}" dt="2017-08-18T07:13:17.068" v="15" actId="20577"/>
          <ac:spMkLst>
            <pc:docMk/>
            <pc:sldMk cId="0" sldId="274"/>
            <ac:spMk id="155" creationId="{868BD36A-2136-48D8-94F7-98C8EE61CD9B}"/>
          </ac:spMkLst>
        </pc:spChg>
        <pc:spChg chg="add mod ord">
          <ac:chgData name="Matt Carlson" userId="0e792f37f00095d9" providerId="LiveId" clId="{B262DFFD-B889-4A7F-AD8F-90FD6C186736}" dt="2017-08-18T07:12:54.259" v="7" actId="167"/>
          <ac:spMkLst>
            <pc:docMk/>
            <pc:sldMk cId="0" sldId="274"/>
            <ac:spMk id="189" creationId="{8F11B3A3-C83F-4142-8287-34888250AB58}"/>
          </ac:spMkLst>
        </pc:spChg>
        <pc:spChg chg="add mod">
          <ac:chgData name="Matt Carlson" userId="0e792f37f00095d9" providerId="LiveId" clId="{B262DFFD-B889-4A7F-AD8F-90FD6C186736}" dt="2017-08-18T07:13:10.014" v="13" actId="20577"/>
          <ac:spMkLst>
            <pc:docMk/>
            <pc:sldMk cId="0" sldId="274"/>
            <ac:spMk id="190" creationId="{188023BE-11EC-43A3-A125-1B0E65EB1C84}"/>
          </ac:spMkLst>
        </pc:spChg>
        <pc:spChg chg="del">
          <ac:chgData name="Matt Carlson" userId="0e792f37f00095d9" providerId="LiveId" clId="{B262DFFD-B889-4A7F-AD8F-90FD6C186736}" dt="2017-08-18T08:50:42.950" v="116" actId="478"/>
          <ac:spMkLst>
            <pc:docMk/>
            <pc:sldMk cId="0" sldId="274"/>
            <ac:spMk id="197" creationId="{62D3AA46-D3D5-4FE6-830C-530CD925ACBC}"/>
          </ac:spMkLst>
        </pc:spChg>
        <pc:spChg chg="del">
          <ac:chgData name="Matt Carlson" userId="0e792f37f00095d9" providerId="LiveId" clId="{B262DFFD-B889-4A7F-AD8F-90FD6C186736}" dt="2017-08-18T08:50:40.927" v="115" actId="478"/>
          <ac:spMkLst>
            <pc:docMk/>
            <pc:sldMk cId="0" sldId="274"/>
            <ac:spMk id="198" creationId="{8AF35E7D-75FC-4332-AF77-30F096625C6E}"/>
          </ac:spMkLst>
        </pc:spChg>
        <pc:spChg chg="mod">
          <ac:chgData name="Matt Carlson" userId="0e792f37f00095d9" providerId="LiveId" clId="{B262DFFD-B889-4A7F-AD8F-90FD6C186736}" dt="2017-08-18T07:14:46.512" v="62" actId="20577"/>
          <ac:spMkLst>
            <pc:docMk/>
            <pc:sldMk cId="0" sldId="274"/>
            <ac:spMk id="219" creationId="{00000000-0000-0000-0000-000000000000}"/>
          </ac:spMkLst>
        </pc:spChg>
        <pc:spChg chg="mod">
          <ac:chgData name="Matt Carlson" userId="0e792f37f00095d9" providerId="LiveId" clId="{B262DFFD-B889-4A7F-AD8F-90FD6C186736}" dt="2017-08-18T07:14:33.913" v="58" actId="1076"/>
          <ac:spMkLst>
            <pc:docMk/>
            <pc:sldMk cId="0" sldId="274"/>
            <ac:spMk id="220" creationId="{00000000-0000-0000-0000-000000000000}"/>
          </ac:spMkLst>
        </pc:spChg>
        <pc:spChg chg="mod">
          <ac:chgData name="Matt Carlson" userId="0e792f37f00095d9" providerId="LiveId" clId="{B262DFFD-B889-4A7F-AD8F-90FD6C186736}" dt="2017-08-18T07:14:52.199" v="64" actId="20577"/>
          <ac:spMkLst>
            <pc:docMk/>
            <pc:sldMk cId="0" sldId="274"/>
            <ac:spMk id="221" creationId="{00000000-0000-0000-0000-000000000000}"/>
          </ac:spMkLst>
        </pc:spChg>
        <pc:grpChg chg="mod">
          <ac:chgData name="Matt Carlson" userId="0e792f37f00095d9" providerId="LiveId" clId="{B262DFFD-B889-4A7F-AD8F-90FD6C186736}" dt="2017-08-18T07:14:29.375" v="57" actId="1076"/>
          <ac:grpSpMkLst>
            <pc:docMk/>
            <pc:sldMk cId="0" sldId="274"/>
            <ac:grpSpMk id="24" creationId="{7F2AEF71-2005-4FA4-BBAD-396266F8FF1A}"/>
          </ac:grpSpMkLst>
        </pc:grpChg>
        <pc:grpChg chg="mod ord">
          <ac:chgData name="Matt Carlson" userId="0e792f37f00095d9" providerId="LiveId" clId="{B262DFFD-B889-4A7F-AD8F-90FD6C186736}" dt="2017-08-18T07:14:40.991" v="60" actId="166"/>
          <ac:grpSpMkLst>
            <pc:docMk/>
            <pc:sldMk cId="0" sldId="274"/>
            <ac:grpSpMk id="63" creationId="{14629EA9-F6EB-4E36-B2B0-7C09387FF5CD}"/>
          </ac:grpSpMkLst>
        </pc:grpChg>
        <pc:grpChg chg="del">
          <ac:chgData name="Matt Carlson" userId="0e792f37f00095d9" providerId="LiveId" clId="{B262DFFD-B889-4A7F-AD8F-90FD6C186736}" dt="2017-08-18T07:12:21.386" v="0" actId="478"/>
          <ac:grpSpMkLst>
            <pc:docMk/>
            <pc:sldMk cId="0" sldId="274"/>
            <ac:grpSpMk id="82" creationId="{5C593698-4595-46DA-86F5-00507124E423}"/>
          </ac:grpSpMkLst>
        </pc:grpChg>
        <pc:grpChg chg="del mod">
          <ac:chgData name="Matt Carlson" userId="0e792f37f00095d9" providerId="LiveId" clId="{B262DFFD-B889-4A7F-AD8F-90FD6C186736}" dt="2017-08-18T09:33:34.301" v="144" actId="478"/>
          <ac:grpSpMkLst>
            <pc:docMk/>
            <pc:sldMk cId="0" sldId="274"/>
            <ac:grpSpMk id="160" creationId="{00000000-0000-0000-0000-000000000000}"/>
          </ac:grpSpMkLst>
        </pc:grpChg>
        <pc:grpChg chg="del mod">
          <ac:chgData name="Matt Carlson" userId="0e792f37f00095d9" providerId="LiveId" clId="{B262DFFD-B889-4A7F-AD8F-90FD6C186736}" dt="2017-08-18T09:33:34.301" v="144" actId="478"/>
          <ac:grpSpMkLst>
            <pc:docMk/>
            <pc:sldMk cId="0" sldId="274"/>
            <ac:grpSpMk id="168" creationId="{00000000-0000-0000-0000-000000000000}"/>
          </ac:grpSpMkLst>
        </pc:grpChg>
        <pc:grpChg chg="mod">
          <ac:chgData name="Matt Carlson" userId="0e792f37f00095d9" providerId="LiveId" clId="{B262DFFD-B889-4A7F-AD8F-90FD6C186736}" dt="2017-08-18T07:14:33.913" v="58" actId="1076"/>
          <ac:grpSpMkLst>
            <pc:docMk/>
            <pc:sldMk cId="0" sldId="274"/>
            <ac:grpSpMk id="172" creationId="{00000000-0000-0000-0000-000000000000}"/>
          </ac:grpSpMkLst>
        </pc:grpChg>
        <pc:grpChg chg="mod">
          <ac:chgData name="Matt Carlson" userId="0e792f37f00095d9" providerId="LiveId" clId="{B262DFFD-B889-4A7F-AD8F-90FD6C186736}" dt="2017-08-18T07:14:19.578" v="53" actId="1076"/>
          <ac:grpSpMkLst>
            <pc:docMk/>
            <pc:sldMk cId="0" sldId="274"/>
            <ac:grpSpMk id="176" creationId="{00000000-0000-0000-0000-000000000000}"/>
          </ac:grpSpMkLst>
        </pc:grpChg>
        <pc:grpChg chg="add mod">
          <ac:chgData name="Matt Carlson" userId="0e792f37f00095d9" providerId="LiveId" clId="{B262DFFD-B889-4A7F-AD8F-90FD6C186736}" dt="2017-08-18T07:12:31.776" v="3" actId="1076"/>
          <ac:grpSpMkLst>
            <pc:docMk/>
            <pc:sldMk cId="0" sldId="274"/>
            <ac:grpSpMk id="181" creationId="{3FD9C0E9-CDCE-42F9-9C93-4CD94F054651}"/>
          </ac:grpSpMkLst>
        </pc:grpChg>
        <pc:grpChg chg="add mod">
          <ac:chgData name="Matt Carlson" userId="0e792f37f00095d9" providerId="LiveId" clId="{B262DFFD-B889-4A7F-AD8F-90FD6C186736}" dt="2017-08-18T07:13:06.337" v="11" actId="1076"/>
          <ac:grpSpMkLst>
            <pc:docMk/>
            <pc:sldMk cId="0" sldId="274"/>
            <ac:grpSpMk id="191" creationId="{E1F75E82-4D41-42B0-9DC4-67566E202830}"/>
          </ac:grpSpMkLst>
        </pc:grpChg>
        <pc:grpChg chg="add mod">
          <ac:chgData name="Matt Carlson" userId="0e792f37f00095d9" providerId="LiveId" clId="{B262DFFD-B889-4A7F-AD8F-90FD6C186736}" dt="2017-08-18T08:50:48.970" v="118" actId="1076"/>
          <ac:grpSpMkLst>
            <pc:docMk/>
            <pc:sldMk cId="0" sldId="274"/>
            <ac:grpSpMk id="195" creationId="{0759C22E-DAC9-4F24-9444-0ACF46670BD8}"/>
          </ac:grpSpMkLst>
        </pc:grpChg>
        <pc:grpChg chg="ord">
          <ac:chgData name="Matt Carlson" userId="0e792f37f00095d9" providerId="LiveId" clId="{B262DFFD-B889-4A7F-AD8F-90FD6C186736}" dt="2017-08-18T09:33:32.141" v="143" actId="166"/>
          <ac:grpSpMkLst>
            <pc:docMk/>
            <pc:sldMk cId="0" sldId="274"/>
            <ac:grpSpMk id="199" creationId="{00000000-0000-0000-0000-000000000000}"/>
          </ac:grpSpMkLst>
        </pc:grpChg>
        <pc:grpChg chg="add mod">
          <ac:chgData name="Matt Carlson" userId="0e792f37f00095d9" providerId="LiveId" clId="{B262DFFD-B889-4A7F-AD8F-90FD6C186736}" dt="2017-08-18T08:51:04.580" v="122" actId="1076"/>
          <ac:grpSpMkLst>
            <pc:docMk/>
            <pc:sldMk cId="0" sldId="274"/>
            <ac:grpSpMk id="245" creationId="{823DC0BE-043C-4E50-B631-7E195C64BCB8}"/>
          </ac:grpSpMkLst>
        </pc:grpChg>
        <pc:grpChg chg="add mod">
          <ac:chgData name="Matt Carlson" userId="0e792f37f00095d9" providerId="LiveId" clId="{B262DFFD-B889-4A7F-AD8F-90FD6C186736}" dt="2017-08-18T09:33:25.126" v="142" actId="1076"/>
          <ac:grpSpMkLst>
            <pc:docMk/>
            <pc:sldMk cId="0" sldId="274"/>
            <ac:grpSpMk id="272" creationId="{2CD78CF0-09B2-438E-9185-0F45B5060775}"/>
          </ac:grpSpMkLst>
        </pc:grpChg>
        <pc:grpChg chg="add mod">
          <ac:chgData name="Matt Carlson" userId="0e792f37f00095d9" providerId="LiveId" clId="{B262DFFD-B889-4A7F-AD8F-90FD6C186736}" dt="2017-08-18T09:33:15.894" v="140" actId="1076"/>
          <ac:grpSpMkLst>
            <pc:docMk/>
            <pc:sldMk cId="0" sldId="274"/>
            <ac:grpSpMk id="278" creationId="{CD9DD06D-2967-4FC9-B10F-A5C739CAFC11}"/>
          </ac:grpSpMkLst>
        </pc:grpChg>
        <pc:graphicFrameChg chg="modGraphic">
          <ac:chgData name="Matt Carlson" userId="0e792f37f00095d9" providerId="LiveId" clId="{B262DFFD-B889-4A7F-AD8F-90FD6C186736}" dt="2017-08-18T07:16:20.059" v="112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27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Straight Connector 234"/>
          <p:cNvCxnSpPr>
            <a:cxnSpLocks/>
          </p:cNvCxnSpPr>
          <p:nvPr/>
        </p:nvCxnSpPr>
        <p:spPr>
          <a:xfrm flipH="1">
            <a:off x="2243545" y="8607186"/>
            <a:ext cx="355988" cy="36933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458514" y="863782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grpSp>
        <p:nvGrpSpPr>
          <p:cNvPr id="193" name="Group 192"/>
          <p:cNvGrpSpPr/>
          <p:nvPr/>
        </p:nvGrpSpPr>
        <p:grpSpPr>
          <a:xfrm rot="1622859">
            <a:off x="2422030" y="5165249"/>
            <a:ext cx="173314" cy="3338163"/>
            <a:chOff x="528506" y="6639354"/>
            <a:chExt cx="157294" cy="2208336"/>
          </a:xfrm>
        </p:grpSpPr>
        <p:cxnSp>
          <p:nvCxnSpPr>
            <p:cNvPr id="194" name="Straight Connector 193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528506" y="6639354"/>
              <a:ext cx="152398" cy="2208336"/>
              <a:chOff x="528506" y="6639354"/>
              <a:chExt cx="152398" cy="2208336"/>
            </a:xfrm>
          </p:grpSpPr>
          <p:cxnSp>
            <p:nvCxnSpPr>
              <p:cNvPr id="196" name="Straight Connector 195"/>
              <p:cNvCxnSpPr>
                <a:cxnSpLocks/>
              </p:cNvCxnSpPr>
              <p:nvPr/>
            </p:nvCxnSpPr>
            <p:spPr>
              <a:xfrm flipH="1">
                <a:off x="528506" y="6646201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Rectangle 22"/>
          <p:cNvSpPr>
            <a:spLocks noChangeArrowheads="1"/>
          </p:cNvSpPr>
          <p:nvPr/>
        </p:nvSpPr>
        <p:spPr bwMode="auto">
          <a:xfrm>
            <a:off x="5545316" y="7067830"/>
            <a:ext cx="1236483" cy="883536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7B50A-0C97-41C4-89CA-9A5DB5144A4A}"/>
              </a:ext>
            </a:extLst>
          </p:cNvPr>
          <p:cNvCxnSpPr>
            <a:cxnSpLocks/>
          </p:cNvCxnSpPr>
          <p:nvPr/>
        </p:nvCxnSpPr>
        <p:spPr>
          <a:xfrm flipH="1">
            <a:off x="3430634" y="8597441"/>
            <a:ext cx="459562" cy="24785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Freeform 301"/>
          <p:cNvSpPr>
            <a:spLocks/>
          </p:cNvSpPr>
          <p:nvPr/>
        </p:nvSpPr>
        <p:spPr bwMode="auto">
          <a:xfrm flipH="1">
            <a:off x="3886199" y="7067830"/>
            <a:ext cx="697032" cy="1539356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301"/>
          <p:cNvSpPr>
            <a:spLocks/>
          </p:cNvSpPr>
          <p:nvPr/>
        </p:nvSpPr>
        <p:spPr bwMode="auto">
          <a:xfrm flipH="1">
            <a:off x="2663601" y="7061145"/>
            <a:ext cx="406133" cy="1546863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562993E-1FAD-4D43-BF92-D1790EC8150B}"/>
              </a:ext>
            </a:extLst>
          </p:cNvPr>
          <p:cNvCxnSpPr>
            <a:cxnSpLocks/>
          </p:cNvCxnSpPr>
          <p:nvPr/>
        </p:nvCxnSpPr>
        <p:spPr>
          <a:xfrm flipH="1">
            <a:off x="999082" y="5471120"/>
            <a:ext cx="2849419" cy="10875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6D1A4B4-DC04-4E08-B8B6-8A0B960ECF84}"/>
              </a:ext>
            </a:extLst>
          </p:cNvPr>
          <p:cNvCxnSpPr>
            <a:cxnSpLocks/>
          </p:cNvCxnSpPr>
          <p:nvPr/>
        </p:nvCxnSpPr>
        <p:spPr>
          <a:xfrm flipH="1">
            <a:off x="982653" y="5284428"/>
            <a:ext cx="2801237" cy="102906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Group 29">
            <a:extLst>
              <a:ext uri="{FF2B5EF4-FFF2-40B4-BE49-F238E27FC236}">
                <a16:creationId xmlns:a16="http://schemas.microsoft.com/office/drawing/2014/main" id="{594B4F21-A48B-45A5-A306-4CEE35E2DAF9}"/>
              </a:ext>
            </a:extLst>
          </p:cNvPr>
          <p:cNvGrpSpPr>
            <a:grpSpLocks/>
          </p:cNvGrpSpPr>
          <p:nvPr/>
        </p:nvGrpSpPr>
        <p:grpSpPr bwMode="auto">
          <a:xfrm>
            <a:off x="3548851" y="4674643"/>
            <a:ext cx="287338" cy="790575"/>
            <a:chOff x="528" y="240"/>
            <a:chExt cx="181" cy="498"/>
          </a:xfrm>
        </p:grpSpPr>
        <p:sp>
          <p:nvSpPr>
            <p:cNvPr id="142" name="Line 30">
              <a:extLst>
                <a:ext uri="{FF2B5EF4-FFF2-40B4-BE49-F238E27FC236}">
                  <a16:creationId xmlns:a16="http://schemas.microsoft.com/office/drawing/2014/main" id="{2466B398-BB7B-46C2-9A62-0A93C548D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">
              <a:extLst>
                <a:ext uri="{FF2B5EF4-FFF2-40B4-BE49-F238E27FC236}">
                  <a16:creationId xmlns:a16="http://schemas.microsoft.com/office/drawing/2014/main" id="{293A972A-48D1-4154-8AFC-6ECD9DD43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32">
              <a:extLst>
                <a:ext uri="{FF2B5EF4-FFF2-40B4-BE49-F238E27FC236}">
                  <a16:creationId xmlns:a16="http://schemas.microsoft.com/office/drawing/2014/main" id="{B91FED10-89A2-40CF-9615-FA08EE83A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29433"/>
              </p:ext>
            </p:extLst>
          </p:nvPr>
        </p:nvGraphicFramePr>
        <p:xfrm>
          <a:off x="152400" y="152400"/>
          <a:ext cx="7010400" cy="415341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2017 Washington State IDPA Championship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3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Stage Name: Motivated Mover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ourse Designer: Leslie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Nestorek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You’re relaxing at home when you hear angry shouts &amp; gun fire outside in the yard……OH NO! …you just sent your kid outside to play!!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P1, toes touching marks, facing T2, gun is loaded and holstered.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 on Paper</a:t>
                      </a:r>
                    </a:p>
                    <a:p>
                      <a:pPr marL="914400" marR="0" lvl="2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17 Minimum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3 Non-Threat,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cones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T4 – 7yards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 – 10 yards</a:t>
                      </a:r>
                    </a:p>
                    <a:p>
                      <a:pPr marL="171450" marR="0" lvl="0" indent="-17145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T6 – 15 yards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draw and engage T1-T3 with at least 2 rounds each while retreating to P2; all shots fired while moving. From cover of P2, engage T4-T6 with at least 2 rounds each. Then move to cover of P3 and through the port, engage PP1, then engage AT1 &amp; AT2 with at least 2 rounds each.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activates AT1 and AT2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AT1 and AT2 are DISAPPEARING targets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>
            <a:off x="6142558" y="8476863"/>
            <a:ext cx="421315" cy="294705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979293" y="857442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5149917" y="4601488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0FC7EC3B-D38D-4945-80E7-A391B7EF3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7283450"/>
            <a:ext cx="1568527" cy="13271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A3724-94AB-4C37-B2F3-8D4AE60F6A20}"/>
              </a:ext>
            </a:extLst>
          </p:cNvPr>
          <p:cNvSpPr txBox="1"/>
          <p:nvPr/>
        </p:nvSpPr>
        <p:spPr>
          <a:xfrm>
            <a:off x="3700836" y="864155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24" name="Group 182">
            <a:extLst>
              <a:ext uri="{FF2B5EF4-FFF2-40B4-BE49-F238E27FC236}">
                <a16:creationId xmlns:a16="http://schemas.microsoft.com/office/drawing/2014/main" id="{7F2AEF71-2005-4FA4-BBAD-396266F8FF1A}"/>
              </a:ext>
            </a:extLst>
          </p:cNvPr>
          <p:cNvGrpSpPr>
            <a:grpSpLocks/>
          </p:cNvGrpSpPr>
          <p:nvPr/>
        </p:nvGrpSpPr>
        <p:grpSpPr bwMode="auto">
          <a:xfrm>
            <a:off x="4982580" y="5979981"/>
            <a:ext cx="287338" cy="787400"/>
            <a:chOff x="2449" y="2688"/>
            <a:chExt cx="181" cy="496"/>
          </a:xfrm>
        </p:grpSpPr>
        <p:sp>
          <p:nvSpPr>
            <p:cNvPr id="25" name="Line 183">
              <a:extLst>
                <a:ext uri="{FF2B5EF4-FFF2-40B4-BE49-F238E27FC236}">
                  <a16:creationId xmlns:a16="http://schemas.microsoft.com/office/drawing/2014/main" id="{A7D293B0-27D6-4E67-A22B-7F3AC7BD8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4">
              <a:extLst>
                <a:ext uri="{FF2B5EF4-FFF2-40B4-BE49-F238E27FC236}">
                  <a16:creationId xmlns:a16="http://schemas.microsoft.com/office/drawing/2014/main" id="{3419813C-3257-416F-8B29-7FC95480D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185">
              <a:extLst>
                <a:ext uri="{FF2B5EF4-FFF2-40B4-BE49-F238E27FC236}">
                  <a16:creationId xmlns:a16="http://schemas.microsoft.com/office/drawing/2014/main" id="{EBF7CC80-6985-436C-ADDE-2E28739A2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28" name="Freeform 186">
                <a:extLst>
                  <a:ext uri="{FF2B5EF4-FFF2-40B4-BE49-F238E27FC236}">
                    <a16:creationId xmlns:a16="http://schemas.microsoft.com/office/drawing/2014/main" id="{15F0ABCC-437F-42C7-8BA3-B3396D54F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87">
                <a:extLst>
                  <a:ext uri="{FF2B5EF4-FFF2-40B4-BE49-F238E27FC236}">
                    <a16:creationId xmlns:a16="http://schemas.microsoft.com/office/drawing/2014/main" id="{14BA11E7-897D-4A47-AD09-D3C618934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4629EA9-F6EB-4E36-B2B0-7C09387FF5CD}"/>
              </a:ext>
            </a:extLst>
          </p:cNvPr>
          <p:cNvGrpSpPr/>
          <p:nvPr/>
        </p:nvGrpSpPr>
        <p:grpSpPr>
          <a:xfrm>
            <a:off x="4786525" y="6179926"/>
            <a:ext cx="360362" cy="838200"/>
            <a:chOff x="1347788" y="5732463"/>
            <a:chExt cx="360362" cy="838200"/>
          </a:xfrm>
        </p:grpSpPr>
        <p:sp>
          <p:nvSpPr>
            <p:cNvPr id="17" name="AutoShape 3">
              <a:extLst>
                <a:ext uri="{FF2B5EF4-FFF2-40B4-BE49-F238E27FC236}">
                  <a16:creationId xmlns:a16="http://schemas.microsoft.com/office/drawing/2014/main" id="{0D2E34E7-51E4-4B2A-9F36-FAE8A745DAA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47788" y="5732463"/>
              <a:ext cx="360362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C04E779D-1CFB-461C-B7FA-2EA03C117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938" y="6180138"/>
              <a:ext cx="20637" cy="38893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93EC43F8-23E0-463A-986E-7221081A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3" y="6180138"/>
              <a:ext cx="20637" cy="38893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4F27AF33-7EC3-4AA2-937B-A73656AC2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138" y="5737226"/>
              <a:ext cx="346075" cy="596900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F9D14E47-A608-4C58-8451-BC6989B69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263" y="573722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127AE032-A9CD-445C-817F-D04F3EC99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263" y="5737226"/>
              <a:ext cx="0" cy="1174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8B1D7E31-D438-4593-8159-95334B3A0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263" y="585470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07846F30-AE60-4E5F-A230-1AD487CADE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238" y="5854701"/>
              <a:ext cx="73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2">
              <a:extLst>
                <a:ext uri="{FF2B5EF4-FFF2-40B4-BE49-F238E27FC236}">
                  <a16:creationId xmlns:a16="http://schemas.microsoft.com/office/drawing/2014/main" id="{2248620E-8830-4D4A-AD7D-67AA8F283F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4138" y="5854701"/>
              <a:ext cx="38100" cy="42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0639F0C4-258E-44A1-9791-9FD14ECDF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138" y="5897563"/>
              <a:ext cx="0" cy="315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4473E3F6-6B2B-4D4B-8F80-C71380A80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138" y="6213476"/>
              <a:ext cx="58737" cy="1206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15">
              <a:extLst>
                <a:ext uri="{FF2B5EF4-FFF2-40B4-BE49-F238E27FC236}">
                  <a16:creationId xmlns:a16="http://schemas.microsoft.com/office/drawing/2014/main" id="{FCABB4C8-1203-4440-8363-A57BA0490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875" y="6334126"/>
              <a:ext cx="15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12ADA4F2-1FA8-498E-9014-871E8862F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63" y="633412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17">
              <a:extLst>
                <a:ext uri="{FF2B5EF4-FFF2-40B4-BE49-F238E27FC236}">
                  <a16:creationId xmlns:a16="http://schemas.microsoft.com/office/drawing/2014/main" id="{71D352AE-F831-4429-B8A0-7BB6EECD7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63" y="6334126"/>
              <a:ext cx="225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18">
              <a:extLst>
                <a:ext uri="{FF2B5EF4-FFF2-40B4-BE49-F238E27FC236}">
                  <a16:creationId xmlns:a16="http://schemas.microsoft.com/office/drawing/2014/main" id="{5AA1B3CA-9B8D-4535-AC51-08ADF352D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888" y="633412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6E073CB8-F5CF-442D-BE98-4AA4A9442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9888" y="6330951"/>
              <a:ext cx="1587" cy="31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1D01F28D-7209-4580-BF56-DC1B369C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1475" y="6329363"/>
              <a:ext cx="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1">
              <a:extLst>
                <a:ext uri="{FF2B5EF4-FFF2-40B4-BE49-F238E27FC236}">
                  <a16:creationId xmlns:a16="http://schemas.microsoft.com/office/drawing/2014/main" id="{3EB31811-628B-445C-AAAB-7BE1099CE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1475" y="6213476"/>
              <a:ext cx="58737" cy="1158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2">
              <a:extLst>
                <a:ext uri="{FF2B5EF4-FFF2-40B4-BE49-F238E27FC236}">
                  <a16:creationId xmlns:a16="http://schemas.microsoft.com/office/drawing/2014/main" id="{28EFEDDC-921A-4E78-A04B-66A69BB48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213" y="5897563"/>
              <a:ext cx="0" cy="315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381B5ECD-8F0E-4E46-ADA2-9531DF889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8938" y="5854701"/>
              <a:ext cx="41275" cy="42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76F0BFFF-25C2-4FCE-9112-FC5CEED42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938" y="585470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E6065401-8503-4F54-98E2-DB2CAFB45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5913" y="5854701"/>
              <a:ext cx="73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id="{3905E3CB-19C5-43C8-976A-E98D84A5B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585470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7">
              <a:extLst>
                <a:ext uri="{FF2B5EF4-FFF2-40B4-BE49-F238E27FC236}">
                  <a16:creationId xmlns:a16="http://schemas.microsoft.com/office/drawing/2014/main" id="{49420412-0C9A-4A4E-8E7B-3D6F358C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5913" y="5737226"/>
              <a:ext cx="0" cy="1174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8">
              <a:extLst>
                <a:ext uri="{FF2B5EF4-FFF2-40B4-BE49-F238E27FC236}">
                  <a16:creationId xmlns:a16="http://schemas.microsoft.com/office/drawing/2014/main" id="{7039A855-A734-47A1-AB5A-F62ABB3A7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5263" y="5737226"/>
              <a:ext cx="1206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F884B5FF-0CC9-4956-B1AA-00939EEE1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213" y="5940426"/>
              <a:ext cx="187325" cy="193675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52" name="Group 2051">
            <a:extLst>
              <a:ext uri="{FF2B5EF4-FFF2-40B4-BE49-F238E27FC236}">
                <a16:creationId xmlns:a16="http://schemas.microsoft.com/office/drawing/2014/main" id="{721700F6-31D4-4C56-B8DE-0BD006162288}"/>
              </a:ext>
            </a:extLst>
          </p:cNvPr>
          <p:cNvGrpSpPr/>
          <p:nvPr/>
        </p:nvGrpSpPr>
        <p:grpSpPr>
          <a:xfrm>
            <a:off x="228600" y="8899150"/>
            <a:ext cx="685800" cy="587829"/>
            <a:chOff x="166468" y="7843451"/>
            <a:chExt cx="685800" cy="587829"/>
          </a:xfrm>
        </p:grpSpPr>
        <p:grpSp>
          <p:nvGrpSpPr>
            <p:cNvPr id="2050" name="Group 2049">
              <a:extLst>
                <a:ext uri="{FF2B5EF4-FFF2-40B4-BE49-F238E27FC236}">
                  <a16:creationId xmlns:a16="http://schemas.microsoft.com/office/drawing/2014/main" id="{B4748E00-0376-4836-975C-51F4FE525EF4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2048" name="Isosceles Triangle 2047">
                <a:extLst>
                  <a:ext uri="{FF2B5EF4-FFF2-40B4-BE49-F238E27FC236}">
                    <a16:creationId xmlns:a16="http://schemas.microsoft.com/office/drawing/2014/main" id="{1DCCA21F-A2AC-4DAD-994C-510AEA397792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9" name="Rectangle 2048">
                <a:extLst>
                  <a:ext uri="{FF2B5EF4-FFF2-40B4-BE49-F238E27FC236}">
                    <a16:creationId xmlns:a16="http://schemas.microsoft.com/office/drawing/2014/main" id="{755D7165-B6AB-4E36-AE55-BD8E71A22259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10EFC19-9A6B-42BB-A83F-EBD53283C8BB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DEF12C79-75B7-40C7-9AB1-6BF50AE15FF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C01254-1F23-48CB-90A6-7AA37ECB7419}"/>
              </a:ext>
            </a:extLst>
          </p:cNvPr>
          <p:cNvGrpSpPr/>
          <p:nvPr/>
        </p:nvGrpSpPr>
        <p:grpSpPr>
          <a:xfrm>
            <a:off x="6629400" y="8924677"/>
            <a:ext cx="685800" cy="587829"/>
            <a:chOff x="166468" y="7843451"/>
            <a:chExt cx="685800" cy="58782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2A6B4EE-6B0F-48CA-A186-745298366E1E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E6370B69-8801-4B5D-9D69-85411F47EEC6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9E32A6-9A84-40B2-9757-8CE7BA3435F9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616167D-1F5E-4125-A6DC-B81CD9B7B0D9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4B682D2-8CFC-4162-A4E7-15AE40761A44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grpSp>
        <p:nvGrpSpPr>
          <p:cNvPr id="82" name="Group 663">
            <a:extLst>
              <a:ext uri="{FF2B5EF4-FFF2-40B4-BE49-F238E27FC236}">
                <a16:creationId xmlns:a16="http://schemas.microsoft.com/office/drawing/2014/main" id="{5C593698-4595-46DA-86F5-00507124E42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14322" y="5679149"/>
            <a:ext cx="808038" cy="893763"/>
            <a:chOff x="4012" y="4768"/>
            <a:chExt cx="509" cy="563"/>
          </a:xfrm>
        </p:grpSpPr>
        <p:sp>
          <p:nvSpPr>
            <p:cNvPr id="84" name="Rectangle 664">
              <a:extLst>
                <a:ext uri="{FF2B5EF4-FFF2-40B4-BE49-F238E27FC236}">
                  <a16:creationId xmlns:a16="http://schemas.microsoft.com/office/drawing/2014/main" id="{4889DAE0-55B0-44B9-8D1D-A044729A43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335384" flipH="1">
              <a:off x="4156" y="5103"/>
              <a:ext cx="1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800"/>
            </a:p>
            <a:p>
              <a:pPr algn="ctr"/>
              <a:endParaRPr lang="en-US" altLang="en-US" sz="800"/>
            </a:p>
          </p:txBody>
        </p:sp>
        <p:sp>
          <p:nvSpPr>
            <p:cNvPr id="85" name="Freeform 665">
              <a:extLst>
                <a:ext uri="{FF2B5EF4-FFF2-40B4-BE49-F238E27FC236}">
                  <a16:creationId xmlns:a16="http://schemas.microsoft.com/office/drawing/2014/main" id="{CF9DEEBD-143E-47E4-826E-A4A3920867E0}"/>
                </a:ext>
              </a:extLst>
            </p:cNvPr>
            <p:cNvSpPr>
              <a:spLocks/>
            </p:cNvSpPr>
            <p:nvPr/>
          </p:nvSpPr>
          <p:spPr bwMode="auto">
            <a:xfrm rot="2505662">
              <a:off x="4219" y="5159"/>
              <a:ext cx="277" cy="172"/>
            </a:xfrm>
            <a:custGeom>
              <a:avLst/>
              <a:gdLst>
                <a:gd name="T0" fmla="*/ 59 w 299"/>
                <a:gd name="T1" fmla="*/ 2 h 214"/>
                <a:gd name="T2" fmla="*/ 65 w 299"/>
                <a:gd name="T3" fmla="*/ 2 h 214"/>
                <a:gd name="T4" fmla="*/ 53 w 299"/>
                <a:gd name="T5" fmla="*/ 2 h 214"/>
                <a:gd name="T6" fmla="*/ 54 w 299"/>
                <a:gd name="T7" fmla="*/ 2 h 214"/>
                <a:gd name="T8" fmla="*/ 54 w 299"/>
                <a:gd name="T9" fmla="*/ 2 h 214"/>
                <a:gd name="T10" fmla="*/ 22 w 299"/>
                <a:gd name="T11" fmla="*/ 2 h 214"/>
                <a:gd name="T12" fmla="*/ 7 w 299"/>
                <a:gd name="T13" fmla="*/ 2 h 214"/>
                <a:gd name="T14" fmla="*/ 0 w 299"/>
                <a:gd name="T15" fmla="*/ 2 h 214"/>
                <a:gd name="T16" fmla="*/ 9 w 299"/>
                <a:gd name="T17" fmla="*/ 2 h 214"/>
                <a:gd name="T18" fmla="*/ 36 w 299"/>
                <a:gd name="T19" fmla="*/ 0 h 214"/>
                <a:gd name="T20" fmla="*/ 44 w 299"/>
                <a:gd name="T21" fmla="*/ 2 h 214"/>
                <a:gd name="T22" fmla="*/ 48 w 299"/>
                <a:gd name="T23" fmla="*/ 2 h 214"/>
                <a:gd name="T24" fmla="*/ 59 w 299"/>
                <a:gd name="T25" fmla="*/ 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666">
              <a:extLst>
                <a:ext uri="{FF2B5EF4-FFF2-40B4-BE49-F238E27FC236}">
                  <a16:creationId xmlns:a16="http://schemas.microsoft.com/office/drawing/2014/main" id="{09764C49-B3B5-4425-9B13-66AD590F815E}"/>
                </a:ext>
              </a:extLst>
            </p:cNvPr>
            <p:cNvSpPr>
              <a:spLocks/>
            </p:cNvSpPr>
            <p:nvPr/>
          </p:nvSpPr>
          <p:spPr bwMode="auto">
            <a:xfrm rot="5600284" flipH="1">
              <a:off x="4267" y="4994"/>
              <a:ext cx="293" cy="214"/>
            </a:xfrm>
            <a:custGeom>
              <a:avLst/>
              <a:gdLst>
                <a:gd name="T0" fmla="*/ 328 w 291"/>
                <a:gd name="T1" fmla="*/ 50 h 231"/>
                <a:gd name="T2" fmla="*/ 235 w 291"/>
                <a:gd name="T3" fmla="*/ 13 h 231"/>
                <a:gd name="T4" fmla="*/ 0 w 291"/>
                <a:gd name="T5" fmla="*/ 8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667">
              <a:extLst>
                <a:ext uri="{FF2B5EF4-FFF2-40B4-BE49-F238E27FC236}">
                  <a16:creationId xmlns:a16="http://schemas.microsoft.com/office/drawing/2014/main" id="{99F58F9D-92AD-4DBB-A459-C0E8A327D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" y="4859"/>
              <a:ext cx="121" cy="343"/>
            </a:xfrm>
            <a:custGeom>
              <a:avLst/>
              <a:gdLst>
                <a:gd name="T0" fmla="*/ 1 w 192"/>
                <a:gd name="T1" fmla="*/ 2 h 424"/>
                <a:gd name="T2" fmla="*/ 1 w 192"/>
                <a:gd name="T3" fmla="*/ 0 h 424"/>
                <a:gd name="T4" fmla="*/ 1 w 192"/>
                <a:gd name="T5" fmla="*/ 2 h 424"/>
                <a:gd name="T6" fmla="*/ 1 w 192"/>
                <a:gd name="T7" fmla="*/ 2 h 424"/>
                <a:gd name="T8" fmla="*/ 1 w 192"/>
                <a:gd name="T9" fmla="*/ 2 h 424"/>
                <a:gd name="T10" fmla="*/ 1 w 192"/>
                <a:gd name="T11" fmla="*/ 4 h 424"/>
                <a:gd name="T12" fmla="*/ 1 w 192"/>
                <a:gd name="T13" fmla="*/ 5 h 424"/>
                <a:gd name="T14" fmla="*/ 1 w 192"/>
                <a:gd name="T15" fmla="*/ 6 h 424"/>
                <a:gd name="T16" fmla="*/ 0 w 192"/>
                <a:gd name="T17" fmla="*/ 5 h 424"/>
                <a:gd name="T18" fmla="*/ 0 w 192"/>
                <a:gd name="T19" fmla="*/ 2 h 424"/>
                <a:gd name="T20" fmla="*/ 1 w 192"/>
                <a:gd name="T21" fmla="*/ 2 h 424"/>
                <a:gd name="T22" fmla="*/ 1 w 192"/>
                <a:gd name="T23" fmla="*/ 2 h 424"/>
                <a:gd name="T24" fmla="*/ 1 w 192"/>
                <a:gd name="T25" fmla="*/ 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68">
              <a:extLst>
                <a:ext uri="{FF2B5EF4-FFF2-40B4-BE49-F238E27FC236}">
                  <a16:creationId xmlns:a16="http://schemas.microsoft.com/office/drawing/2014/main" id="{D5589BF9-0B2C-4278-B634-9C45C4869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9" y="5195"/>
              <a:ext cx="89" cy="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669">
              <a:extLst>
                <a:ext uri="{FF2B5EF4-FFF2-40B4-BE49-F238E27FC236}">
                  <a16:creationId xmlns:a16="http://schemas.microsoft.com/office/drawing/2014/main" id="{715E606B-12DE-49BD-A5DC-77CAB5CC2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5" y="4859"/>
              <a:ext cx="44" cy="3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Oval 670">
              <a:extLst>
                <a:ext uri="{FF2B5EF4-FFF2-40B4-BE49-F238E27FC236}">
                  <a16:creationId xmlns:a16="http://schemas.microsoft.com/office/drawing/2014/main" id="{500C2BBE-AF6D-49DF-9E1C-8371F421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4768"/>
              <a:ext cx="133" cy="14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B56157A-3F81-466A-AE17-8248C9F27147}"/>
              </a:ext>
            </a:extLst>
          </p:cNvPr>
          <p:cNvGrpSpPr/>
          <p:nvPr/>
        </p:nvGrpSpPr>
        <p:grpSpPr>
          <a:xfrm>
            <a:off x="1125549" y="5753877"/>
            <a:ext cx="360362" cy="838200"/>
            <a:chOff x="1347788" y="5732463"/>
            <a:chExt cx="360362" cy="838200"/>
          </a:xfrm>
        </p:grpSpPr>
        <p:sp>
          <p:nvSpPr>
            <p:cNvPr id="110" name="AutoShape 3">
              <a:extLst>
                <a:ext uri="{FF2B5EF4-FFF2-40B4-BE49-F238E27FC236}">
                  <a16:creationId xmlns:a16="http://schemas.microsoft.com/office/drawing/2014/main" id="{670CEBA2-1BBF-43B1-BF03-BD11855BCC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47788" y="5732463"/>
              <a:ext cx="360362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5">
              <a:extLst>
                <a:ext uri="{FF2B5EF4-FFF2-40B4-BE49-F238E27FC236}">
                  <a16:creationId xmlns:a16="http://schemas.microsoft.com/office/drawing/2014/main" id="{7DD26A6B-F067-4313-9273-2379D7C7F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938" y="6180138"/>
              <a:ext cx="20637" cy="38893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6">
              <a:extLst>
                <a:ext uri="{FF2B5EF4-FFF2-40B4-BE49-F238E27FC236}">
                  <a16:creationId xmlns:a16="http://schemas.microsoft.com/office/drawing/2014/main" id="{0A0AD3C4-D758-4EB1-AAC9-91FEB681D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013" y="6180138"/>
              <a:ext cx="20637" cy="38893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8A1D1773-1422-4070-BA33-B717A0605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4138" y="5737226"/>
              <a:ext cx="346075" cy="596900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8">
              <a:extLst>
                <a:ext uri="{FF2B5EF4-FFF2-40B4-BE49-F238E27FC236}">
                  <a16:creationId xmlns:a16="http://schemas.microsoft.com/office/drawing/2014/main" id="{FF0CCF53-ED67-4602-8AD5-78176F3C3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263" y="573722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9">
              <a:extLst>
                <a:ext uri="{FF2B5EF4-FFF2-40B4-BE49-F238E27FC236}">
                  <a16:creationId xmlns:a16="http://schemas.microsoft.com/office/drawing/2014/main" id="{774D9310-0569-49B6-8D7A-A0065FA52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263" y="5737226"/>
              <a:ext cx="0" cy="1174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FC3A058F-CC19-43E7-827B-6535F02F0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263" y="585470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F3366048-BC45-4957-BDA4-83F28BAE8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238" y="5854701"/>
              <a:ext cx="73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2">
              <a:extLst>
                <a:ext uri="{FF2B5EF4-FFF2-40B4-BE49-F238E27FC236}">
                  <a16:creationId xmlns:a16="http://schemas.microsoft.com/office/drawing/2014/main" id="{75B02F87-7174-45BE-94D8-D5687A392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4138" y="5854701"/>
              <a:ext cx="38100" cy="42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3">
              <a:extLst>
                <a:ext uri="{FF2B5EF4-FFF2-40B4-BE49-F238E27FC236}">
                  <a16:creationId xmlns:a16="http://schemas.microsoft.com/office/drawing/2014/main" id="{62DE782D-0C02-4EB3-A2C4-7E106193E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138" y="5897563"/>
              <a:ext cx="0" cy="315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4">
              <a:extLst>
                <a:ext uri="{FF2B5EF4-FFF2-40B4-BE49-F238E27FC236}">
                  <a16:creationId xmlns:a16="http://schemas.microsoft.com/office/drawing/2014/main" id="{8EA7B581-DC1E-4BCD-AF82-E9BD465D7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138" y="6213476"/>
              <a:ext cx="58737" cy="1206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AB6EBD35-B3A0-4B6D-8F49-363F7460F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875" y="6334126"/>
              <a:ext cx="15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6">
              <a:extLst>
                <a:ext uri="{FF2B5EF4-FFF2-40B4-BE49-F238E27FC236}">
                  <a16:creationId xmlns:a16="http://schemas.microsoft.com/office/drawing/2014/main" id="{D4ECA436-3CA2-47D7-B784-505AF723F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63" y="633412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7">
              <a:extLst>
                <a:ext uri="{FF2B5EF4-FFF2-40B4-BE49-F238E27FC236}">
                  <a16:creationId xmlns:a16="http://schemas.microsoft.com/office/drawing/2014/main" id="{51041CEF-5D28-41A9-8F77-53EF48B37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463" y="6334126"/>
              <a:ext cx="2254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8">
              <a:extLst>
                <a:ext uri="{FF2B5EF4-FFF2-40B4-BE49-F238E27FC236}">
                  <a16:creationId xmlns:a16="http://schemas.microsoft.com/office/drawing/2014/main" id="{B6F6725F-5A2D-4F43-94A6-AAE23E7D7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888" y="633412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9">
              <a:extLst>
                <a:ext uri="{FF2B5EF4-FFF2-40B4-BE49-F238E27FC236}">
                  <a16:creationId xmlns:a16="http://schemas.microsoft.com/office/drawing/2014/main" id="{748091F8-2BD7-408C-8870-DBAF73BEE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9888" y="6330951"/>
              <a:ext cx="1587" cy="31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0">
              <a:extLst>
                <a:ext uri="{FF2B5EF4-FFF2-40B4-BE49-F238E27FC236}">
                  <a16:creationId xmlns:a16="http://schemas.microsoft.com/office/drawing/2014/main" id="{E4DAD395-0747-4FE1-B843-9D538DE90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1475" y="6329363"/>
              <a:ext cx="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1">
              <a:extLst>
                <a:ext uri="{FF2B5EF4-FFF2-40B4-BE49-F238E27FC236}">
                  <a16:creationId xmlns:a16="http://schemas.microsoft.com/office/drawing/2014/main" id="{ED79873C-EED7-477C-85A2-0DB3B8AFC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1475" y="6213476"/>
              <a:ext cx="58737" cy="1158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2">
              <a:extLst>
                <a:ext uri="{FF2B5EF4-FFF2-40B4-BE49-F238E27FC236}">
                  <a16:creationId xmlns:a16="http://schemas.microsoft.com/office/drawing/2014/main" id="{A653DF6B-5A79-4788-AC63-2A771B433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0213" y="5897563"/>
              <a:ext cx="0" cy="3159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3">
              <a:extLst>
                <a:ext uri="{FF2B5EF4-FFF2-40B4-BE49-F238E27FC236}">
                  <a16:creationId xmlns:a16="http://schemas.microsoft.com/office/drawing/2014/main" id="{2BDB92C6-5AEF-45D5-8CBA-48D7E50E5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8938" y="5854701"/>
              <a:ext cx="41275" cy="42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4">
              <a:extLst>
                <a:ext uri="{FF2B5EF4-FFF2-40B4-BE49-F238E27FC236}">
                  <a16:creationId xmlns:a16="http://schemas.microsoft.com/office/drawing/2014/main" id="{ADC19E60-2E0E-43FD-915C-231339246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938" y="585470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25">
              <a:extLst>
                <a:ext uri="{FF2B5EF4-FFF2-40B4-BE49-F238E27FC236}">
                  <a16:creationId xmlns:a16="http://schemas.microsoft.com/office/drawing/2014/main" id="{960DE4A4-0D12-4CE9-B1FF-70D014AB4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5913" y="5854701"/>
              <a:ext cx="730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26">
              <a:extLst>
                <a:ext uri="{FF2B5EF4-FFF2-40B4-BE49-F238E27FC236}">
                  <a16:creationId xmlns:a16="http://schemas.microsoft.com/office/drawing/2014/main" id="{E5323FFD-4C45-4B01-8E97-F0ED736A1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5854701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7">
              <a:extLst>
                <a:ext uri="{FF2B5EF4-FFF2-40B4-BE49-F238E27FC236}">
                  <a16:creationId xmlns:a16="http://schemas.microsoft.com/office/drawing/2014/main" id="{FB202C58-C0EF-4985-AAA2-8BE4CFD831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5913" y="5737226"/>
              <a:ext cx="0" cy="1174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8">
              <a:extLst>
                <a:ext uri="{FF2B5EF4-FFF2-40B4-BE49-F238E27FC236}">
                  <a16:creationId xmlns:a16="http://schemas.microsoft.com/office/drawing/2014/main" id="{6DC7637A-2144-4CE0-BA47-F220DC7AF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5263" y="5737226"/>
              <a:ext cx="1206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72DEFA83-5154-4866-9A16-6EC020DED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213" y="5940426"/>
              <a:ext cx="187325" cy="193675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7" name="Freeform 93">
            <a:extLst>
              <a:ext uri="{FF2B5EF4-FFF2-40B4-BE49-F238E27FC236}">
                <a16:creationId xmlns:a16="http://schemas.microsoft.com/office/drawing/2014/main" id="{F0F2C822-9E2F-4669-B539-2114F2913632}"/>
              </a:ext>
            </a:extLst>
          </p:cNvPr>
          <p:cNvSpPr>
            <a:spLocks/>
          </p:cNvSpPr>
          <p:nvPr/>
        </p:nvSpPr>
        <p:spPr bwMode="auto">
          <a:xfrm>
            <a:off x="3677064" y="4407932"/>
            <a:ext cx="476250" cy="1219200"/>
          </a:xfrm>
          <a:custGeom>
            <a:avLst/>
            <a:gdLst>
              <a:gd name="T0" fmla="*/ 1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 w 528"/>
              <a:gd name="T7" fmla="*/ 0 h 288"/>
              <a:gd name="T8" fmla="*/ 1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93">
            <a:extLst>
              <a:ext uri="{FF2B5EF4-FFF2-40B4-BE49-F238E27FC236}">
                <a16:creationId xmlns:a16="http://schemas.microsoft.com/office/drawing/2014/main" id="{5B3639D2-6B08-4617-ADBA-43B7DC5EF01F}"/>
              </a:ext>
            </a:extLst>
          </p:cNvPr>
          <p:cNvSpPr>
            <a:spLocks/>
          </p:cNvSpPr>
          <p:nvPr/>
        </p:nvSpPr>
        <p:spPr bwMode="auto">
          <a:xfrm>
            <a:off x="726690" y="5405016"/>
            <a:ext cx="476250" cy="1219200"/>
          </a:xfrm>
          <a:custGeom>
            <a:avLst/>
            <a:gdLst>
              <a:gd name="T0" fmla="*/ 1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1 w 528"/>
              <a:gd name="T7" fmla="*/ 0 h 288"/>
              <a:gd name="T8" fmla="*/ 1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812527D-2D75-4814-99FE-C4901C58B447}"/>
              </a:ext>
            </a:extLst>
          </p:cNvPr>
          <p:cNvCxnSpPr>
            <a:cxnSpLocks/>
          </p:cNvCxnSpPr>
          <p:nvPr/>
        </p:nvCxnSpPr>
        <p:spPr>
          <a:xfrm flipV="1">
            <a:off x="1662915" y="5026201"/>
            <a:ext cx="1873237" cy="69478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5DB0178-99B8-4DD2-B170-B04C39338589}"/>
              </a:ext>
            </a:extLst>
          </p:cNvPr>
          <p:cNvSpPr txBox="1"/>
          <p:nvPr/>
        </p:nvSpPr>
        <p:spPr>
          <a:xfrm>
            <a:off x="6785410" y="7370822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F4401E0-FD47-49FF-A796-BAB961802843}"/>
              </a:ext>
            </a:extLst>
          </p:cNvPr>
          <p:cNvSpPr txBox="1"/>
          <p:nvPr/>
        </p:nvSpPr>
        <p:spPr>
          <a:xfrm>
            <a:off x="2688213" y="625003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68BD36A-2136-48D8-94F7-98C8EE61CD9B}"/>
              </a:ext>
            </a:extLst>
          </p:cNvPr>
          <p:cNvSpPr txBox="1"/>
          <p:nvPr/>
        </p:nvSpPr>
        <p:spPr>
          <a:xfrm>
            <a:off x="3062391" y="4369563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AT2</a:t>
            </a:r>
          </a:p>
        </p:txBody>
      </p:sp>
      <p:grpSp>
        <p:nvGrpSpPr>
          <p:cNvPr id="140" name="Group 21"/>
          <p:cNvGrpSpPr>
            <a:grpSpLocks/>
          </p:cNvGrpSpPr>
          <p:nvPr/>
        </p:nvGrpSpPr>
        <p:grpSpPr bwMode="auto">
          <a:xfrm>
            <a:off x="1971366" y="7283450"/>
            <a:ext cx="1568527" cy="1327150"/>
            <a:chOff x="1342" y="3555"/>
            <a:chExt cx="1359" cy="679"/>
          </a:xfrm>
        </p:grpSpPr>
        <p:sp>
          <p:nvSpPr>
            <p:cNvPr id="14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7" name="Rectangle 23"/>
            <p:cNvSpPr>
              <a:spLocks noChangeArrowheads="1"/>
            </p:cNvSpPr>
            <p:nvPr/>
          </p:nvSpPr>
          <p:spPr bwMode="auto">
            <a:xfrm>
              <a:off x="1515" y="3705"/>
              <a:ext cx="380" cy="1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9" name="Freeform 301"/>
          <p:cNvSpPr>
            <a:spLocks/>
          </p:cNvSpPr>
          <p:nvPr/>
        </p:nvSpPr>
        <p:spPr bwMode="auto">
          <a:xfrm flipH="1">
            <a:off x="5454727" y="7071740"/>
            <a:ext cx="95367" cy="1541065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22"/>
          <p:cNvSpPr>
            <a:spLocks noChangeArrowheads="1"/>
          </p:cNvSpPr>
          <p:nvPr/>
        </p:nvSpPr>
        <p:spPr bwMode="auto">
          <a:xfrm>
            <a:off x="3748660" y="6008828"/>
            <a:ext cx="756002" cy="102999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0" name="Group 288"/>
          <p:cNvGrpSpPr>
            <a:grpSpLocks/>
          </p:cNvGrpSpPr>
          <p:nvPr/>
        </p:nvGrpSpPr>
        <p:grpSpPr bwMode="auto">
          <a:xfrm>
            <a:off x="6454775" y="7369297"/>
            <a:ext cx="222250" cy="858838"/>
            <a:chOff x="384" y="816"/>
            <a:chExt cx="140" cy="541"/>
          </a:xfrm>
        </p:grpSpPr>
        <p:sp>
          <p:nvSpPr>
            <p:cNvPr id="16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" name="Group 288"/>
          <p:cNvGrpSpPr>
            <a:grpSpLocks/>
          </p:cNvGrpSpPr>
          <p:nvPr/>
        </p:nvGrpSpPr>
        <p:grpSpPr bwMode="auto">
          <a:xfrm>
            <a:off x="6681787" y="7500241"/>
            <a:ext cx="222250" cy="858838"/>
            <a:chOff x="384" y="816"/>
            <a:chExt cx="140" cy="541"/>
          </a:xfrm>
        </p:grpSpPr>
        <p:sp>
          <p:nvSpPr>
            <p:cNvPr id="165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8" name="Group 288"/>
          <p:cNvGrpSpPr>
            <a:grpSpLocks/>
          </p:cNvGrpSpPr>
          <p:nvPr/>
        </p:nvGrpSpPr>
        <p:grpSpPr bwMode="auto">
          <a:xfrm>
            <a:off x="6908799" y="7672485"/>
            <a:ext cx="222250" cy="858838"/>
            <a:chOff x="384" y="816"/>
            <a:chExt cx="140" cy="541"/>
          </a:xfrm>
        </p:grpSpPr>
        <p:sp>
          <p:nvSpPr>
            <p:cNvPr id="16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9" name="Group 52"/>
          <p:cNvGrpSpPr>
            <a:grpSpLocks noChangeAspect="1"/>
          </p:cNvGrpSpPr>
          <p:nvPr/>
        </p:nvGrpSpPr>
        <p:grpSpPr bwMode="auto">
          <a:xfrm>
            <a:off x="6518593" y="7605041"/>
            <a:ext cx="254000" cy="904875"/>
            <a:chOff x="-676" y="1589"/>
            <a:chExt cx="160" cy="570"/>
          </a:xfrm>
        </p:grpSpPr>
        <p:sp>
          <p:nvSpPr>
            <p:cNvPr id="200" name="AutoShape 51"/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53"/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54"/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55"/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Line 56"/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Line 57"/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58"/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59"/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60"/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61"/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62"/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63"/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64"/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65"/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66"/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67"/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68"/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9"/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63F0A55-EA61-49F0-BABC-746FD57EF963}"/>
              </a:ext>
            </a:extLst>
          </p:cNvPr>
          <p:cNvSpPr txBox="1"/>
          <p:nvPr/>
        </p:nvSpPr>
        <p:spPr>
          <a:xfrm>
            <a:off x="6310532" y="69935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3E0DFB1-61BA-4833-81EE-57A47726F726}"/>
              </a:ext>
            </a:extLst>
          </p:cNvPr>
          <p:cNvSpPr txBox="1"/>
          <p:nvPr/>
        </p:nvSpPr>
        <p:spPr>
          <a:xfrm>
            <a:off x="6563873" y="7161291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900391" y="56431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654817" y="5375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6570981" y="51394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172" name="Group 29"/>
          <p:cNvGrpSpPr>
            <a:grpSpLocks/>
          </p:cNvGrpSpPr>
          <p:nvPr/>
        </p:nvGrpSpPr>
        <p:grpSpPr bwMode="auto">
          <a:xfrm>
            <a:off x="5720835" y="5712407"/>
            <a:ext cx="287338" cy="790575"/>
            <a:chOff x="528" y="240"/>
            <a:chExt cx="181" cy="498"/>
          </a:xfrm>
        </p:grpSpPr>
        <p:sp>
          <p:nvSpPr>
            <p:cNvPr id="1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9"/>
          <p:cNvGrpSpPr>
            <a:grpSpLocks/>
          </p:cNvGrpSpPr>
          <p:nvPr/>
        </p:nvGrpSpPr>
        <p:grpSpPr bwMode="auto">
          <a:xfrm>
            <a:off x="6670272" y="5476420"/>
            <a:ext cx="287338" cy="790575"/>
            <a:chOff x="528" y="240"/>
            <a:chExt cx="181" cy="498"/>
          </a:xfrm>
        </p:grpSpPr>
        <p:sp>
          <p:nvSpPr>
            <p:cNvPr id="17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 rot="3092092">
            <a:off x="4998116" y="5477115"/>
            <a:ext cx="236002" cy="3795925"/>
            <a:chOff x="386055" y="6639354"/>
            <a:chExt cx="299745" cy="2208336"/>
          </a:xfrm>
        </p:grpSpPr>
        <p:cxnSp>
          <p:nvCxnSpPr>
            <p:cNvPr id="180" name="Straight Connector 179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/>
            <p:cNvGrpSpPr/>
            <p:nvPr/>
          </p:nvGrpSpPr>
          <p:grpSpPr>
            <a:xfrm>
              <a:off x="386055" y="6639354"/>
              <a:ext cx="152398" cy="2208336"/>
              <a:chOff x="386055" y="6639354"/>
              <a:chExt cx="152398" cy="2208336"/>
            </a:xfrm>
          </p:grpSpPr>
          <p:cxnSp>
            <p:nvCxnSpPr>
              <p:cNvPr id="182" name="Straight Connector 181"/>
              <p:cNvCxnSpPr>
                <a:cxnSpLocks/>
              </p:cNvCxnSpPr>
              <p:nvPr/>
            </p:nvCxnSpPr>
            <p:spPr>
              <a:xfrm flipH="1">
                <a:off x="386055" y="6647775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4" name="TextBox 183"/>
          <p:cNvSpPr txBox="1"/>
          <p:nvPr/>
        </p:nvSpPr>
        <p:spPr>
          <a:xfrm>
            <a:off x="2395613" y="5356590"/>
            <a:ext cx="791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15 yards</a:t>
            </a:r>
          </a:p>
        </p:txBody>
      </p:sp>
      <p:cxnSp>
        <p:nvCxnSpPr>
          <p:cNvPr id="186" name="Straight Connector 185"/>
          <p:cNvCxnSpPr>
            <a:cxnSpLocks/>
          </p:cNvCxnSpPr>
          <p:nvPr/>
        </p:nvCxnSpPr>
        <p:spPr>
          <a:xfrm rot="3092092" flipH="1">
            <a:off x="6045244" y="6520381"/>
            <a:ext cx="1199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cxnSpLocks/>
          </p:cNvCxnSpPr>
          <p:nvPr/>
        </p:nvCxnSpPr>
        <p:spPr>
          <a:xfrm rot="3092092" flipH="1">
            <a:off x="5459431" y="6975071"/>
            <a:ext cx="1199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057191" y="6717668"/>
            <a:ext cx="77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7 yards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955343" y="6586580"/>
            <a:ext cx="77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10 yards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509672" y="6212498"/>
            <a:ext cx="779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15 yards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838018" y="6095868"/>
            <a:ext cx="913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10 yards</a:t>
            </a:r>
          </a:p>
        </p:txBody>
      </p:sp>
      <p:grpSp>
        <p:nvGrpSpPr>
          <p:cNvPr id="222" name="Group 221"/>
          <p:cNvGrpSpPr/>
          <p:nvPr/>
        </p:nvGrpSpPr>
        <p:grpSpPr>
          <a:xfrm rot="19905825">
            <a:off x="959924" y="6563449"/>
            <a:ext cx="123844" cy="2667391"/>
            <a:chOff x="528506" y="6639354"/>
            <a:chExt cx="157294" cy="2208336"/>
          </a:xfrm>
        </p:grpSpPr>
        <p:cxnSp>
          <p:nvCxnSpPr>
            <p:cNvPr id="223" name="Straight Connector 222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528506" y="6639354"/>
              <a:ext cx="152398" cy="2208336"/>
              <a:chOff x="528506" y="6639354"/>
              <a:chExt cx="152398" cy="2208336"/>
            </a:xfrm>
          </p:grpSpPr>
          <p:cxnSp>
            <p:nvCxnSpPr>
              <p:cNvPr id="225" name="Straight Connector 224"/>
              <p:cNvCxnSpPr>
                <a:cxnSpLocks/>
              </p:cNvCxnSpPr>
              <p:nvPr/>
            </p:nvCxnSpPr>
            <p:spPr>
              <a:xfrm flipH="1">
                <a:off x="528506" y="6646201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7" name="Straight Connector 226"/>
          <p:cNvCxnSpPr>
            <a:cxnSpLocks/>
          </p:cNvCxnSpPr>
          <p:nvPr/>
        </p:nvCxnSpPr>
        <p:spPr>
          <a:xfrm rot="1622859" flipH="1">
            <a:off x="2743911" y="6196191"/>
            <a:ext cx="11998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707456" y="7643444"/>
            <a:ext cx="913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7 yards</a:t>
            </a:r>
          </a:p>
        </p:txBody>
      </p:sp>
      <p:grpSp>
        <p:nvGrpSpPr>
          <p:cNvPr id="229" name="Group 228"/>
          <p:cNvGrpSpPr/>
          <p:nvPr/>
        </p:nvGrpSpPr>
        <p:grpSpPr>
          <a:xfrm rot="13954056">
            <a:off x="6919838" y="8518222"/>
            <a:ext cx="123844" cy="496002"/>
            <a:chOff x="528506" y="6639354"/>
            <a:chExt cx="157294" cy="2208336"/>
          </a:xfrm>
        </p:grpSpPr>
        <p:cxnSp>
          <p:nvCxnSpPr>
            <p:cNvPr id="230" name="Straight Connector 229"/>
            <p:cNvCxnSpPr>
              <a:cxnSpLocks/>
            </p:cNvCxnSpPr>
            <p:nvPr/>
          </p:nvCxnSpPr>
          <p:spPr>
            <a:xfrm flipH="1">
              <a:off x="533402" y="8839200"/>
              <a:ext cx="152398" cy="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1" name="Group 230"/>
            <p:cNvGrpSpPr/>
            <p:nvPr/>
          </p:nvGrpSpPr>
          <p:grpSpPr>
            <a:xfrm>
              <a:off x="528506" y="6639354"/>
              <a:ext cx="152398" cy="2208336"/>
              <a:chOff x="528506" y="6639354"/>
              <a:chExt cx="152398" cy="2208336"/>
            </a:xfrm>
          </p:grpSpPr>
          <p:cxnSp>
            <p:nvCxnSpPr>
              <p:cNvPr id="232" name="Straight Connector 231"/>
              <p:cNvCxnSpPr>
                <a:cxnSpLocks/>
              </p:cNvCxnSpPr>
              <p:nvPr/>
            </p:nvCxnSpPr>
            <p:spPr>
              <a:xfrm flipH="1">
                <a:off x="528506" y="6646201"/>
                <a:ext cx="1523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>
                <a:cxnSpLocks/>
              </p:cNvCxnSpPr>
              <p:nvPr/>
            </p:nvCxnSpPr>
            <p:spPr>
              <a:xfrm>
                <a:off x="533402" y="6639354"/>
                <a:ext cx="0" cy="22083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TextBox 233"/>
          <p:cNvSpPr txBox="1"/>
          <p:nvPr/>
        </p:nvSpPr>
        <p:spPr>
          <a:xfrm>
            <a:off x="6249425" y="8556946"/>
            <a:ext cx="913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/>
              <a:t>2 yards</a:t>
            </a:r>
          </a:p>
        </p:txBody>
      </p:sp>
      <p:pic>
        <p:nvPicPr>
          <p:cNvPr id="187" name="Picture 2" descr="http://www.idpa.com/MISC/Logos/SquareLogo/SquareLOGO-IDPA1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4" descr="http://www.rfgc.org/files/pat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555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250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184</cp:revision>
  <dcterms:created xsi:type="dcterms:W3CDTF">2002-08-21T12:11:08Z</dcterms:created>
  <dcterms:modified xsi:type="dcterms:W3CDTF">2020-02-09T00:46:44Z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