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2D8E060-AAC5-4570-9849-EE8DC7BC5633}"/>
    <pc:docChg chg="modSld">
      <pc:chgData name="Matt Carlson" userId="0e792f37f00095d9" providerId="LiveId" clId="{32D8E060-AAC5-4570-9849-EE8DC7BC5633}" dt="2017-08-18T09:24:30.983" v="5" actId="20577"/>
      <pc:docMkLst>
        <pc:docMk/>
      </pc:docMkLst>
      <pc:sldChg chg="modSp">
        <pc:chgData name="Matt Carlson" userId="0e792f37f00095d9" providerId="LiveId" clId="{32D8E060-AAC5-4570-9849-EE8DC7BC5633}" dt="2017-08-18T09:24:30.983" v="5" actId="20577"/>
        <pc:sldMkLst>
          <pc:docMk/>
          <pc:sldMk cId="0" sldId="274"/>
        </pc:sldMkLst>
        <pc:graphicFrameChg chg="modGraphic">
          <ac:chgData name="Matt Carlson" userId="0e792f37f00095d9" providerId="LiveId" clId="{32D8E060-AAC5-4570-9849-EE8DC7BC5633}" dt="2017-08-18T09:24:30.983" v="5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81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2AAD63-2A23-4B3E-911B-CDBDF3631ED9}"/>
              </a:ext>
            </a:extLst>
          </p:cNvPr>
          <p:cNvCxnSpPr>
            <a:cxnSpLocks/>
          </p:cNvCxnSpPr>
          <p:nvPr/>
        </p:nvCxnSpPr>
        <p:spPr>
          <a:xfrm flipH="1">
            <a:off x="2891700" y="8386216"/>
            <a:ext cx="348233" cy="3767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29">
            <a:extLst>
              <a:ext uri="{FF2B5EF4-FFF2-40B4-BE49-F238E27FC236}">
                <a16:creationId xmlns:a16="http://schemas.microsoft.com/office/drawing/2014/main" id="{4A51CA47-ACEE-49F6-A19B-8F8DD4B4B71D}"/>
              </a:ext>
            </a:extLst>
          </p:cNvPr>
          <p:cNvGrpSpPr>
            <a:grpSpLocks/>
          </p:cNvGrpSpPr>
          <p:nvPr/>
        </p:nvGrpSpPr>
        <p:grpSpPr bwMode="auto">
          <a:xfrm>
            <a:off x="5859482" y="5949575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8F0D2ED-22F8-44ED-AC24-B4E563B4C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7029A63-4429-472A-A781-20A79DF63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525E0078-7F1D-4883-8369-DA1E08B44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DAAEA067-C019-4C76-A969-58173761A959}"/>
              </a:ext>
            </a:extLst>
          </p:cNvPr>
          <p:cNvGrpSpPr>
            <a:grpSpLocks/>
          </p:cNvGrpSpPr>
          <p:nvPr/>
        </p:nvGrpSpPr>
        <p:grpSpPr bwMode="auto">
          <a:xfrm>
            <a:off x="4510523" y="5699912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6590F2C6-8184-4C76-8CCD-352F68B2E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6AB5A716-F8C8-4CF8-BC96-3005A239C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C687E3EB-7EF0-4120-A108-CB28E5D67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AAE25CD7-F99C-46E9-830D-0AC8DA767736}"/>
              </a:ext>
            </a:extLst>
          </p:cNvPr>
          <p:cNvGrpSpPr>
            <a:grpSpLocks/>
          </p:cNvGrpSpPr>
          <p:nvPr/>
        </p:nvGrpSpPr>
        <p:grpSpPr bwMode="auto">
          <a:xfrm>
            <a:off x="3580290" y="5827338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8DFFF64E-65C6-407B-8FAF-84731690A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87E8FFAD-1126-4021-A182-2629AA1FC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1977FF20-69A0-4391-AB97-CF37C9747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E2E1C90-0581-4881-8454-9EDE4E7BA4F9}"/>
              </a:ext>
            </a:extLst>
          </p:cNvPr>
          <p:cNvGrpSpPr/>
          <p:nvPr/>
        </p:nvGrpSpPr>
        <p:grpSpPr>
          <a:xfrm>
            <a:off x="2515748" y="6371181"/>
            <a:ext cx="938345" cy="1235744"/>
            <a:chOff x="-4890420" y="3466432"/>
            <a:chExt cx="938345" cy="1235744"/>
          </a:xfrm>
        </p:grpSpPr>
        <p:sp>
          <p:nvSpPr>
            <p:cNvPr id="47" name="Freeform 643">
              <a:extLst>
                <a:ext uri="{FF2B5EF4-FFF2-40B4-BE49-F238E27FC236}">
                  <a16:creationId xmlns:a16="http://schemas.microsoft.com/office/drawing/2014/main" id="{61089660-9FB5-4A64-A020-0D8022F4A9CC}"/>
                </a:ext>
              </a:extLst>
            </p:cNvPr>
            <p:cNvSpPr>
              <a:spLocks/>
            </p:cNvSpPr>
            <p:nvPr/>
          </p:nvSpPr>
          <p:spPr bwMode="auto">
            <a:xfrm rot="11484023">
              <a:off x="-4266400" y="3744157"/>
              <a:ext cx="314325" cy="358775"/>
            </a:xfrm>
            <a:custGeom>
              <a:avLst/>
              <a:gdLst>
                <a:gd name="T0" fmla="*/ 2147483647 w 177"/>
                <a:gd name="T1" fmla="*/ 2147483647 h 169"/>
                <a:gd name="T2" fmla="*/ 2147483647 w 177"/>
                <a:gd name="T3" fmla="*/ 2147483647 h 169"/>
                <a:gd name="T4" fmla="*/ 2147483647 w 177"/>
                <a:gd name="T5" fmla="*/ 2147483647 h 169"/>
                <a:gd name="T6" fmla="*/ 2147483647 w 177"/>
                <a:gd name="T7" fmla="*/ 2147483647 h 169"/>
                <a:gd name="T8" fmla="*/ 2147483647 w 177"/>
                <a:gd name="T9" fmla="*/ 2147483647 h 169"/>
                <a:gd name="T10" fmla="*/ 2147483647 w 177"/>
                <a:gd name="T11" fmla="*/ 2147483647 h 169"/>
                <a:gd name="T12" fmla="*/ 2147483647 w 177"/>
                <a:gd name="T13" fmla="*/ 2147483647 h 169"/>
                <a:gd name="T14" fmla="*/ 2147483647 w 177"/>
                <a:gd name="T15" fmla="*/ 0 h 169"/>
                <a:gd name="T16" fmla="*/ 2147483647 w 177"/>
                <a:gd name="T17" fmla="*/ 2147483647 h 169"/>
                <a:gd name="T18" fmla="*/ 2147483647 w 177"/>
                <a:gd name="T19" fmla="*/ 2147483647 h 169"/>
                <a:gd name="T20" fmla="*/ 0 w 177"/>
                <a:gd name="T21" fmla="*/ 2147483647 h 169"/>
                <a:gd name="T22" fmla="*/ 2147483647 w 177"/>
                <a:gd name="T23" fmla="*/ 2147483647 h 169"/>
                <a:gd name="T24" fmla="*/ 2147483647 w 177"/>
                <a:gd name="T25" fmla="*/ 2147483647 h 1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7"/>
                <a:gd name="T40" fmla="*/ 0 h 169"/>
                <a:gd name="T41" fmla="*/ 177 w 177"/>
                <a:gd name="T42" fmla="*/ 169 h 1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7" h="169">
                  <a:moveTo>
                    <a:pt x="2" y="153"/>
                  </a:moveTo>
                  <a:lnTo>
                    <a:pt x="36" y="169"/>
                  </a:lnTo>
                  <a:lnTo>
                    <a:pt x="54" y="147"/>
                  </a:lnTo>
                  <a:lnTo>
                    <a:pt x="74" y="153"/>
                  </a:lnTo>
                  <a:lnTo>
                    <a:pt x="107" y="147"/>
                  </a:lnTo>
                  <a:lnTo>
                    <a:pt x="168" y="69"/>
                  </a:lnTo>
                  <a:lnTo>
                    <a:pt x="177" y="28"/>
                  </a:lnTo>
                  <a:lnTo>
                    <a:pt x="105" y="0"/>
                  </a:lnTo>
                  <a:lnTo>
                    <a:pt x="66" y="10"/>
                  </a:lnTo>
                  <a:lnTo>
                    <a:pt x="3" y="84"/>
                  </a:lnTo>
                  <a:lnTo>
                    <a:pt x="0" y="109"/>
                  </a:lnTo>
                  <a:lnTo>
                    <a:pt x="23" y="123"/>
                  </a:lnTo>
                  <a:lnTo>
                    <a:pt x="3" y="148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642">
              <a:extLst>
                <a:ext uri="{FF2B5EF4-FFF2-40B4-BE49-F238E27FC236}">
                  <a16:creationId xmlns:a16="http://schemas.microsoft.com/office/drawing/2014/main" id="{212B0A1C-CEEE-4331-8DA9-738988E57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4492745" y="3466432"/>
              <a:ext cx="244475" cy="636588"/>
            </a:xfrm>
            <a:custGeom>
              <a:avLst/>
              <a:gdLst>
                <a:gd name="T0" fmla="*/ 2147483647 w 173"/>
                <a:gd name="T1" fmla="*/ 2147483647 h 375"/>
                <a:gd name="T2" fmla="*/ 2147483647 w 173"/>
                <a:gd name="T3" fmla="*/ 0 h 375"/>
                <a:gd name="T4" fmla="*/ 2147483647 w 173"/>
                <a:gd name="T5" fmla="*/ 2147483647 h 375"/>
                <a:gd name="T6" fmla="*/ 2147483647 w 173"/>
                <a:gd name="T7" fmla="*/ 2147483647 h 375"/>
                <a:gd name="T8" fmla="*/ 2147483647 w 173"/>
                <a:gd name="T9" fmla="*/ 2147483647 h 375"/>
                <a:gd name="T10" fmla="*/ 2147483647 w 173"/>
                <a:gd name="T11" fmla="*/ 2147483647 h 375"/>
                <a:gd name="T12" fmla="*/ 2147483647 w 173"/>
                <a:gd name="T13" fmla="*/ 2147483647 h 375"/>
                <a:gd name="T14" fmla="*/ 2147483647 w 173"/>
                <a:gd name="T15" fmla="*/ 2147483647 h 375"/>
                <a:gd name="T16" fmla="*/ 0 w 173"/>
                <a:gd name="T17" fmla="*/ 2147483647 h 375"/>
                <a:gd name="T18" fmla="*/ 0 w 173"/>
                <a:gd name="T19" fmla="*/ 2147483647 h 375"/>
                <a:gd name="T20" fmla="*/ 2147483647 w 173"/>
                <a:gd name="T21" fmla="*/ 2147483647 h 375"/>
                <a:gd name="T22" fmla="*/ 2147483647 w 173"/>
                <a:gd name="T23" fmla="*/ 2147483647 h 375"/>
                <a:gd name="T24" fmla="*/ 2147483647 w 173"/>
                <a:gd name="T25" fmla="*/ 2147483647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644">
              <a:extLst>
                <a:ext uri="{FF2B5EF4-FFF2-40B4-BE49-F238E27FC236}">
                  <a16:creationId xmlns:a16="http://schemas.microsoft.com/office/drawing/2014/main" id="{E5F628BF-9464-419B-B2F7-C3621833E6B8}"/>
                </a:ext>
              </a:extLst>
            </p:cNvPr>
            <p:cNvSpPr>
              <a:spLocks/>
            </p:cNvSpPr>
            <p:nvPr/>
          </p:nvSpPr>
          <p:spPr bwMode="auto">
            <a:xfrm rot="19953025" flipH="1">
              <a:off x="-4199816" y="3473519"/>
              <a:ext cx="78893" cy="479756"/>
            </a:xfrm>
            <a:custGeom>
              <a:avLst/>
              <a:gdLst>
                <a:gd name="T0" fmla="*/ 2147483647 w 147"/>
                <a:gd name="T1" fmla="*/ 2147483647 h 329"/>
                <a:gd name="T2" fmla="*/ 2147483647 w 147"/>
                <a:gd name="T3" fmla="*/ 2147483647 h 329"/>
                <a:gd name="T4" fmla="*/ 2147483647 w 147"/>
                <a:gd name="T5" fmla="*/ 0 h 329"/>
                <a:gd name="T6" fmla="*/ 0 60000 65536"/>
                <a:gd name="T7" fmla="*/ 0 60000 65536"/>
                <a:gd name="T8" fmla="*/ 0 60000 65536"/>
                <a:gd name="T9" fmla="*/ 0 w 147"/>
                <a:gd name="T10" fmla="*/ 0 h 329"/>
                <a:gd name="T11" fmla="*/ 147 w 147"/>
                <a:gd name="T12" fmla="*/ 329 h 3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29">
                  <a:moveTo>
                    <a:pt x="63" y="329"/>
                  </a:moveTo>
                  <a:cubicBezTo>
                    <a:pt x="56" y="299"/>
                    <a:pt x="0" y="236"/>
                    <a:pt x="21" y="149"/>
                  </a:cubicBezTo>
                  <a:cubicBezTo>
                    <a:pt x="54" y="26"/>
                    <a:pt x="121" y="31"/>
                    <a:pt x="14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2">
              <a:extLst>
                <a:ext uri="{FF2B5EF4-FFF2-40B4-BE49-F238E27FC236}">
                  <a16:creationId xmlns:a16="http://schemas.microsoft.com/office/drawing/2014/main" id="{0E2D9082-4F80-4F7F-A530-891B438B3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4604472" y="3705226"/>
              <a:ext cx="254000" cy="904875"/>
              <a:chOff x="-676" y="1589"/>
              <a:chExt cx="160" cy="570"/>
            </a:xfrm>
          </p:grpSpPr>
          <p:sp>
            <p:nvSpPr>
              <p:cNvPr id="53" name="AutoShape 51">
                <a:extLst>
                  <a:ext uri="{FF2B5EF4-FFF2-40B4-BE49-F238E27FC236}">
                    <a16:creationId xmlns:a16="http://schemas.microsoft.com/office/drawing/2014/main" id="{E66EB2D9-0162-4BA9-BF5D-06BEAF80F60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676" y="1589"/>
                <a:ext cx="16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5">
                <a:extLst>
                  <a:ext uri="{FF2B5EF4-FFF2-40B4-BE49-F238E27FC236}">
                    <a16:creationId xmlns:a16="http://schemas.microsoft.com/office/drawing/2014/main" id="{28C3B16B-9517-4DF5-8A46-5F781D19F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1" y="1594"/>
                <a:ext cx="150" cy="408"/>
              </a:xfrm>
              <a:custGeom>
                <a:avLst/>
                <a:gdLst>
                  <a:gd name="T0" fmla="*/ 95 w 150"/>
                  <a:gd name="T1" fmla="*/ 17 h 408"/>
                  <a:gd name="T2" fmla="*/ 40 w 150"/>
                  <a:gd name="T3" fmla="*/ 0 h 408"/>
                  <a:gd name="T4" fmla="*/ 40 w 150"/>
                  <a:gd name="T5" fmla="*/ 72 h 408"/>
                  <a:gd name="T6" fmla="*/ 19 w 150"/>
                  <a:gd name="T7" fmla="*/ 77 h 408"/>
                  <a:gd name="T8" fmla="*/ 0 w 150"/>
                  <a:gd name="T9" fmla="*/ 96 h 408"/>
                  <a:gd name="T10" fmla="*/ 0 w 150"/>
                  <a:gd name="T11" fmla="*/ 303 h 408"/>
                  <a:gd name="T12" fmla="*/ 21 w 150"/>
                  <a:gd name="T13" fmla="*/ 373 h 408"/>
                  <a:gd name="T14" fmla="*/ 115 w 150"/>
                  <a:gd name="T15" fmla="*/ 408 h 408"/>
                  <a:gd name="T16" fmla="*/ 150 w 150"/>
                  <a:gd name="T17" fmla="*/ 346 h 408"/>
                  <a:gd name="T18" fmla="*/ 150 w 150"/>
                  <a:gd name="T19" fmla="*/ 137 h 408"/>
                  <a:gd name="T20" fmla="*/ 126 w 150"/>
                  <a:gd name="T21" fmla="*/ 105 h 408"/>
                  <a:gd name="T22" fmla="*/ 97 w 150"/>
                  <a:gd name="T23" fmla="*/ 93 h 408"/>
                  <a:gd name="T24" fmla="*/ 97 w 150"/>
                  <a:gd name="T25" fmla="*/ 17 h 408"/>
                  <a:gd name="T26" fmla="*/ 95 w 150"/>
                  <a:gd name="T27" fmla="*/ 17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408">
                    <a:moveTo>
                      <a:pt x="95" y="17"/>
                    </a:moveTo>
                    <a:lnTo>
                      <a:pt x="40" y="0"/>
                    </a:lnTo>
                    <a:lnTo>
                      <a:pt x="40" y="72"/>
                    </a:lnTo>
                    <a:lnTo>
                      <a:pt x="19" y="77"/>
                    </a:lnTo>
                    <a:lnTo>
                      <a:pt x="0" y="96"/>
                    </a:lnTo>
                    <a:lnTo>
                      <a:pt x="0" y="303"/>
                    </a:lnTo>
                    <a:lnTo>
                      <a:pt x="21" y="373"/>
                    </a:lnTo>
                    <a:lnTo>
                      <a:pt x="115" y="408"/>
                    </a:lnTo>
                    <a:lnTo>
                      <a:pt x="150" y="346"/>
                    </a:lnTo>
                    <a:lnTo>
                      <a:pt x="150" y="137"/>
                    </a:lnTo>
                    <a:lnTo>
                      <a:pt x="126" y="105"/>
                    </a:lnTo>
                    <a:lnTo>
                      <a:pt x="97" y="93"/>
                    </a:lnTo>
                    <a:lnTo>
                      <a:pt x="97" y="17"/>
                    </a:lnTo>
                    <a:lnTo>
                      <a:pt x="95" y="17"/>
                    </a:lnTo>
                    <a:close/>
                  </a:path>
                </a:pathLst>
              </a:custGeom>
              <a:solidFill>
                <a:srgbClr val="FDC7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56">
                <a:extLst>
                  <a:ext uri="{FF2B5EF4-FFF2-40B4-BE49-F238E27FC236}">
                    <a16:creationId xmlns:a16="http://schemas.microsoft.com/office/drawing/2014/main" id="{8888B217-5408-49A5-95BE-820C5F57E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631" y="1594"/>
                <a:ext cx="55" cy="1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57">
                <a:extLst>
                  <a:ext uri="{FF2B5EF4-FFF2-40B4-BE49-F238E27FC236}">
                    <a16:creationId xmlns:a16="http://schemas.microsoft.com/office/drawing/2014/main" id="{3FF7AEAC-8E10-437F-BF95-4F6C6DC10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31" y="1594"/>
                <a:ext cx="0" cy="7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3CD4DDD7-470D-441C-973F-7B23FE20F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52" y="1666"/>
                <a:ext cx="21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D24F6091-8147-4D83-B688-0AC973A87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71" y="1671"/>
                <a:ext cx="19" cy="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E0A7D7BB-B65C-423D-B0B3-80F0B3ACA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71" y="1690"/>
                <a:ext cx="0" cy="20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CDE755CB-38A5-43D9-8B09-2F43BE022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71" y="1897"/>
                <a:ext cx="21" cy="7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910FC4F5-6779-47B5-8326-30F70C636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50" y="1967"/>
                <a:ext cx="94" cy="3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14F2045D-482A-4897-A3E7-A3825F298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56" y="1940"/>
                <a:ext cx="35" cy="6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6A5C552D-AC83-4DDB-870E-2C2B19D8B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21" y="1731"/>
                <a:ext cx="0" cy="20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65">
                <a:extLst>
                  <a:ext uri="{FF2B5EF4-FFF2-40B4-BE49-F238E27FC236}">
                    <a16:creationId xmlns:a16="http://schemas.microsoft.com/office/drawing/2014/main" id="{DC65CEC3-E2FE-4BF6-B60D-F64C8A858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545" y="1699"/>
                <a:ext cx="24" cy="3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DB2A2070-1E03-45CC-A2D0-3478B2CAF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574" y="1687"/>
                <a:ext cx="29" cy="1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B2131A23-F698-44FE-BDBB-F12E54BFE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4" y="1611"/>
                <a:ext cx="0" cy="7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68">
                <a:extLst>
                  <a:ext uri="{FF2B5EF4-FFF2-40B4-BE49-F238E27FC236}">
                    <a16:creationId xmlns:a16="http://schemas.microsoft.com/office/drawing/2014/main" id="{EF2E712F-CDD4-4FAD-8FF8-AA9A2A210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576" y="1611"/>
                <a:ext cx="2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75EE12EC-10C7-4EAC-BB72-A1F8904F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5" y="1716"/>
                <a:ext cx="110" cy="111"/>
              </a:xfrm>
              <a:custGeom>
                <a:avLst/>
                <a:gdLst>
                  <a:gd name="T0" fmla="*/ 74 w 110"/>
                  <a:gd name="T1" fmla="*/ 101 h 111"/>
                  <a:gd name="T2" fmla="*/ 58 w 110"/>
                  <a:gd name="T3" fmla="*/ 111 h 111"/>
                  <a:gd name="T4" fmla="*/ 50 w 110"/>
                  <a:gd name="T5" fmla="*/ 111 h 111"/>
                  <a:gd name="T6" fmla="*/ 34 w 110"/>
                  <a:gd name="T7" fmla="*/ 109 h 111"/>
                  <a:gd name="T8" fmla="*/ 24 w 110"/>
                  <a:gd name="T9" fmla="*/ 104 h 111"/>
                  <a:gd name="T10" fmla="*/ 22 w 110"/>
                  <a:gd name="T11" fmla="*/ 101 h 111"/>
                  <a:gd name="T12" fmla="*/ 15 w 110"/>
                  <a:gd name="T13" fmla="*/ 80 h 111"/>
                  <a:gd name="T14" fmla="*/ 13 w 110"/>
                  <a:gd name="T15" fmla="*/ 68 h 111"/>
                  <a:gd name="T16" fmla="*/ 8 w 110"/>
                  <a:gd name="T17" fmla="*/ 56 h 111"/>
                  <a:gd name="T18" fmla="*/ 3 w 110"/>
                  <a:gd name="T19" fmla="*/ 46 h 111"/>
                  <a:gd name="T20" fmla="*/ 0 w 110"/>
                  <a:gd name="T21" fmla="*/ 37 h 111"/>
                  <a:gd name="T22" fmla="*/ 1 w 110"/>
                  <a:gd name="T23" fmla="*/ 29 h 111"/>
                  <a:gd name="T24" fmla="*/ 7 w 110"/>
                  <a:gd name="T25" fmla="*/ 30 h 111"/>
                  <a:gd name="T26" fmla="*/ 20 w 110"/>
                  <a:gd name="T27" fmla="*/ 53 h 111"/>
                  <a:gd name="T28" fmla="*/ 22 w 110"/>
                  <a:gd name="T29" fmla="*/ 54 h 111"/>
                  <a:gd name="T30" fmla="*/ 27 w 110"/>
                  <a:gd name="T31" fmla="*/ 53 h 111"/>
                  <a:gd name="T32" fmla="*/ 27 w 110"/>
                  <a:gd name="T33" fmla="*/ 49 h 111"/>
                  <a:gd name="T34" fmla="*/ 24 w 110"/>
                  <a:gd name="T35" fmla="*/ 15 h 111"/>
                  <a:gd name="T36" fmla="*/ 25 w 110"/>
                  <a:gd name="T37" fmla="*/ 7 h 111"/>
                  <a:gd name="T38" fmla="*/ 29 w 110"/>
                  <a:gd name="T39" fmla="*/ 5 h 111"/>
                  <a:gd name="T40" fmla="*/ 34 w 110"/>
                  <a:gd name="T41" fmla="*/ 10 h 111"/>
                  <a:gd name="T42" fmla="*/ 37 w 110"/>
                  <a:gd name="T43" fmla="*/ 44 h 111"/>
                  <a:gd name="T44" fmla="*/ 39 w 110"/>
                  <a:gd name="T45" fmla="*/ 48 h 111"/>
                  <a:gd name="T46" fmla="*/ 41 w 110"/>
                  <a:gd name="T47" fmla="*/ 44 h 111"/>
                  <a:gd name="T48" fmla="*/ 43 w 110"/>
                  <a:gd name="T49" fmla="*/ 22 h 111"/>
                  <a:gd name="T50" fmla="*/ 44 w 110"/>
                  <a:gd name="T51" fmla="*/ 3 h 111"/>
                  <a:gd name="T52" fmla="*/ 51 w 110"/>
                  <a:gd name="T53" fmla="*/ 0 h 111"/>
                  <a:gd name="T54" fmla="*/ 55 w 110"/>
                  <a:gd name="T55" fmla="*/ 3 h 111"/>
                  <a:gd name="T56" fmla="*/ 55 w 110"/>
                  <a:gd name="T57" fmla="*/ 7 h 111"/>
                  <a:gd name="T58" fmla="*/ 51 w 110"/>
                  <a:gd name="T59" fmla="*/ 44 h 111"/>
                  <a:gd name="T60" fmla="*/ 55 w 110"/>
                  <a:gd name="T61" fmla="*/ 48 h 111"/>
                  <a:gd name="T62" fmla="*/ 58 w 110"/>
                  <a:gd name="T63" fmla="*/ 44 h 111"/>
                  <a:gd name="T64" fmla="*/ 72 w 110"/>
                  <a:gd name="T65" fmla="*/ 13 h 111"/>
                  <a:gd name="T66" fmla="*/ 75 w 110"/>
                  <a:gd name="T67" fmla="*/ 10 h 111"/>
                  <a:gd name="T68" fmla="*/ 82 w 110"/>
                  <a:gd name="T69" fmla="*/ 12 h 111"/>
                  <a:gd name="T70" fmla="*/ 82 w 110"/>
                  <a:gd name="T71" fmla="*/ 15 h 111"/>
                  <a:gd name="T72" fmla="*/ 82 w 110"/>
                  <a:gd name="T73" fmla="*/ 18 h 111"/>
                  <a:gd name="T74" fmla="*/ 68 w 110"/>
                  <a:gd name="T75" fmla="*/ 56 h 111"/>
                  <a:gd name="T76" fmla="*/ 67 w 110"/>
                  <a:gd name="T77" fmla="*/ 65 h 111"/>
                  <a:gd name="T78" fmla="*/ 70 w 110"/>
                  <a:gd name="T79" fmla="*/ 72 h 111"/>
                  <a:gd name="T80" fmla="*/ 72 w 110"/>
                  <a:gd name="T81" fmla="*/ 75 h 111"/>
                  <a:gd name="T82" fmla="*/ 79 w 110"/>
                  <a:gd name="T83" fmla="*/ 77 h 111"/>
                  <a:gd name="T84" fmla="*/ 82 w 110"/>
                  <a:gd name="T85" fmla="*/ 73 h 111"/>
                  <a:gd name="T86" fmla="*/ 99 w 110"/>
                  <a:gd name="T87" fmla="*/ 65 h 111"/>
                  <a:gd name="T88" fmla="*/ 105 w 110"/>
                  <a:gd name="T89" fmla="*/ 66 h 111"/>
                  <a:gd name="T90" fmla="*/ 110 w 110"/>
                  <a:gd name="T91" fmla="*/ 72 h 111"/>
                  <a:gd name="T92" fmla="*/ 101 w 110"/>
                  <a:gd name="T93" fmla="*/ 78 h 111"/>
                  <a:gd name="T94" fmla="*/ 94 w 110"/>
                  <a:gd name="T95" fmla="*/ 80 h 111"/>
                  <a:gd name="T96" fmla="*/ 82 w 110"/>
                  <a:gd name="T97" fmla="*/ 92 h 111"/>
                  <a:gd name="T98" fmla="*/ 74 w 110"/>
                  <a:gd name="T99" fmla="*/ 10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" h="111">
                    <a:moveTo>
                      <a:pt x="74" y="101"/>
                    </a:moveTo>
                    <a:lnTo>
                      <a:pt x="74" y="101"/>
                    </a:lnTo>
                    <a:lnTo>
                      <a:pt x="63" y="108"/>
                    </a:lnTo>
                    <a:lnTo>
                      <a:pt x="58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43" y="109"/>
                    </a:lnTo>
                    <a:lnTo>
                      <a:pt x="34" y="109"/>
                    </a:lnTo>
                    <a:lnTo>
                      <a:pt x="27" y="108"/>
                    </a:lnTo>
                    <a:lnTo>
                      <a:pt x="24" y="104"/>
                    </a:lnTo>
                    <a:lnTo>
                      <a:pt x="22" y="101"/>
                    </a:lnTo>
                    <a:lnTo>
                      <a:pt x="22" y="101"/>
                    </a:lnTo>
                    <a:lnTo>
                      <a:pt x="19" y="90"/>
                    </a:lnTo>
                    <a:lnTo>
                      <a:pt x="15" y="8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13" y="63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3" y="46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1" y="29"/>
                    </a:lnTo>
                    <a:lnTo>
                      <a:pt x="3" y="29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2" y="54"/>
                    </a:lnTo>
                    <a:lnTo>
                      <a:pt x="24" y="54"/>
                    </a:lnTo>
                    <a:lnTo>
                      <a:pt x="27" y="53"/>
                    </a:lnTo>
                    <a:lnTo>
                      <a:pt x="27" y="49"/>
                    </a:lnTo>
                    <a:lnTo>
                      <a:pt x="27" y="4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32" y="7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39" y="48"/>
                    </a:lnTo>
                    <a:lnTo>
                      <a:pt x="41" y="46"/>
                    </a:lnTo>
                    <a:lnTo>
                      <a:pt x="41" y="44"/>
                    </a:lnTo>
                    <a:lnTo>
                      <a:pt x="41" y="44"/>
                    </a:lnTo>
                    <a:lnTo>
                      <a:pt x="43" y="22"/>
                    </a:lnTo>
                    <a:lnTo>
                      <a:pt x="44" y="3"/>
                    </a:lnTo>
                    <a:lnTo>
                      <a:pt x="44" y="3"/>
                    </a:lnTo>
                    <a:lnTo>
                      <a:pt x="48" y="1"/>
                    </a:lnTo>
                    <a:lnTo>
                      <a:pt x="51" y="0"/>
                    </a:lnTo>
                    <a:lnTo>
                      <a:pt x="55" y="1"/>
                    </a:lnTo>
                    <a:lnTo>
                      <a:pt x="55" y="3"/>
                    </a:lnTo>
                    <a:lnTo>
                      <a:pt x="55" y="7"/>
                    </a:lnTo>
                    <a:lnTo>
                      <a:pt x="55" y="7"/>
                    </a:lnTo>
                    <a:lnTo>
                      <a:pt x="51" y="44"/>
                    </a:lnTo>
                    <a:lnTo>
                      <a:pt x="51" y="44"/>
                    </a:lnTo>
                    <a:lnTo>
                      <a:pt x="53" y="46"/>
                    </a:lnTo>
                    <a:lnTo>
                      <a:pt x="55" y="48"/>
                    </a:lnTo>
                    <a:lnTo>
                      <a:pt x="56" y="46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75" y="10"/>
                    </a:lnTo>
                    <a:lnTo>
                      <a:pt x="79" y="10"/>
                    </a:lnTo>
                    <a:lnTo>
                      <a:pt x="82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74" y="39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7" y="65"/>
                    </a:lnTo>
                    <a:lnTo>
                      <a:pt x="68" y="68"/>
                    </a:lnTo>
                    <a:lnTo>
                      <a:pt x="70" y="72"/>
                    </a:lnTo>
                    <a:lnTo>
                      <a:pt x="70" y="72"/>
                    </a:lnTo>
                    <a:lnTo>
                      <a:pt x="72" y="75"/>
                    </a:lnTo>
                    <a:lnTo>
                      <a:pt x="75" y="77"/>
                    </a:lnTo>
                    <a:lnTo>
                      <a:pt x="79" y="77"/>
                    </a:lnTo>
                    <a:lnTo>
                      <a:pt x="82" y="73"/>
                    </a:lnTo>
                    <a:lnTo>
                      <a:pt x="82" y="73"/>
                    </a:lnTo>
                    <a:lnTo>
                      <a:pt x="93" y="66"/>
                    </a:lnTo>
                    <a:lnTo>
                      <a:pt x="99" y="65"/>
                    </a:lnTo>
                    <a:lnTo>
                      <a:pt x="105" y="66"/>
                    </a:lnTo>
                    <a:lnTo>
                      <a:pt x="105" y="66"/>
                    </a:lnTo>
                    <a:lnTo>
                      <a:pt x="108" y="68"/>
                    </a:lnTo>
                    <a:lnTo>
                      <a:pt x="110" y="72"/>
                    </a:lnTo>
                    <a:lnTo>
                      <a:pt x="108" y="75"/>
                    </a:lnTo>
                    <a:lnTo>
                      <a:pt x="101" y="78"/>
                    </a:lnTo>
                    <a:lnTo>
                      <a:pt x="101" y="78"/>
                    </a:lnTo>
                    <a:lnTo>
                      <a:pt x="94" y="80"/>
                    </a:lnTo>
                    <a:lnTo>
                      <a:pt x="89" y="85"/>
                    </a:lnTo>
                    <a:lnTo>
                      <a:pt x="82" y="92"/>
                    </a:lnTo>
                    <a:lnTo>
                      <a:pt x="82" y="92"/>
                    </a:lnTo>
                    <a:lnTo>
                      <a:pt x="74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Freeform 643">
              <a:extLst>
                <a:ext uri="{FF2B5EF4-FFF2-40B4-BE49-F238E27FC236}">
                  <a16:creationId xmlns:a16="http://schemas.microsoft.com/office/drawing/2014/main" id="{AE0A64C3-E074-4382-BCDB-742B0E02A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01965" y="4343401"/>
              <a:ext cx="314325" cy="358775"/>
            </a:xfrm>
            <a:custGeom>
              <a:avLst/>
              <a:gdLst>
                <a:gd name="T0" fmla="*/ 2147483647 w 177"/>
                <a:gd name="T1" fmla="*/ 2147483647 h 169"/>
                <a:gd name="T2" fmla="*/ 2147483647 w 177"/>
                <a:gd name="T3" fmla="*/ 2147483647 h 169"/>
                <a:gd name="T4" fmla="*/ 2147483647 w 177"/>
                <a:gd name="T5" fmla="*/ 2147483647 h 169"/>
                <a:gd name="T6" fmla="*/ 2147483647 w 177"/>
                <a:gd name="T7" fmla="*/ 2147483647 h 169"/>
                <a:gd name="T8" fmla="*/ 2147483647 w 177"/>
                <a:gd name="T9" fmla="*/ 2147483647 h 169"/>
                <a:gd name="T10" fmla="*/ 2147483647 w 177"/>
                <a:gd name="T11" fmla="*/ 2147483647 h 169"/>
                <a:gd name="T12" fmla="*/ 2147483647 w 177"/>
                <a:gd name="T13" fmla="*/ 2147483647 h 169"/>
                <a:gd name="T14" fmla="*/ 2147483647 w 177"/>
                <a:gd name="T15" fmla="*/ 0 h 169"/>
                <a:gd name="T16" fmla="*/ 2147483647 w 177"/>
                <a:gd name="T17" fmla="*/ 2147483647 h 169"/>
                <a:gd name="T18" fmla="*/ 2147483647 w 177"/>
                <a:gd name="T19" fmla="*/ 2147483647 h 169"/>
                <a:gd name="T20" fmla="*/ 0 w 177"/>
                <a:gd name="T21" fmla="*/ 2147483647 h 169"/>
                <a:gd name="T22" fmla="*/ 2147483647 w 177"/>
                <a:gd name="T23" fmla="*/ 2147483647 h 169"/>
                <a:gd name="T24" fmla="*/ 2147483647 w 177"/>
                <a:gd name="T25" fmla="*/ 2147483647 h 1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7"/>
                <a:gd name="T40" fmla="*/ 0 h 169"/>
                <a:gd name="T41" fmla="*/ 177 w 177"/>
                <a:gd name="T42" fmla="*/ 169 h 1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7" h="169">
                  <a:moveTo>
                    <a:pt x="2" y="153"/>
                  </a:moveTo>
                  <a:lnTo>
                    <a:pt x="36" y="169"/>
                  </a:lnTo>
                  <a:lnTo>
                    <a:pt x="54" y="147"/>
                  </a:lnTo>
                  <a:lnTo>
                    <a:pt x="74" y="153"/>
                  </a:lnTo>
                  <a:lnTo>
                    <a:pt x="107" y="147"/>
                  </a:lnTo>
                  <a:lnTo>
                    <a:pt x="168" y="69"/>
                  </a:lnTo>
                  <a:lnTo>
                    <a:pt x="177" y="28"/>
                  </a:lnTo>
                  <a:lnTo>
                    <a:pt x="105" y="0"/>
                  </a:lnTo>
                  <a:lnTo>
                    <a:pt x="66" y="10"/>
                  </a:lnTo>
                  <a:lnTo>
                    <a:pt x="3" y="84"/>
                  </a:lnTo>
                  <a:lnTo>
                    <a:pt x="0" y="109"/>
                  </a:lnTo>
                  <a:lnTo>
                    <a:pt x="23" y="123"/>
                  </a:lnTo>
                  <a:lnTo>
                    <a:pt x="3" y="148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44">
              <a:extLst>
                <a:ext uri="{FF2B5EF4-FFF2-40B4-BE49-F238E27FC236}">
                  <a16:creationId xmlns:a16="http://schemas.microsoft.com/office/drawing/2014/main" id="{655A6214-EFCB-48C6-A4FD-F5DA6867D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0420" y="3995739"/>
              <a:ext cx="255587" cy="576263"/>
            </a:xfrm>
            <a:custGeom>
              <a:avLst/>
              <a:gdLst>
                <a:gd name="T0" fmla="*/ 2147483647 w 147"/>
                <a:gd name="T1" fmla="*/ 2147483647 h 329"/>
                <a:gd name="T2" fmla="*/ 2147483647 w 147"/>
                <a:gd name="T3" fmla="*/ 2147483647 h 329"/>
                <a:gd name="T4" fmla="*/ 2147483647 w 147"/>
                <a:gd name="T5" fmla="*/ 0 h 329"/>
                <a:gd name="T6" fmla="*/ 0 60000 65536"/>
                <a:gd name="T7" fmla="*/ 0 60000 65536"/>
                <a:gd name="T8" fmla="*/ 0 60000 65536"/>
                <a:gd name="T9" fmla="*/ 0 w 147"/>
                <a:gd name="T10" fmla="*/ 0 h 329"/>
                <a:gd name="T11" fmla="*/ 147 w 147"/>
                <a:gd name="T12" fmla="*/ 329 h 3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29">
                  <a:moveTo>
                    <a:pt x="63" y="329"/>
                  </a:moveTo>
                  <a:cubicBezTo>
                    <a:pt x="56" y="299"/>
                    <a:pt x="0" y="236"/>
                    <a:pt x="21" y="149"/>
                  </a:cubicBezTo>
                  <a:cubicBezTo>
                    <a:pt x="54" y="26"/>
                    <a:pt x="121" y="31"/>
                    <a:pt x="14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288">
            <a:extLst>
              <a:ext uri="{FF2B5EF4-FFF2-40B4-BE49-F238E27FC236}">
                <a16:creationId xmlns:a16="http://schemas.microsoft.com/office/drawing/2014/main" id="{9D146952-F2EE-4557-ADF7-357B3365B1C5}"/>
              </a:ext>
            </a:extLst>
          </p:cNvPr>
          <p:cNvGrpSpPr>
            <a:grpSpLocks/>
          </p:cNvGrpSpPr>
          <p:nvPr/>
        </p:nvGrpSpPr>
        <p:grpSpPr bwMode="auto">
          <a:xfrm>
            <a:off x="4103622" y="5825324"/>
            <a:ext cx="222250" cy="858838"/>
            <a:chOff x="384" y="816"/>
            <a:chExt cx="140" cy="541"/>
          </a:xfrm>
        </p:grpSpPr>
        <p:sp>
          <p:nvSpPr>
            <p:cNvPr id="37" name="Line 289">
              <a:extLst>
                <a:ext uri="{FF2B5EF4-FFF2-40B4-BE49-F238E27FC236}">
                  <a16:creationId xmlns:a16="http://schemas.microsoft.com/office/drawing/2014/main" id="{4DD86A5B-2201-420A-A624-AEE42C066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90">
              <a:extLst>
                <a:ext uri="{FF2B5EF4-FFF2-40B4-BE49-F238E27FC236}">
                  <a16:creationId xmlns:a16="http://schemas.microsoft.com/office/drawing/2014/main" id="{A91C71E9-A5F0-421D-ACB3-D66591526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DC96C62D-1AB1-448C-8BDA-5BBE8A86B6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22456"/>
              </p:ext>
            </p:extLst>
          </p:nvPr>
        </p:nvGraphicFramePr>
        <p:xfrm>
          <a:off x="152400" y="152400"/>
          <a:ext cx="7010400" cy="446327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2017 Washington State IDPA Championship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8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Name: Zen-sanity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Matt Carlson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You’re taking a relaxing stroll through a local Zen Garden when you stumble across a group of armed trouble-makers beating the kindly caretaker. When they see you, everyone scrambles and starts shooting. Find your inner calm, save the caretaker and escape the Zen Garden alive!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toes touching fault line, gun is loaded and holstered.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 Minimum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Non-threat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 procedural will be given for failing to engage AT1 with at least 2 rounds 3.2.7 A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943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from P1, draw and engage T1 &amp; T2 in the open with at least 2 rounds each. Move to P2 and ring bell to activate AT1. While moving to P3 engage AT1 with at least 2 rounds; all shots fired while moving. From cover of P3 engage T3 with at least 2 rounds. Move to cover of P4 and engage T4 &amp; T5 with at least 2 rounds each. Move to cover of P5 and engage T6-T8 with at least 2 rounds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Pulling rope to ring bell activates clamshell AT1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AT1 is a DISAPPEARING target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905121" y="899478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990600" y="91029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733324" y="63385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36B9F-E676-440D-8F74-2FBE6E1B5E4B}"/>
              </a:ext>
            </a:extLst>
          </p:cNvPr>
          <p:cNvSpPr txBox="1"/>
          <p:nvPr/>
        </p:nvSpPr>
        <p:spPr>
          <a:xfrm>
            <a:off x="2683898" y="60195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AT1</a:t>
            </a:r>
          </a:p>
        </p:txBody>
      </p:sp>
      <p:pic>
        <p:nvPicPr>
          <p:cNvPr id="1026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F89970B7-A6B3-47C7-B398-97B9F866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67465"/>
            <a:ext cx="1066800" cy="22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A9BC7F69-DA11-4DEB-A9D1-52016EA1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890928"/>
            <a:ext cx="1066800" cy="21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6a016dfbf34c274ab3b2cde707164c75_fence-cartoon-fence-clipart_600-365.png">
            <a:extLst>
              <a:ext uri="{FF2B5EF4-FFF2-40B4-BE49-F238E27FC236}">
                <a16:creationId xmlns:a16="http://schemas.microsoft.com/office/drawing/2014/main" id="{588650F7-E451-4112-8161-85A5057C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49" y="6778014"/>
            <a:ext cx="1140872" cy="8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.clipartfest.com/6a016dfbf34c274ab3b2cde707164c75_fence-cartoon-fence-clipart_600-365.png">
            <a:extLst>
              <a:ext uri="{FF2B5EF4-FFF2-40B4-BE49-F238E27FC236}">
                <a16:creationId xmlns:a16="http://schemas.microsoft.com/office/drawing/2014/main" id="{D559E9BF-8DA7-47FA-A8DE-DCD92BB0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28" y="7214887"/>
            <a:ext cx="1140872" cy="8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65DBDF5E-AAFA-4540-A4A1-A4C15340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92" y="7779791"/>
            <a:ext cx="853111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0" name="Group 29">
            <a:extLst>
              <a:ext uri="{FF2B5EF4-FFF2-40B4-BE49-F238E27FC236}">
                <a16:creationId xmlns:a16="http://schemas.microsoft.com/office/drawing/2014/main" id="{E9A4B271-22EE-4AFE-B29E-DB9FBF720254}"/>
              </a:ext>
            </a:extLst>
          </p:cNvPr>
          <p:cNvGrpSpPr>
            <a:grpSpLocks/>
          </p:cNvGrpSpPr>
          <p:nvPr/>
        </p:nvGrpSpPr>
        <p:grpSpPr bwMode="auto">
          <a:xfrm>
            <a:off x="1148855" y="6681554"/>
            <a:ext cx="287338" cy="641351"/>
            <a:chOff x="528" y="240"/>
            <a:chExt cx="181" cy="404"/>
          </a:xfrm>
        </p:grpSpPr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016FF5FC-D857-45A0-8345-AA62EB3D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91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62782388-E499-4B21-B893-99730F292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91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C3AE4F0D-E5FC-48D7-974D-DB745CA56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55">
            <a:extLst>
              <a:ext uri="{FF2B5EF4-FFF2-40B4-BE49-F238E27FC236}">
                <a16:creationId xmlns:a16="http://schemas.microsoft.com/office/drawing/2014/main" id="{778E03FD-C5BB-4F34-AB98-642D4E048AAD}"/>
              </a:ext>
            </a:extLst>
          </p:cNvPr>
          <p:cNvSpPr>
            <a:spLocks/>
          </p:cNvSpPr>
          <p:nvPr/>
        </p:nvSpPr>
        <p:spPr bwMode="auto">
          <a:xfrm flipH="1">
            <a:off x="2488291" y="7512470"/>
            <a:ext cx="134696" cy="1469796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55">
            <a:extLst>
              <a:ext uri="{FF2B5EF4-FFF2-40B4-BE49-F238E27FC236}">
                <a16:creationId xmlns:a16="http://schemas.microsoft.com/office/drawing/2014/main" id="{32E6279B-FBB2-4A0A-B96D-F9DA0D6D0B5D}"/>
              </a:ext>
            </a:extLst>
          </p:cNvPr>
          <p:cNvSpPr>
            <a:spLocks/>
          </p:cNvSpPr>
          <p:nvPr/>
        </p:nvSpPr>
        <p:spPr bwMode="auto">
          <a:xfrm flipH="1">
            <a:off x="3094131" y="7548849"/>
            <a:ext cx="134696" cy="1469796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E1E4AEF7-5B26-41AE-93DB-AB6F52BFF25A}"/>
              </a:ext>
            </a:extLst>
          </p:cNvPr>
          <p:cNvGrpSpPr>
            <a:grpSpLocks/>
          </p:cNvGrpSpPr>
          <p:nvPr/>
        </p:nvGrpSpPr>
        <p:grpSpPr bwMode="auto">
          <a:xfrm>
            <a:off x="4171960" y="5491911"/>
            <a:ext cx="393700" cy="1271588"/>
            <a:chOff x="2901" y="4325"/>
            <a:chExt cx="236" cy="690"/>
          </a:xfrm>
        </p:grpSpPr>
        <p:sp>
          <p:nvSpPr>
            <p:cNvPr id="28" name="AutoShape 14">
              <a:extLst>
                <a:ext uri="{FF2B5EF4-FFF2-40B4-BE49-F238E27FC236}">
                  <a16:creationId xmlns:a16="http://schemas.microsoft.com/office/drawing/2014/main" id="{72891FF5-50CE-4609-BA73-4A1F616F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AutoShape 15">
              <a:extLst>
                <a:ext uri="{FF2B5EF4-FFF2-40B4-BE49-F238E27FC236}">
                  <a16:creationId xmlns:a16="http://schemas.microsoft.com/office/drawing/2014/main" id="{366CDA39-E60B-47B5-8258-665C40728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" name="Freeform 55">
            <a:extLst>
              <a:ext uri="{FF2B5EF4-FFF2-40B4-BE49-F238E27FC236}">
                <a16:creationId xmlns:a16="http://schemas.microsoft.com/office/drawing/2014/main" id="{E9B48609-9994-4200-8021-F2E535253DED}"/>
              </a:ext>
            </a:extLst>
          </p:cNvPr>
          <p:cNvSpPr>
            <a:spLocks/>
          </p:cNvSpPr>
          <p:nvPr/>
        </p:nvSpPr>
        <p:spPr bwMode="auto">
          <a:xfrm flipH="1">
            <a:off x="3105576" y="6210634"/>
            <a:ext cx="594395" cy="144934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 descr="https://img.clipartfest.com/d7414f4253c5c38aca721a26cec9e8b8_christmas-bell-clip-art-at-cartoon-christmas-bell-clipart_582-595.png">
            <a:extLst>
              <a:ext uri="{FF2B5EF4-FFF2-40B4-BE49-F238E27FC236}">
                <a16:creationId xmlns:a16="http://schemas.microsoft.com/office/drawing/2014/main" id="{E6F8976A-A27D-4652-B043-A70C7F91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78" y="7696488"/>
            <a:ext cx="537425" cy="5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29">
            <a:extLst>
              <a:ext uri="{FF2B5EF4-FFF2-40B4-BE49-F238E27FC236}">
                <a16:creationId xmlns:a16="http://schemas.microsoft.com/office/drawing/2014/main" id="{D2B63305-EB41-4F39-89E9-9AA18643AAB7}"/>
              </a:ext>
            </a:extLst>
          </p:cNvPr>
          <p:cNvGrpSpPr>
            <a:grpSpLocks/>
          </p:cNvGrpSpPr>
          <p:nvPr/>
        </p:nvGrpSpPr>
        <p:grpSpPr bwMode="auto">
          <a:xfrm>
            <a:off x="807003" y="6696254"/>
            <a:ext cx="287338" cy="641351"/>
            <a:chOff x="528" y="240"/>
            <a:chExt cx="181" cy="404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FE6C61E4-B908-40D7-B6A6-E4DB66929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91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3AF7E1A5-2B3A-49EC-A313-72A92E992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91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62D3898D-121F-491E-B9B5-110BE3162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16C01F1-F072-428A-903B-2FF76F68DB09}"/>
              </a:ext>
            </a:extLst>
          </p:cNvPr>
          <p:cNvSpPr txBox="1"/>
          <p:nvPr/>
        </p:nvSpPr>
        <p:spPr>
          <a:xfrm>
            <a:off x="2087221" y="900594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AE32F9-C4B3-452F-8841-81B479C513D0}"/>
              </a:ext>
            </a:extLst>
          </p:cNvPr>
          <p:cNvSpPr txBox="1"/>
          <p:nvPr/>
        </p:nvSpPr>
        <p:spPr>
          <a:xfrm>
            <a:off x="2695427" y="870615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066DAF-CA0D-4687-A840-A5E9EF413255}"/>
              </a:ext>
            </a:extLst>
          </p:cNvPr>
          <p:cNvCxnSpPr>
            <a:cxnSpLocks/>
          </p:cNvCxnSpPr>
          <p:nvPr/>
        </p:nvCxnSpPr>
        <p:spPr>
          <a:xfrm>
            <a:off x="4412263" y="8171634"/>
            <a:ext cx="56641" cy="53452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AB9193-C483-43B5-B4A9-68ACCDC5BAC2}"/>
              </a:ext>
            </a:extLst>
          </p:cNvPr>
          <p:cNvSpPr txBox="1"/>
          <p:nvPr/>
        </p:nvSpPr>
        <p:spPr>
          <a:xfrm>
            <a:off x="3874848" y="824591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4838D54-D56A-465D-9269-6DD24F1C1F52}"/>
              </a:ext>
            </a:extLst>
          </p:cNvPr>
          <p:cNvCxnSpPr>
            <a:cxnSpLocks/>
          </p:cNvCxnSpPr>
          <p:nvPr/>
        </p:nvCxnSpPr>
        <p:spPr>
          <a:xfrm>
            <a:off x="5858384" y="8048197"/>
            <a:ext cx="56641" cy="53452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1483164-7294-4DEC-8C13-7EDE338031CF}"/>
              </a:ext>
            </a:extLst>
          </p:cNvPr>
          <p:cNvSpPr txBox="1"/>
          <p:nvPr/>
        </p:nvSpPr>
        <p:spPr>
          <a:xfrm>
            <a:off x="5320969" y="812248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82" name="Group 29">
            <a:extLst>
              <a:ext uri="{FF2B5EF4-FFF2-40B4-BE49-F238E27FC236}">
                <a16:creationId xmlns:a16="http://schemas.microsoft.com/office/drawing/2014/main" id="{D180A4E4-8417-453A-9923-DF3DC78FA1AE}"/>
              </a:ext>
            </a:extLst>
          </p:cNvPr>
          <p:cNvGrpSpPr>
            <a:grpSpLocks/>
          </p:cNvGrpSpPr>
          <p:nvPr/>
        </p:nvGrpSpPr>
        <p:grpSpPr bwMode="auto">
          <a:xfrm>
            <a:off x="6172743" y="5937048"/>
            <a:ext cx="287338" cy="790575"/>
            <a:chOff x="528" y="240"/>
            <a:chExt cx="181" cy="498"/>
          </a:xfrm>
        </p:grpSpPr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819625FB-36FA-4075-872E-D761B6841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1">
              <a:extLst>
                <a:ext uri="{FF2B5EF4-FFF2-40B4-BE49-F238E27FC236}">
                  <a16:creationId xmlns:a16="http://schemas.microsoft.com/office/drawing/2014/main" id="{7ACA5ED6-61AC-4BF6-B092-AF221457D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2E2D461-C635-488D-9BAE-2FAE3B52B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9">
            <a:extLst>
              <a:ext uri="{FF2B5EF4-FFF2-40B4-BE49-F238E27FC236}">
                <a16:creationId xmlns:a16="http://schemas.microsoft.com/office/drawing/2014/main" id="{2F02E03E-E176-4D0C-BC05-8099F23AEF31}"/>
              </a:ext>
            </a:extLst>
          </p:cNvPr>
          <p:cNvGrpSpPr>
            <a:grpSpLocks/>
          </p:cNvGrpSpPr>
          <p:nvPr/>
        </p:nvGrpSpPr>
        <p:grpSpPr bwMode="auto">
          <a:xfrm>
            <a:off x="6567072" y="5949575"/>
            <a:ext cx="287338" cy="790575"/>
            <a:chOff x="528" y="240"/>
            <a:chExt cx="181" cy="498"/>
          </a:xfrm>
        </p:grpSpPr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22B7C9EF-118D-42B4-AB7B-5C851117B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62B59BE1-9E0E-42EC-88E1-6C19A9F00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5C6756B3-1DDD-40E7-B5F9-69A634954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4">
            <a:extLst>
              <a:ext uri="{FF2B5EF4-FFF2-40B4-BE49-F238E27FC236}">
                <a16:creationId xmlns:a16="http://schemas.microsoft.com/office/drawing/2014/main" id="{094251DB-25C4-4232-9DBF-9D55D8CBE9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4339" y="6044998"/>
            <a:ext cx="360363" cy="838200"/>
            <a:chOff x="-2155" y="1485"/>
            <a:chExt cx="227" cy="528"/>
          </a:xfrm>
        </p:grpSpPr>
        <p:sp>
          <p:nvSpPr>
            <p:cNvPr id="95" name="AutoShape 3">
              <a:extLst>
                <a:ext uri="{FF2B5EF4-FFF2-40B4-BE49-F238E27FC236}">
                  <a16:creationId xmlns:a16="http://schemas.microsoft.com/office/drawing/2014/main" id="{CBD15058-202B-42CB-84A4-B5F8C5B918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0C790975-723F-488E-BD40-594DD0177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6">
              <a:extLst>
                <a:ext uri="{FF2B5EF4-FFF2-40B4-BE49-F238E27FC236}">
                  <a16:creationId xmlns:a16="http://schemas.microsoft.com/office/drawing/2014/main" id="{296CB241-C513-4EFD-855A-F12DFD9D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D79F929C-9CEB-4633-A507-199990D9F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8">
              <a:extLst>
                <a:ext uri="{FF2B5EF4-FFF2-40B4-BE49-F238E27FC236}">
                  <a16:creationId xmlns:a16="http://schemas.microsoft.com/office/drawing/2014/main" id="{5117CDBB-1EA9-486C-A80E-F4C976C2A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9">
              <a:extLst>
                <a:ext uri="{FF2B5EF4-FFF2-40B4-BE49-F238E27FC236}">
                  <a16:creationId xmlns:a16="http://schemas.microsoft.com/office/drawing/2014/main" id="{76EF543D-6DD3-449A-AF42-2A2FD53CA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0">
              <a:extLst>
                <a:ext uri="{FF2B5EF4-FFF2-40B4-BE49-F238E27FC236}">
                  <a16:creationId xmlns:a16="http://schemas.microsoft.com/office/drawing/2014/main" id="{1DD1ABEB-94C3-4236-9431-9BA9254AD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3174CDD6-0E65-4CC7-892A-96AF82E74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2">
              <a:extLst>
                <a:ext uri="{FF2B5EF4-FFF2-40B4-BE49-F238E27FC236}">
                  <a16:creationId xmlns:a16="http://schemas.microsoft.com/office/drawing/2014/main" id="{25B655F3-110E-43E6-8BA8-688D4287E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3">
              <a:extLst>
                <a:ext uri="{FF2B5EF4-FFF2-40B4-BE49-F238E27FC236}">
                  <a16:creationId xmlns:a16="http://schemas.microsoft.com/office/drawing/2014/main" id="{750C3D23-6A2B-42E3-8EF1-E803A3A17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F485DA63-CB1F-46EB-949E-6EC3D4FF5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5">
              <a:extLst>
                <a:ext uri="{FF2B5EF4-FFF2-40B4-BE49-F238E27FC236}">
                  <a16:creationId xmlns:a16="http://schemas.microsoft.com/office/drawing/2014/main" id="{96C8869A-4CA9-45AA-94BC-CC8E4732A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5E222332-E4D7-4346-85EF-3148C9885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7">
              <a:extLst>
                <a:ext uri="{FF2B5EF4-FFF2-40B4-BE49-F238E27FC236}">
                  <a16:creationId xmlns:a16="http://schemas.microsoft.com/office/drawing/2014/main" id="{66217C1E-CABC-4F7D-97F1-D62FE9934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8">
              <a:extLst>
                <a:ext uri="{FF2B5EF4-FFF2-40B4-BE49-F238E27FC236}">
                  <a16:creationId xmlns:a16="http://schemas.microsoft.com/office/drawing/2014/main" id="{18D86A5C-DD8D-4E78-B61B-F58860FD5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9">
              <a:extLst>
                <a:ext uri="{FF2B5EF4-FFF2-40B4-BE49-F238E27FC236}">
                  <a16:creationId xmlns:a16="http://schemas.microsoft.com/office/drawing/2014/main" id="{6F9E5B6A-2049-42F0-8A8A-3328DCD38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0">
              <a:extLst>
                <a:ext uri="{FF2B5EF4-FFF2-40B4-BE49-F238E27FC236}">
                  <a16:creationId xmlns:a16="http://schemas.microsoft.com/office/drawing/2014/main" id="{5FDDBF54-D27C-4D00-8EF8-F90BF6889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1">
              <a:extLst>
                <a:ext uri="{FF2B5EF4-FFF2-40B4-BE49-F238E27FC236}">
                  <a16:creationId xmlns:a16="http://schemas.microsoft.com/office/drawing/2014/main" id="{B372EDB9-B213-478D-BBC1-274B767D2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2">
              <a:extLst>
                <a:ext uri="{FF2B5EF4-FFF2-40B4-BE49-F238E27FC236}">
                  <a16:creationId xmlns:a16="http://schemas.microsoft.com/office/drawing/2014/main" id="{F6128DB3-E174-446F-B672-93162695B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3">
              <a:extLst>
                <a:ext uri="{FF2B5EF4-FFF2-40B4-BE49-F238E27FC236}">
                  <a16:creationId xmlns:a16="http://schemas.microsoft.com/office/drawing/2014/main" id="{C5BBB807-896C-4125-B9A8-CB21B72B2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4">
              <a:extLst>
                <a:ext uri="{FF2B5EF4-FFF2-40B4-BE49-F238E27FC236}">
                  <a16:creationId xmlns:a16="http://schemas.microsoft.com/office/drawing/2014/main" id="{6B5F2A99-5AF3-4CBE-ABF3-1C5734345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5">
              <a:extLst>
                <a:ext uri="{FF2B5EF4-FFF2-40B4-BE49-F238E27FC236}">
                  <a16:creationId xmlns:a16="http://schemas.microsoft.com/office/drawing/2014/main" id="{D58D6E18-CE0D-4A0E-927A-A477AF824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6">
              <a:extLst>
                <a:ext uri="{FF2B5EF4-FFF2-40B4-BE49-F238E27FC236}">
                  <a16:creationId xmlns:a16="http://schemas.microsoft.com/office/drawing/2014/main" id="{A29A8F1F-4990-4D6E-99B8-BF73AC852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7">
              <a:extLst>
                <a:ext uri="{FF2B5EF4-FFF2-40B4-BE49-F238E27FC236}">
                  <a16:creationId xmlns:a16="http://schemas.microsoft.com/office/drawing/2014/main" id="{E18B74E1-2B2D-4F17-BB11-0D24E8370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8">
              <a:extLst>
                <a:ext uri="{FF2B5EF4-FFF2-40B4-BE49-F238E27FC236}">
                  <a16:creationId xmlns:a16="http://schemas.microsoft.com/office/drawing/2014/main" id="{3717B822-C337-4462-A83A-C551F9683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9C474320-300E-42D0-A2D2-43482D326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4">
            <a:extLst>
              <a:ext uri="{FF2B5EF4-FFF2-40B4-BE49-F238E27FC236}">
                <a16:creationId xmlns:a16="http://schemas.microsoft.com/office/drawing/2014/main" id="{05A7CE9B-DAC1-4D90-B15F-BDD9FE31D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1818" y="6875905"/>
            <a:ext cx="360363" cy="838200"/>
            <a:chOff x="-2155" y="1485"/>
            <a:chExt cx="227" cy="528"/>
          </a:xfrm>
        </p:grpSpPr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217A9702-3D24-4AE5-8B82-52516D52D0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CD544A96-7109-4909-9AE9-96B1FA181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672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">
              <a:extLst>
                <a:ext uri="{FF2B5EF4-FFF2-40B4-BE49-F238E27FC236}">
                  <a16:creationId xmlns:a16="http://schemas.microsoft.com/office/drawing/2014/main" id="{334347E9-54A2-4E7A-AD7D-C364D5BC0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672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6F31033B-1D62-4B11-ACE4-F13A525E4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8">
              <a:extLst>
                <a:ext uri="{FF2B5EF4-FFF2-40B4-BE49-F238E27FC236}">
                  <a16:creationId xmlns:a16="http://schemas.microsoft.com/office/drawing/2014/main" id="{FA4C1569-0646-403F-AE36-330474D97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9">
              <a:extLst>
                <a:ext uri="{FF2B5EF4-FFF2-40B4-BE49-F238E27FC236}">
                  <a16:creationId xmlns:a16="http://schemas.microsoft.com/office/drawing/2014/main" id="{8AC1F225-0C96-4BEF-8ABE-0AACFAE7A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">
              <a:extLst>
                <a:ext uri="{FF2B5EF4-FFF2-40B4-BE49-F238E27FC236}">
                  <a16:creationId xmlns:a16="http://schemas.microsoft.com/office/drawing/2014/main" id="{85489E8E-91E2-47A7-9F0D-14C86C9D6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1">
              <a:extLst>
                <a:ext uri="{FF2B5EF4-FFF2-40B4-BE49-F238E27FC236}">
                  <a16:creationId xmlns:a16="http://schemas.microsoft.com/office/drawing/2014/main" id="{8646A7B6-F471-4F6E-98DA-7DDD7CFA2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">
              <a:extLst>
                <a:ext uri="{FF2B5EF4-FFF2-40B4-BE49-F238E27FC236}">
                  <a16:creationId xmlns:a16="http://schemas.microsoft.com/office/drawing/2014/main" id="{C4BCFE3C-5C5E-4E65-AEAE-4D272475C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">
              <a:extLst>
                <a:ext uri="{FF2B5EF4-FFF2-40B4-BE49-F238E27FC236}">
                  <a16:creationId xmlns:a16="http://schemas.microsoft.com/office/drawing/2014/main" id="{54592125-54F9-435C-B4A3-9E0B991E3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4">
              <a:extLst>
                <a:ext uri="{FF2B5EF4-FFF2-40B4-BE49-F238E27FC236}">
                  <a16:creationId xmlns:a16="http://schemas.microsoft.com/office/drawing/2014/main" id="{B6672C4B-87B1-478D-8A3C-E2C40CFE0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5">
              <a:extLst>
                <a:ext uri="{FF2B5EF4-FFF2-40B4-BE49-F238E27FC236}">
                  <a16:creationId xmlns:a16="http://schemas.microsoft.com/office/drawing/2014/main" id="{D74026DF-8F7D-4F01-9924-AE668DD3D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6">
              <a:extLst>
                <a:ext uri="{FF2B5EF4-FFF2-40B4-BE49-F238E27FC236}">
                  <a16:creationId xmlns:a16="http://schemas.microsoft.com/office/drawing/2014/main" id="{C3D82655-F5B4-4EE2-A562-3468B78B6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7">
              <a:extLst>
                <a:ext uri="{FF2B5EF4-FFF2-40B4-BE49-F238E27FC236}">
                  <a16:creationId xmlns:a16="http://schemas.microsoft.com/office/drawing/2014/main" id="{7DB97863-727C-4C4B-BE08-905CA4306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8">
              <a:extLst>
                <a:ext uri="{FF2B5EF4-FFF2-40B4-BE49-F238E27FC236}">
                  <a16:creationId xmlns:a16="http://schemas.microsoft.com/office/drawing/2014/main" id="{93B7BA20-F1EE-4844-A4A5-EE59786A3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9">
              <a:extLst>
                <a:ext uri="{FF2B5EF4-FFF2-40B4-BE49-F238E27FC236}">
                  <a16:creationId xmlns:a16="http://schemas.microsoft.com/office/drawing/2014/main" id="{F1BC3967-F48C-4268-B060-1C53403CB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0">
              <a:extLst>
                <a:ext uri="{FF2B5EF4-FFF2-40B4-BE49-F238E27FC236}">
                  <a16:creationId xmlns:a16="http://schemas.microsoft.com/office/drawing/2014/main" id="{96F692FF-E5EF-4E5D-BB64-5B1292DB3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1">
              <a:extLst>
                <a:ext uri="{FF2B5EF4-FFF2-40B4-BE49-F238E27FC236}">
                  <a16:creationId xmlns:a16="http://schemas.microsoft.com/office/drawing/2014/main" id="{F1B0C925-A2DD-49F5-8A79-7F7DAE987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2">
              <a:extLst>
                <a:ext uri="{FF2B5EF4-FFF2-40B4-BE49-F238E27FC236}">
                  <a16:creationId xmlns:a16="http://schemas.microsoft.com/office/drawing/2014/main" id="{D02DA467-CBEC-490D-88DC-5C932560E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3">
              <a:extLst>
                <a:ext uri="{FF2B5EF4-FFF2-40B4-BE49-F238E27FC236}">
                  <a16:creationId xmlns:a16="http://schemas.microsoft.com/office/drawing/2014/main" id="{55A60AB5-7C89-47E6-B009-D53F23E39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4">
              <a:extLst>
                <a:ext uri="{FF2B5EF4-FFF2-40B4-BE49-F238E27FC236}">
                  <a16:creationId xmlns:a16="http://schemas.microsoft.com/office/drawing/2014/main" id="{7B6FF88B-6359-4CFB-A3BA-6930D296D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5">
              <a:extLst>
                <a:ext uri="{FF2B5EF4-FFF2-40B4-BE49-F238E27FC236}">
                  <a16:creationId xmlns:a16="http://schemas.microsoft.com/office/drawing/2014/main" id="{C69D347B-2A80-4E96-A99B-CE805E358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6">
              <a:extLst>
                <a:ext uri="{FF2B5EF4-FFF2-40B4-BE49-F238E27FC236}">
                  <a16:creationId xmlns:a16="http://schemas.microsoft.com/office/drawing/2014/main" id="{320308B8-34EB-49DF-96CA-A6F0E9BD5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7">
              <a:extLst>
                <a:ext uri="{FF2B5EF4-FFF2-40B4-BE49-F238E27FC236}">
                  <a16:creationId xmlns:a16="http://schemas.microsoft.com/office/drawing/2014/main" id="{BB29EFF0-1CE2-4736-BCAF-C97BC1700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8">
              <a:extLst>
                <a:ext uri="{FF2B5EF4-FFF2-40B4-BE49-F238E27FC236}">
                  <a16:creationId xmlns:a16="http://schemas.microsoft.com/office/drawing/2014/main" id="{55F46194-7434-48C9-990F-E612021AA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40BD60F5-328E-4D78-8788-FCC215663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703C34BF-E7A7-4FBE-9189-D1EFFE259FCB}"/>
              </a:ext>
            </a:extLst>
          </p:cNvPr>
          <p:cNvSpPr txBox="1"/>
          <p:nvPr/>
        </p:nvSpPr>
        <p:spPr>
          <a:xfrm>
            <a:off x="1063524" y="63385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BAB6E0D-7730-41B2-874A-9FB7340365EC}"/>
              </a:ext>
            </a:extLst>
          </p:cNvPr>
          <p:cNvSpPr txBox="1"/>
          <p:nvPr/>
        </p:nvSpPr>
        <p:spPr>
          <a:xfrm>
            <a:off x="3834398" y="55251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6C1986B-E6E5-49D9-8FED-F27343F179FD}"/>
              </a:ext>
            </a:extLst>
          </p:cNvPr>
          <p:cNvSpPr txBox="1"/>
          <p:nvPr/>
        </p:nvSpPr>
        <p:spPr>
          <a:xfrm>
            <a:off x="3256732" y="56254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B6D5A95-C013-4F17-BFD0-FF51A0A2C21E}"/>
              </a:ext>
            </a:extLst>
          </p:cNvPr>
          <p:cNvSpPr txBox="1"/>
          <p:nvPr/>
        </p:nvSpPr>
        <p:spPr>
          <a:xfrm>
            <a:off x="4654192" y="55055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595DE9C-168D-498C-8107-7CB89164D27D}"/>
              </a:ext>
            </a:extLst>
          </p:cNvPr>
          <p:cNvSpPr txBox="1"/>
          <p:nvPr/>
        </p:nvSpPr>
        <p:spPr>
          <a:xfrm>
            <a:off x="6498724" y="56068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E165C3-F9CA-47D6-AC4A-B9A4648F27D7}"/>
              </a:ext>
            </a:extLst>
          </p:cNvPr>
          <p:cNvSpPr txBox="1"/>
          <p:nvPr/>
        </p:nvSpPr>
        <p:spPr>
          <a:xfrm>
            <a:off x="6102606" y="56068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905F71B-B181-49CF-82AD-9C3D3FFA24F4}"/>
              </a:ext>
            </a:extLst>
          </p:cNvPr>
          <p:cNvSpPr txBox="1"/>
          <p:nvPr/>
        </p:nvSpPr>
        <p:spPr>
          <a:xfrm>
            <a:off x="5763632" y="56068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100E3B33-691E-461F-9693-1838BC6C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122" y="6958784"/>
            <a:ext cx="853111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421750" y="7277543"/>
            <a:ext cx="186376" cy="1729080"/>
            <a:chOff x="533402" y="6639354"/>
            <a:chExt cx="152398" cy="2208336"/>
          </a:xfrm>
        </p:grpSpPr>
        <p:cxnSp>
          <p:nvCxnSpPr>
            <p:cNvPr id="162" name="Straight Connector 161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64" name="Straight Connector 163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78687" y="7981807"/>
            <a:ext cx="87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12 yards</a:t>
            </a:r>
          </a:p>
        </p:txBody>
      </p:sp>
      <p:grpSp>
        <p:nvGrpSpPr>
          <p:cNvPr id="155" name="Group 154"/>
          <p:cNvGrpSpPr/>
          <p:nvPr/>
        </p:nvGrpSpPr>
        <p:grpSpPr>
          <a:xfrm rot="10800000">
            <a:off x="3333602" y="8395982"/>
            <a:ext cx="112745" cy="642391"/>
            <a:chOff x="533402" y="6639354"/>
            <a:chExt cx="152398" cy="2208336"/>
          </a:xfrm>
        </p:grpSpPr>
        <p:cxnSp>
          <p:nvCxnSpPr>
            <p:cNvPr id="156" name="Straight Connector 155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58" name="Straight Connector 157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TextBox 159"/>
          <p:cNvSpPr txBox="1"/>
          <p:nvPr/>
        </p:nvSpPr>
        <p:spPr>
          <a:xfrm>
            <a:off x="3399843" y="8724269"/>
            <a:ext cx="87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 yards</a:t>
            </a:r>
          </a:p>
        </p:txBody>
      </p:sp>
      <p:grpSp>
        <p:nvGrpSpPr>
          <p:cNvPr id="167" name="Group 166"/>
          <p:cNvGrpSpPr/>
          <p:nvPr/>
        </p:nvGrpSpPr>
        <p:grpSpPr>
          <a:xfrm rot="16200000">
            <a:off x="1791794" y="8784137"/>
            <a:ext cx="109560" cy="1313258"/>
            <a:chOff x="533402" y="6639354"/>
            <a:chExt cx="152398" cy="2208336"/>
          </a:xfrm>
        </p:grpSpPr>
        <p:cxnSp>
          <p:nvCxnSpPr>
            <p:cNvPr id="168" name="Straight Connector 167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70" name="Straight Connector 169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TextBox 171"/>
          <p:cNvSpPr txBox="1"/>
          <p:nvPr/>
        </p:nvSpPr>
        <p:spPr>
          <a:xfrm>
            <a:off x="2473994" y="9296966"/>
            <a:ext cx="87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 yards</a:t>
            </a:r>
          </a:p>
        </p:txBody>
      </p:sp>
      <p:grpSp>
        <p:nvGrpSpPr>
          <p:cNvPr id="173" name="Group 172"/>
          <p:cNvGrpSpPr/>
          <p:nvPr/>
        </p:nvGrpSpPr>
        <p:grpSpPr>
          <a:xfrm rot="16200000">
            <a:off x="5142541" y="8096323"/>
            <a:ext cx="96692" cy="1448276"/>
            <a:chOff x="533402" y="6639354"/>
            <a:chExt cx="152398" cy="2208336"/>
          </a:xfrm>
        </p:grpSpPr>
        <p:cxnSp>
          <p:nvCxnSpPr>
            <p:cNvPr id="174" name="Straight Connector 173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76" name="Straight Connector 175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8" name="TextBox 177"/>
          <p:cNvSpPr txBox="1"/>
          <p:nvPr/>
        </p:nvSpPr>
        <p:spPr>
          <a:xfrm>
            <a:off x="5869743" y="8689656"/>
            <a:ext cx="87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 yards</a:t>
            </a:r>
          </a:p>
        </p:txBody>
      </p:sp>
      <p:grpSp>
        <p:nvGrpSpPr>
          <p:cNvPr id="179" name="Group 178"/>
          <p:cNvGrpSpPr/>
          <p:nvPr/>
        </p:nvGrpSpPr>
        <p:grpSpPr>
          <a:xfrm rot="10800000">
            <a:off x="6896584" y="6712788"/>
            <a:ext cx="108233" cy="1363888"/>
            <a:chOff x="533402" y="6639354"/>
            <a:chExt cx="152398" cy="2208336"/>
          </a:xfrm>
        </p:grpSpPr>
        <p:cxnSp>
          <p:nvCxnSpPr>
            <p:cNvPr id="180" name="Straight Connector 179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82" name="Straight Connector 181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6283942" y="7245498"/>
            <a:ext cx="87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5 yards</a:t>
            </a:r>
          </a:p>
        </p:txBody>
      </p:sp>
      <p:pic>
        <p:nvPicPr>
          <p:cNvPr id="185" name="Picture 2" descr="http://www.idpa.com/MISC/Logos/SquareLogo/SquareLOGO-IDPA18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4" descr="http://www.rfgc.org/files/pat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1203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290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2020-02-09T00:52:23Z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