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08.02.2020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08490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ED2A32E-0C89-4303-BF36-550EAF822191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BD6A7B63-9659-4ACA-863C-A928EAB76DF3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5BDD4C6A-4104-495A-9F52-7DB27BC36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AD09B817-B8D2-45BE-AE44-B975148C1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67C5F919-1715-4B5F-B382-CCBC9DD14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3246DC2B-352B-4C7F-9330-88DFF8A00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5A5CB855-5E35-4000-BC8C-36A96B4C984B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EF2BA93-E883-4D59-A05E-5AFF0DFEF9B3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0845249D-8B15-0D48-8297-71438368A52A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85" name="Group 33">
              <a:extLst>
                <a:ext uri="{FF2B5EF4-FFF2-40B4-BE49-F238E27FC236}">
                  <a16:creationId xmlns:a16="http://schemas.microsoft.com/office/drawing/2014/main" id="{CE94DEAF-54B9-8746-9CAC-4A8699B4D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88" name="Line 34">
                <a:extLst>
                  <a:ext uri="{FF2B5EF4-FFF2-40B4-BE49-F238E27FC236}">
                    <a16:creationId xmlns:a16="http://schemas.microsoft.com/office/drawing/2014/main" id="{143DEB4C-B87F-6F4F-9EEB-C08E61A05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Line 35">
                <a:extLst>
                  <a:ext uri="{FF2B5EF4-FFF2-40B4-BE49-F238E27FC236}">
                    <a16:creationId xmlns:a16="http://schemas.microsoft.com/office/drawing/2014/main" id="{6BFAF0BC-5790-EE46-ABE0-5642F6B85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Freeform 36">
                <a:extLst>
                  <a:ext uri="{FF2B5EF4-FFF2-40B4-BE49-F238E27FC236}">
                    <a16:creationId xmlns:a16="http://schemas.microsoft.com/office/drawing/2014/main" id="{AF6E6C15-46E8-F64D-9BE6-CA3EC5150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B8123041-EF01-9A47-A290-E663CFCF533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32">
              <a:extLst>
                <a:ext uri="{FF2B5EF4-FFF2-40B4-BE49-F238E27FC236}">
                  <a16:creationId xmlns:a16="http://schemas.microsoft.com/office/drawing/2014/main" id="{1708D240-12F5-164A-9AFC-DD10B7E9BDC3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6E4DDC96-BD56-844F-A420-7008EC5E96A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92" name="Line 30">
              <a:extLst>
                <a:ext uri="{FF2B5EF4-FFF2-40B4-BE49-F238E27FC236}">
                  <a16:creationId xmlns:a16="http://schemas.microsoft.com/office/drawing/2014/main" id="{529B820C-9E04-0F42-B07C-EEC2FDFD7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31">
              <a:extLst>
                <a:ext uri="{FF2B5EF4-FFF2-40B4-BE49-F238E27FC236}">
                  <a16:creationId xmlns:a16="http://schemas.microsoft.com/office/drawing/2014/main" id="{BAC99A28-1B6A-084D-ABC3-C38C90CA1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A9B5098A-C3F1-C547-B6C1-648B3ECA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3B6235C3-CD92-4821-9E64-CC24E3545E2E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78" name="Line 45">
              <a:extLst>
                <a:ext uri="{FF2B5EF4-FFF2-40B4-BE49-F238E27FC236}">
                  <a16:creationId xmlns:a16="http://schemas.microsoft.com/office/drawing/2014/main" id="{C4182B0D-91BB-4590-9AF8-141A8299E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Line 46">
              <a:extLst>
                <a:ext uri="{FF2B5EF4-FFF2-40B4-BE49-F238E27FC236}">
                  <a16:creationId xmlns:a16="http://schemas.microsoft.com/office/drawing/2014/main" id="{018F6D91-E6AF-4A7B-B68C-822476CD3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Freeform 48">
              <a:extLst>
                <a:ext uri="{FF2B5EF4-FFF2-40B4-BE49-F238E27FC236}">
                  <a16:creationId xmlns:a16="http://schemas.microsoft.com/office/drawing/2014/main" id="{93D0A570-8EE7-4984-AF94-5BBE1661A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9">
              <a:extLst>
                <a:ext uri="{FF2B5EF4-FFF2-40B4-BE49-F238E27FC236}">
                  <a16:creationId xmlns:a16="http://schemas.microsoft.com/office/drawing/2014/main" id="{061D7360-F9F5-4E63-A40C-875984B69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0">
              <a:extLst>
                <a:ext uri="{FF2B5EF4-FFF2-40B4-BE49-F238E27FC236}">
                  <a16:creationId xmlns:a16="http://schemas.microsoft.com/office/drawing/2014/main" id="{72BAB565-EC1D-4738-B9D4-6E4D20DD95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C2DE091E-0B3F-4D12-B1B3-65D2893BEA09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Freeform 48">
              <a:extLst>
                <a:ext uri="{FF2B5EF4-FFF2-40B4-BE49-F238E27FC236}">
                  <a16:creationId xmlns:a16="http://schemas.microsoft.com/office/drawing/2014/main" id="{A8810CCB-0628-4DE6-A58B-3E347857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1671E9AE-F766-45D0-B2BA-B5B594736EF8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514BFC42-BF98-434F-AC1B-72EB6A321CB9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1100" name="Line 30">
                <a:extLst>
                  <a:ext uri="{FF2B5EF4-FFF2-40B4-BE49-F238E27FC236}">
                    <a16:creationId xmlns:a16="http://schemas.microsoft.com/office/drawing/2014/main" id="{DC3B1F45-B4CB-4AC9-9B7F-888F09D80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1" name="Line 31">
                <a:extLst>
                  <a:ext uri="{FF2B5EF4-FFF2-40B4-BE49-F238E27FC236}">
                    <a16:creationId xmlns:a16="http://schemas.microsoft.com/office/drawing/2014/main" id="{08CDB1E6-0BFD-4CA6-B7A2-357F901E7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2" name="Freeform 32">
                <a:extLst>
                  <a:ext uri="{FF2B5EF4-FFF2-40B4-BE49-F238E27FC236}">
                    <a16:creationId xmlns:a16="http://schemas.microsoft.com/office/drawing/2014/main" id="{82533AD8-26FB-43FA-B919-47C0A095F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44EEBD39-63B0-4978-971B-54602716F822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451FAD2-E65B-45DA-99D8-E9AD8D61703D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00FDE402-06DC-4A8A-91F9-B849F86E229F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5440D029-4E07-459A-8DAE-BAFDC3D62141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EE269460-9DF6-4912-A621-11957B4A4BF6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104A000B-3786-417F-B4CC-8A46A208C0D3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40282BA5-3F8A-4DCF-ACF1-E9503365AAB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8" name="Oval 1117">
              <a:extLst>
                <a:ext uri="{FF2B5EF4-FFF2-40B4-BE49-F238E27FC236}">
                  <a16:creationId xmlns:a16="http://schemas.microsoft.com/office/drawing/2014/main" id="{AA0D83D9-D786-411A-AAB4-CE508F28082A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CFD131DA-B088-4EB8-9CC8-DCAFCB47B6E6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0" name="Oval 1119">
              <a:extLst>
                <a:ext uri="{FF2B5EF4-FFF2-40B4-BE49-F238E27FC236}">
                  <a16:creationId xmlns:a16="http://schemas.microsoft.com/office/drawing/2014/main" id="{C77F0A61-B455-4498-AF70-6964718A563E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1" name="Oval 1120">
              <a:extLst>
                <a:ext uri="{FF2B5EF4-FFF2-40B4-BE49-F238E27FC236}">
                  <a16:creationId xmlns:a16="http://schemas.microsoft.com/office/drawing/2014/main" id="{C1D5DB63-6781-47C2-89F8-202154F2AD1C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44A338EC-EB2D-4188-A100-6F0FD4B08E6D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C943C320-1744-4814-89F5-E878AAC5C803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5FB50680-E8EC-46E2-854D-1A8BB9730A35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1DCD922B-6CB5-4A3E-884C-40906E1D7FC9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D9172537-E0B4-4D3B-8917-5683C8853482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589E294F-3579-4E37-8E09-CC8A6EA7892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7F71819A-07A1-4B31-A032-89B736445197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DCDEA141-4EBF-41D2-B7E2-311BC23C62A3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3" name="Oval 1112">
              <a:extLst>
                <a:ext uri="{FF2B5EF4-FFF2-40B4-BE49-F238E27FC236}">
                  <a16:creationId xmlns:a16="http://schemas.microsoft.com/office/drawing/2014/main" id="{4CDCD9F6-EB28-40B5-B097-EE757C4C8BDE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C89B22DF-9A29-46C4-AFC8-1AE5A111B8C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86A6D516-0772-47BF-A57E-9263016F2270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6" name="Oval 1115">
              <a:extLst>
                <a:ext uri="{FF2B5EF4-FFF2-40B4-BE49-F238E27FC236}">
                  <a16:creationId xmlns:a16="http://schemas.microsoft.com/office/drawing/2014/main" id="{6A504267-E533-4955-A5A7-65B839DAD2D5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264</Words>
  <Application>Microsoft Office PowerPoint</Application>
  <PresentationFormat>Custom</PresentationFormat>
  <Paragraphs>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176</cp:revision>
  <dcterms:created xsi:type="dcterms:W3CDTF">2002-08-21T12:11:08Z</dcterms:created>
  <dcterms:modified xsi:type="dcterms:W3CDTF">2020-02-09T00:04:57Z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