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023" autoAdjust="0"/>
  </p:normalViewPr>
  <p:slideViewPr>
    <p:cSldViewPr>
      <p:cViewPr varScale="1">
        <p:scale>
          <a:sx n="77" d="100"/>
          <a:sy n="77" d="100"/>
        </p:scale>
        <p:origin x="319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30.01.2020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879156"/>
              </p:ext>
            </p:extLst>
          </p:nvPr>
        </p:nvGraphicFramePr>
        <p:xfrm>
          <a:off x="152400" y="152400"/>
          <a:ext cx="7010400" cy="3710295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Wrong Place, Wrong Time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Brian Mann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Standing, heels on marks, hands relaxed at sides, handgun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Loaded, stock on belt,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start signal, engage targets from within the shooting area.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Comstock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grpSp>
        <p:nvGrpSpPr>
          <p:cNvPr id="51" name="Group 499">
            <a:extLst>
              <a:ext uri="{FF2B5EF4-FFF2-40B4-BE49-F238E27FC236}">
                <a16:creationId xmlns:a16="http://schemas.microsoft.com/office/drawing/2014/main" id="{FBE98ACA-2324-B74E-A447-49041586D181}"/>
              </a:ext>
            </a:extLst>
          </p:cNvPr>
          <p:cNvGrpSpPr>
            <a:grpSpLocks/>
          </p:cNvGrpSpPr>
          <p:nvPr/>
        </p:nvGrpSpPr>
        <p:grpSpPr bwMode="auto">
          <a:xfrm>
            <a:off x="5050335" y="6356483"/>
            <a:ext cx="293688" cy="965200"/>
            <a:chOff x="3504" y="1392"/>
            <a:chExt cx="185" cy="608"/>
          </a:xfrm>
        </p:grpSpPr>
        <p:grpSp>
          <p:nvGrpSpPr>
            <p:cNvPr id="53" name="Group 500">
              <a:extLst>
                <a:ext uri="{FF2B5EF4-FFF2-40B4-BE49-F238E27FC236}">
                  <a16:creationId xmlns:a16="http://schemas.microsoft.com/office/drawing/2014/main" id="{358C0DEF-EBD5-454D-ACAF-BAC802E30D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55" name="Freeform 501">
                <a:extLst>
                  <a:ext uri="{FF2B5EF4-FFF2-40B4-BE49-F238E27FC236}">
                    <a16:creationId xmlns:a16="http://schemas.microsoft.com/office/drawing/2014/main" id="{BA4CC182-AEC2-1F48-8616-6945B96C6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Freeform 502">
                <a:extLst>
                  <a:ext uri="{FF2B5EF4-FFF2-40B4-BE49-F238E27FC236}">
                    <a16:creationId xmlns:a16="http://schemas.microsoft.com/office/drawing/2014/main" id="{33996C4D-821E-8341-B56E-028AEFE3E9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7" name="Group 503">
                <a:extLst>
                  <a:ext uri="{FF2B5EF4-FFF2-40B4-BE49-F238E27FC236}">
                    <a16:creationId xmlns:a16="http://schemas.microsoft.com/office/drawing/2014/main" id="{3E3A0D0A-A92E-B842-B5A5-62C7694B13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58" name="Freeform 504">
                  <a:extLst>
                    <a:ext uri="{FF2B5EF4-FFF2-40B4-BE49-F238E27FC236}">
                      <a16:creationId xmlns:a16="http://schemas.microsoft.com/office/drawing/2014/main" id="{2C40B802-2358-354D-8C12-54301B6FC4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Freeform 505">
                  <a:extLst>
                    <a:ext uri="{FF2B5EF4-FFF2-40B4-BE49-F238E27FC236}">
                      <a16:creationId xmlns:a16="http://schemas.microsoft.com/office/drawing/2014/main" id="{928B989B-9038-4346-8C9B-987A5CB20B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4" name="Freeform 506">
              <a:extLst>
                <a:ext uri="{FF2B5EF4-FFF2-40B4-BE49-F238E27FC236}">
                  <a16:creationId xmlns:a16="http://schemas.microsoft.com/office/drawing/2014/main" id="{1A4A9333-797B-E540-A768-270FB2533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" name="Group 29">
            <a:extLst>
              <a:ext uri="{FF2B5EF4-FFF2-40B4-BE49-F238E27FC236}">
                <a16:creationId xmlns:a16="http://schemas.microsoft.com/office/drawing/2014/main" id="{5B1439F5-8616-FD45-8512-E99F873D0B8B}"/>
              </a:ext>
            </a:extLst>
          </p:cNvPr>
          <p:cNvGrpSpPr>
            <a:grpSpLocks/>
          </p:cNvGrpSpPr>
          <p:nvPr/>
        </p:nvGrpSpPr>
        <p:grpSpPr bwMode="auto">
          <a:xfrm>
            <a:off x="2226345" y="6806275"/>
            <a:ext cx="287338" cy="790575"/>
            <a:chOff x="528" y="240"/>
            <a:chExt cx="181" cy="498"/>
          </a:xfrm>
        </p:grpSpPr>
        <p:sp>
          <p:nvSpPr>
            <p:cNvPr id="61" name="Line 30">
              <a:extLst>
                <a:ext uri="{FF2B5EF4-FFF2-40B4-BE49-F238E27FC236}">
                  <a16:creationId xmlns:a16="http://schemas.microsoft.com/office/drawing/2014/main" id="{57922701-8E0E-6A4B-A827-87679E16CF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1">
              <a:extLst>
                <a:ext uri="{FF2B5EF4-FFF2-40B4-BE49-F238E27FC236}">
                  <a16:creationId xmlns:a16="http://schemas.microsoft.com/office/drawing/2014/main" id="{D2A09678-1C6F-8146-9902-E6ABAD820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32">
              <a:extLst>
                <a:ext uri="{FF2B5EF4-FFF2-40B4-BE49-F238E27FC236}">
                  <a16:creationId xmlns:a16="http://schemas.microsoft.com/office/drawing/2014/main" id="{AA4FE981-AEE4-A648-BC37-0EAECED3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" name="Group 278">
            <a:extLst>
              <a:ext uri="{FF2B5EF4-FFF2-40B4-BE49-F238E27FC236}">
                <a16:creationId xmlns:a16="http://schemas.microsoft.com/office/drawing/2014/main" id="{0960FB7B-E5CE-4C41-AE4E-F04347011443}"/>
              </a:ext>
            </a:extLst>
          </p:cNvPr>
          <p:cNvGrpSpPr>
            <a:grpSpLocks/>
          </p:cNvGrpSpPr>
          <p:nvPr/>
        </p:nvGrpSpPr>
        <p:grpSpPr bwMode="auto">
          <a:xfrm>
            <a:off x="2556941" y="6781537"/>
            <a:ext cx="287338" cy="787400"/>
            <a:chOff x="2208" y="240"/>
            <a:chExt cx="181" cy="496"/>
          </a:xfrm>
        </p:grpSpPr>
        <p:sp>
          <p:nvSpPr>
            <p:cNvPr id="65" name="Line 279">
              <a:extLst>
                <a:ext uri="{FF2B5EF4-FFF2-40B4-BE49-F238E27FC236}">
                  <a16:creationId xmlns:a16="http://schemas.microsoft.com/office/drawing/2014/main" id="{91ED8ED7-A48E-A54E-9CF9-DF8A8349B7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280">
              <a:extLst>
                <a:ext uri="{FF2B5EF4-FFF2-40B4-BE49-F238E27FC236}">
                  <a16:creationId xmlns:a16="http://schemas.microsoft.com/office/drawing/2014/main" id="{C6B60DB6-9DA5-AA4A-9E16-F967A806D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281">
              <a:extLst>
                <a:ext uri="{FF2B5EF4-FFF2-40B4-BE49-F238E27FC236}">
                  <a16:creationId xmlns:a16="http://schemas.microsoft.com/office/drawing/2014/main" id="{92550FC2-130C-D545-AF07-B6A45E522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282">
              <a:extLst>
                <a:ext uri="{FF2B5EF4-FFF2-40B4-BE49-F238E27FC236}">
                  <a16:creationId xmlns:a16="http://schemas.microsoft.com/office/drawing/2014/main" id="{5561E374-8256-8B4C-AADA-AF44BFA1A9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6F9F720A-E607-764B-9A02-C41212D68BAC}"/>
              </a:ext>
            </a:extLst>
          </p:cNvPr>
          <p:cNvSpPr txBox="1"/>
          <p:nvPr/>
        </p:nvSpPr>
        <p:spPr>
          <a:xfrm>
            <a:off x="3439456" y="596845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grpSp>
        <p:nvGrpSpPr>
          <p:cNvPr id="70" name="Group 29">
            <a:extLst>
              <a:ext uri="{FF2B5EF4-FFF2-40B4-BE49-F238E27FC236}">
                <a16:creationId xmlns:a16="http://schemas.microsoft.com/office/drawing/2014/main" id="{CAACD85B-B5CA-5B4D-8866-0DF88025F899}"/>
              </a:ext>
            </a:extLst>
          </p:cNvPr>
          <p:cNvGrpSpPr>
            <a:grpSpLocks/>
          </p:cNvGrpSpPr>
          <p:nvPr/>
        </p:nvGrpSpPr>
        <p:grpSpPr bwMode="auto">
          <a:xfrm>
            <a:off x="3515919" y="6282352"/>
            <a:ext cx="287338" cy="790575"/>
            <a:chOff x="528" y="240"/>
            <a:chExt cx="181" cy="498"/>
          </a:xfrm>
        </p:grpSpPr>
        <p:sp>
          <p:nvSpPr>
            <p:cNvPr id="71" name="Line 30">
              <a:extLst>
                <a:ext uri="{FF2B5EF4-FFF2-40B4-BE49-F238E27FC236}">
                  <a16:creationId xmlns:a16="http://schemas.microsoft.com/office/drawing/2014/main" id="{F2FD87BE-6051-DF47-907D-D948AA64CA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31">
              <a:extLst>
                <a:ext uri="{FF2B5EF4-FFF2-40B4-BE49-F238E27FC236}">
                  <a16:creationId xmlns:a16="http://schemas.microsoft.com/office/drawing/2014/main" id="{A54DFE7C-4878-5E42-A131-67B641100A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40EB6B3F-F164-1D48-87FA-45E13675F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75CEB35-8E46-D145-A2D1-5D22E165CEE2}"/>
              </a:ext>
            </a:extLst>
          </p:cNvPr>
          <p:cNvCxnSpPr>
            <a:cxnSpLocks/>
          </p:cNvCxnSpPr>
          <p:nvPr/>
        </p:nvCxnSpPr>
        <p:spPr>
          <a:xfrm flipH="1">
            <a:off x="1636282" y="8661696"/>
            <a:ext cx="322262" cy="40610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C4AE275-C287-4642-A359-E2E1B5E1A4B9}"/>
              </a:ext>
            </a:extLst>
          </p:cNvPr>
          <p:cNvSpPr txBox="1"/>
          <p:nvPr/>
        </p:nvSpPr>
        <p:spPr>
          <a:xfrm>
            <a:off x="754684" y="609401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9FE7EF3-F967-D54F-92D9-B0F6D985AD53}"/>
              </a:ext>
            </a:extLst>
          </p:cNvPr>
          <p:cNvCxnSpPr>
            <a:cxnSpLocks/>
          </p:cNvCxnSpPr>
          <p:nvPr/>
        </p:nvCxnSpPr>
        <p:spPr>
          <a:xfrm flipV="1">
            <a:off x="4361519" y="8653377"/>
            <a:ext cx="242104" cy="47161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2CD3394-AB8D-4342-A87B-D6FE49A267BB}"/>
              </a:ext>
            </a:extLst>
          </p:cNvPr>
          <p:cNvCxnSpPr>
            <a:cxnSpLocks/>
          </p:cNvCxnSpPr>
          <p:nvPr/>
        </p:nvCxnSpPr>
        <p:spPr>
          <a:xfrm flipH="1">
            <a:off x="1953113" y="8653377"/>
            <a:ext cx="2650510" cy="831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9FCBE83-698D-D040-9496-5A8F7A609EF5}"/>
              </a:ext>
            </a:extLst>
          </p:cNvPr>
          <p:cNvCxnSpPr>
            <a:cxnSpLocks/>
          </p:cNvCxnSpPr>
          <p:nvPr/>
        </p:nvCxnSpPr>
        <p:spPr>
          <a:xfrm flipH="1">
            <a:off x="2751007" y="90678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46CE4EE-CF14-5749-9AEE-18A8B9F80E81}"/>
              </a:ext>
            </a:extLst>
          </p:cNvPr>
          <p:cNvSpPr txBox="1"/>
          <p:nvPr/>
        </p:nvSpPr>
        <p:spPr>
          <a:xfrm>
            <a:off x="2016133" y="519645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EB4AFF0-41D3-8240-98D2-5070D8A27773}"/>
              </a:ext>
            </a:extLst>
          </p:cNvPr>
          <p:cNvSpPr txBox="1"/>
          <p:nvPr/>
        </p:nvSpPr>
        <p:spPr>
          <a:xfrm>
            <a:off x="2135170" y="647185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173A225-6A34-6549-A100-71A08FC5CB82}"/>
              </a:ext>
            </a:extLst>
          </p:cNvPr>
          <p:cNvSpPr txBox="1"/>
          <p:nvPr/>
        </p:nvSpPr>
        <p:spPr>
          <a:xfrm>
            <a:off x="2490806" y="648020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353CA49-ABF5-F245-81E3-E90465B0789D}"/>
              </a:ext>
            </a:extLst>
          </p:cNvPr>
          <p:cNvSpPr txBox="1"/>
          <p:nvPr/>
        </p:nvSpPr>
        <p:spPr>
          <a:xfrm>
            <a:off x="4984758" y="602116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BB45312-446C-3A4B-8AF6-94F764800AC2}"/>
              </a:ext>
            </a:extLst>
          </p:cNvPr>
          <p:cNvSpPr txBox="1"/>
          <p:nvPr/>
        </p:nvSpPr>
        <p:spPr>
          <a:xfrm>
            <a:off x="5339260" y="666847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52F44A6-4726-6640-A6BA-DB7EB46F12F3}"/>
              </a:ext>
            </a:extLst>
          </p:cNvPr>
          <p:cNvSpPr txBox="1"/>
          <p:nvPr/>
        </p:nvSpPr>
        <p:spPr>
          <a:xfrm>
            <a:off x="2316441" y="518775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grpSp>
        <p:nvGrpSpPr>
          <p:cNvPr id="85" name="Group 299">
            <a:extLst>
              <a:ext uri="{FF2B5EF4-FFF2-40B4-BE49-F238E27FC236}">
                <a16:creationId xmlns:a16="http://schemas.microsoft.com/office/drawing/2014/main" id="{61D435BF-3408-7148-BA77-A54546BFC039}"/>
              </a:ext>
            </a:extLst>
          </p:cNvPr>
          <p:cNvGrpSpPr>
            <a:grpSpLocks/>
          </p:cNvGrpSpPr>
          <p:nvPr/>
        </p:nvGrpSpPr>
        <p:grpSpPr bwMode="auto">
          <a:xfrm>
            <a:off x="2250630" y="6737907"/>
            <a:ext cx="1180359" cy="1483443"/>
            <a:chOff x="1704" y="4244"/>
            <a:chExt cx="974" cy="1224"/>
          </a:xfrm>
        </p:grpSpPr>
        <p:sp>
          <p:nvSpPr>
            <p:cNvPr id="86" name="Freeform 301">
              <a:extLst>
                <a:ext uri="{FF2B5EF4-FFF2-40B4-BE49-F238E27FC236}">
                  <a16:creationId xmlns:a16="http://schemas.microsoft.com/office/drawing/2014/main" id="{B75B7F36-AC3D-8745-BF7D-D4B97006A9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4" y="4244"/>
              <a:ext cx="238" cy="1180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>
                <a:alpha val="61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7" name="Freeform 302">
              <a:extLst>
                <a:ext uri="{FF2B5EF4-FFF2-40B4-BE49-F238E27FC236}">
                  <a16:creationId xmlns:a16="http://schemas.microsoft.com/office/drawing/2014/main" id="{FD3D0D82-E323-7B4F-979D-101954D68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" y="4443"/>
              <a:ext cx="974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2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" name="Group 29">
            <a:extLst>
              <a:ext uri="{FF2B5EF4-FFF2-40B4-BE49-F238E27FC236}">
                <a16:creationId xmlns:a16="http://schemas.microsoft.com/office/drawing/2014/main" id="{038E2E9E-5961-9047-B0D3-6012A722E250}"/>
              </a:ext>
            </a:extLst>
          </p:cNvPr>
          <p:cNvGrpSpPr>
            <a:grpSpLocks/>
          </p:cNvGrpSpPr>
          <p:nvPr/>
        </p:nvGrpSpPr>
        <p:grpSpPr bwMode="auto">
          <a:xfrm>
            <a:off x="2405864" y="5521439"/>
            <a:ext cx="287338" cy="790575"/>
            <a:chOff x="528" y="240"/>
            <a:chExt cx="181" cy="498"/>
          </a:xfrm>
        </p:grpSpPr>
        <p:sp>
          <p:nvSpPr>
            <p:cNvPr id="89" name="Line 30">
              <a:extLst>
                <a:ext uri="{FF2B5EF4-FFF2-40B4-BE49-F238E27FC236}">
                  <a16:creationId xmlns:a16="http://schemas.microsoft.com/office/drawing/2014/main" id="{649B32D2-971B-0B43-8576-59C0EC671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31">
              <a:extLst>
                <a:ext uri="{FF2B5EF4-FFF2-40B4-BE49-F238E27FC236}">
                  <a16:creationId xmlns:a16="http://schemas.microsoft.com/office/drawing/2014/main" id="{1C27C0C3-841C-FD47-867C-7A9D551E71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F056EDEF-2403-104C-AA94-5B9119508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" name="Freeform 6">
            <a:extLst>
              <a:ext uri="{FF2B5EF4-FFF2-40B4-BE49-F238E27FC236}">
                <a16:creationId xmlns:a16="http://schemas.microsoft.com/office/drawing/2014/main" id="{ACDF593D-92EA-CD48-8918-5F99883DA148}"/>
              </a:ext>
            </a:extLst>
          </p:cNvPr>
          <p:cNvSpPr>
            <a:spLocks/>
          </p:cNvSpPr>
          <p:nvPr/>
        </p:nvSpPr>
        <p:spPr bwMode="auto">
          <a:xfrm>
            <a:off x="3691466" y="6781537"/>
            <a:ext cx="1367685" cy="961797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3" name="Group 215">
            <a:extLst>
              <a:ext uri="{FF2B5EF4-FFF2-40B4-BE49-F238E27FC236}">
                <a16:creationId xmlns:a16="http://schemas.microsoft.com/office/drawing/2014/main" id="{95D66C93-0C3B-F94A-96FF-B9C14457EC17}"/>
              </a:ext>
            </a:extLst>
          </p:cNvPr>
          <p:cNvGrpSpPr>
            <a:grpSpLocks/>
          </p:cNvGrpSpPr>
          <p:nvPr/>
        </p:nvGrpSpPr>
        <p:grpSpPr bwMode="auto">
          <a:xfrm>
            <a:off x="834322" y="6428450"/>
            <a:ext cx="454025" cy="755650"/>
            <a:chOff x="3297" y="3223"/>
            <a:chExt cx="483" cy="805"/>
          </a:xfrm>
        </p:grpSpPr>
        <p:grpSp>
          <p:nvGrpSpPr>
            <p:cNvPr id="94" name="Group 216">
              <a:extLst>
                <a:ext uri="{FF2B5EF4-FFF2-40B4-BE49-F238E27FC236}">
                  <a16:creationId xmlns:a16="http://schemas.microsoft.com/office/drawing/2014/main" id="{427BD871-CE61-614A-8650-98AAAAC43B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99" name="Line 217">
                <a:extLst>
                  <a:ext uri="{FF2B5EF4-FFF2-40B4-BE49-F238E27FC236}">
                    <a16:creationId xmlns:a16="http://schemas.microsoft.com/office/drawing/2014/main" id="{4161E41B-66BD-A149-84F6-862CBD70EE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218">
                <a:extLst>
                  <a:ext uri="{FF2B5EF4-FFF2-40B4-BE49-F238E27FC236}">
                    <a16:creationId xmlns:a16="http://schemas.microsoft.com/office/drawing/2014/main" id="{A964733C-0F00-094D-AE38-6FED8156BA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Freeform 219">
                <a:extLst>
                  <a:ext uri="{FF2B5EF4-FFF2-40B4-BE49-F238E27FC236}">
                    <a16:creationId xmlns:a16="http://schemas.microsoft.com/office/drawing/2014/main" id="{3D2143F4-C1F3-A344-85B4-53C70C043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" name="Group 220">
              <a:extLst>
                <a:ext uri="{FF2B5EF4-FFF2-40B4-BE49-F238E27FC236}">
                  <a16:creationId xmlns:a16="http://schemas.microsoft.com/office/drawing/2014/main" id="{285E5AF2-F149-7D4F-A4F3-19BBD3AF9F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96" name="Freeform 221">
                <a:extLst>
                  <a:ext uri="{FF2B5EF4-FFF2-40B4-BE49-F238E27FC236}">
                    <a16:creationId xmlns:a16="http://schemas.microsoft.com/office/drawing/2014/main" id="{FAD14B65-3A03-194A-AB03-18A307C65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222">
                <a:extLst>
                  <a:ext uri="{FF2B5EF4-FFF2-40B4-BE49-F238E27FC236}">
                    <a16:creationId xmlns:a16="http://schemas.microsoft.com/office/drawing/2014/main" id="{3160BF0B-EB8D-5443-87F1-6ABF91FD75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223">
                <a:extLst>
                  <a:ext uri="{FF2B5EF4-FFF2-40B4-BE49-F238E27FC236}">
                    <a16:creationId xmlns:a16="http://schemas.microsoft.com/office/drawing/2014/main" id="{0A27C2B1-F1CB-C744-BBB4-3573C38911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2" name="Group 29">
            <a:extLst>
              <a:ext uri="{FF2B5EF4-FFF2-40B4-BE49-F238E27FC236}">
                <a16:creationId xmlns:a16="http://schemas.microsoft.com/office/drawing/2014/main" id="{EC12B5D6-154B-CB41-BAE4-8F8873296218}"/>
              </a:ext>
            </a:extLst>
          </p:cNvPr>
          <p:cNvGrpSpPr>
            <a:grpSpLocks/>
          </p:cNvGrpSpPr>
          <p:nvPr/>
        </p:nvGrpSpPr>
        <p:grpSpPr bwMode="auto">
          <a:xfrm>
            <a:off x="2082676" y="5522962"/>
            <a:ext cx="287338" cy="790575"/>
            <a:chOff x="528" y="240"/>
            <a:chExt cx="181" cy="498"/>
          </a:xfrm>
        </p:grpSpPr>
        <p:sp>
          <p:nvSpPr>
            <p:cNvPr id="103" name="Line 30">
              <a:extLst>
                <a:ext uri="{FF2B5EF4-FFF2-40B4-BE49-F238E27FC236}">
                  <a16:creationId xmlns:a16="http://schemas.microsoft.com/office/drawing/2014/main" id="{AFCB7214-B8AC-3042-AA09-238FA63630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31">
              <a:extLst>
                <a:ext uri="{FF2B5EF4-FFF2-40B4-BE49-F238E27FC236}">
                  <a16:creationId xmlns:a16="http://schemas.microsoft.com/office/drawing/2014/main" id="{73545535-35C1-8640-BFC3-1EEE97138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F8B944B0-6C7E-3749-9205-F3CE15999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74C9DC53-1A08-D940-933B-4AA9F441E699}"/>
              </a:ext>
            </a:extLst>
          </p:cNvPr>
          <p:cNvSpPr txBox="1"/>
          <p:nvPr/>
        </p:nvSpPr>
        <p:spPr>
          <a:xfrm>
            <a:off x="2758428" y="886694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6496FA-238B-3549-B7B9-E31068636855}"/>
              </a:ext>
            </a:extLst>
          </p:cNvPr>
          <p:cNvSpPr txBox="1"/>
          <p:nvPr/>
        </p:nvSpPr>
        <p:spPr>
          <a:xfrm>
            <a:off x="3046705" y="886694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112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178</cp:revision>
  <dcterms:created xsi:type="dcterms:W3CDTF">2002-08-21T12:11:08Z</dcterms:created>
  <dcterms:modified xsi:type="dcterms:W3CDTF">2020-01-31T00:39:26Z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