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26.09.2020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418916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Sporting Association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F969308-7D46-4DB9-BEEA-20816E324E23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8600EF4-164F-42FF-B187-712D84A335B7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588111A-4FAC-475D-859A-8FF7735109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8D194CC-FA79-4AB2-A5B9-D9EDA4FE82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A9D47D5-A2EB-44BF-A065-886B7A572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A1AF15C-C735-4AF2-94E2-1586933FC2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8137490-2EBA-468D-B6FF-EF23995D039D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F2AB3A1-F1B1-401F-9E78-BA48410E6371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5DCB935-9439-4664-A076-2F397F659180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F1B9F08-355E-4234-AAB8-7164EA3306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043C4AE-1A62-422D-A1A4-A3153B722D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DE81815-18E4-4309-8AB3-EE17636F29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3F0662B-7FA9-4276-85BD-C29009354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BB96EF-23B0-4998-A470-0F61DB683119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F0F4961B-677A-4CF3-80EB-F6EF50BE855D}"/>
              </a:ext>
            </a:extLst>
          </p:cNvPr>
          <p:cNvGrpSpPr/>
          <p:nvPr/>
        </p:nvGrpSpPr>
        <p:grpSpPr>
          <a:xfrm>
            <a:off x="-3552986" y="4757552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94A211FA-DAEA-4C84-B01D-C5A12D65B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9FB6C115-8C3A-45AF-80B8-9C42750E0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2FA1AEEB-C7B5-4DBC-B595-6B363952B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668E308A-C76C-4744-9484-2577989B59C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E860B781-AC92-4E36-A181-025AAACF3B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45B5B79C-D016-4C1C-A7B8-9D7E455433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D3CA564B-5A6B-42B1-8B74-B3C94AA93B2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4F778D99-58ED-42BB-B1BA-FB22E602EC8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3324A4CD-7F3C-4C46-BD9B-88CF5D99E5B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C3C0683A-7B5D-4AC1-9738-B3447997F257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35C5736D-A717-4C87-B109-975941D386BE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1061" name="Group 29">
                <a:extLst>
                  <a:ext uri="{FF2B5EF4-FFF2-40B4-BE49-F238E27FC236}">
                    <a16:creationId xmlns:a16="http://schemas.microsoft.com/office/drawing/2014/main" id="{A356822F-522D-4C8D-9C5D-37000D8B43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1063" name="Line 30">
                  <a:extLst>
                    <a:ext uri="{FF2B5EF4-FFF2-40B4-BE49-F238E27FC236}">
                      <a16:creationId xmlns:a16="http://schemas.microsoft.com/office/drawing/2014/main" id="{F1C83F3B-9C24-47A0-9429-408DBC10B1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31">
                  <a:extLst>
                    <a:ext uri="{FF2B5EF4-FFF2-40B4-BE49-F238E27FC236}">
                      <a16:creationId xmlns:a16="http://schemas.microsoft.com/office/drawing/2014/main" id="{18FB9066-B3B3-4634-81C2-F009EDB2AB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Freeform 32">
                  <a:extLst>
                    <a:ext uri="{FF2B5EF4-FFF2-40B4-BE49-F238E27FC236}">
                      <a16:creationId xmlns:a16="http://schemas.microsoft.com/office/drawing/2014/main" id="{970D2D62-CBF1-41A6-8755-6D65F65A95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EC4CB122-D16A-4463-8695-DACF0CCDB152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4F9AF53A-E0C6-45C0-B95C-E855B4E0C8F5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2C0E1E02-03B1-4358-B0F3-32814083ACC8}"/>
              </a:ext>
            </a:extLst>
          </p:cNvPr>
          <p:cNvGrpSpPr/>
          <p:nvPr/>
        </p:nvGrpSpPr>
        <p:grpSpPr>
          <a:xfrm>
            <a:off x="-1904949" y="1468438"/>
            <a:ext cx="287338" cy="787400"/>
            <a:chOff x="-1371600" y="3810000"/>
            <a:chExt cx="287338" cy="787400"/>
          </a:xfrm>
        </p:grpSpPr>
        <p:sp>
          <p:nvSpPr>
            <p:cNvPr id="1067" name="Line 45">
              <a:extLst>
                <a:ext uri="{FF2B5EF4-FFF2-40B4-BE49-F238E27FC236}">
                  <a16:creationId xmlns:a16="http://schemas.microsoft.com/office/drawing/2014/main" id="{30093413-0046-4E5B-B98D-41818FFC3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" name="Line 46">
              <a:extLst>
                <a:ext uri="{FF2B5EF4-FFF2-40B4-BE49-F238E27FC236}">
                  <a16:creationId xmlns:a16="http://schemas.microsoft.com/office/drawing/2014/main" id="{A64BCAF9-3D84-4FCD-83F7-0265CE90F0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" name="Freeform 48">
              <a:extLst>
                <a:ext uri="{FF2B5EF4-FFF2-40B4-BE49-F238E27FC236}">
                  <a16:creationId xmlns:a16="http://schemas.microsoft.com/office/drawing/2014/main" id="{B1895F66-1790-4E0A-B6E8-721941510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Freeform 49">
              <a:extLst>
                <a:ext uri="{FF2B5EF4-FFF2-40B4-BE49-F238E27FC236}">
                  <a16:creationId xmlns:a16="http://schemas.microsoft.com/office/drawing/2014/main" id="{2653D865-D825-4EEA-9073-7D515A866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0">
              <a:extLst>
                <a:ext uri="{FF2B5EF4-FFF2-40B4-BE49-F238E27FC236}">
                  <a16:creationId xmlns:a16="http://schemas.microsoft.com/office/drawing/2014/main" id="{4A3BE73E-740F-4027-9479-E73430B661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0C19918A-5D14-4602-8FB4-D4EA9906BAB2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Freeform 48">
              <a:extLst>
                <a:ext uri="{FF2B5EF4-FFF2-40B4-BE49-F238E27FC236}">
                  <a16:creationId xmlns:a16="http://schemas.microsoft.com/office/drawing/2014/main" id="{5DA54C5F-43F6-488F-A850-DA24F40CA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A5763366-8605-4E5E-B644-832908954FE3}"/>
              </a:ext>
            </a:extLst>
          </p:cNvPr>
          <p:cNvGrpSpPr/>
          <p:nvPr/>
        </p:nvGrpSpPr>
        <p:grpSpPr>
          <a:xfrm>
            <a:off x="-1098444" y="653256"/>
            <a:ext cx="290513" cy="787400"/>
            <a:chOff x="9296400" y="3392569"/>
            <a:chExt cx="290513" cy="787400"/>
          </a:xfrm>
        </p:grpSpPr>
        <p:grpSp>
          <p:nvGrpSpPr>
            <p:cNvPr id="1075" name="Group 33">
              <a:extLst>
                <a:ext uri="{FF2B5EF4-FFF2-40B4-BE49-F238E27FC236}">
                  <a16:creationId xmlns:a16="http://schemas.microsoft.com/office/drawing/2014/main" id="{6C5C93B9-C53A-424E-8CBA-8923248F9C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1078" name="Line 34">
                <a:extLst>
                  <a:ext uri="{FF2B5EF4-FFF2-40B4-BE49-F238E27FC236}">
                    <a16:creationId xmlns:a16="http://schemas.microsoft.com/office/drawing/2014/main" id="{24AD96CB-8F05-4571-A0EA-9188FD8341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9" name="Line 35">
                <a:extLst>
                  <a:ext uri="{FF2B5EF4-FFF2-40B4-BE49-F238E27FC236}">
                    <a16:creationId xmlns:a16="http://schemas.microsoft.com/office/drawing/2014/main" id="{3E1558C6-2501-4E8C-943E-113080044A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0" name="Freeform 36">
                <a:extLst>
                  <a:ext uri="{FF2B5EF4-FFF2-40B4-BE49-F238E27FC236}">
                    <a16:creationId xmlns:a16="http://schemas.microsoft.com/office/drawing/2014/main" id="{237F746B-0FE2-4677-B165-C0BD9515C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6" name="Freeform 32">
              <a:extLst>
                <a:ext uri="{FF2B5EF4-FFF2-40B4-BE49-F238E27FC236}">
                  <a16:creationId xmlns:a16="http://schemas.microsoft.com/office/drawing/2014/main" id="{9A663F31-24AD-4A6E-92AF-9E826958BB37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32">
              <a:extLst>
                <a:ext uri="{FF2B5EF4-FFF2-40B4-BE49-F238E27FC236}">
                  <a16:creationId xmlns:a16="http://schemas.microsoft.com/office/drawing/2014/main" id="{7770C055-5725-4CCB-80FD-7450C5BFBEC7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CAB0D527-26D9-413E-8878-FDA5E22EB559}"/>
              </a:ext>
            </a:extLst>
          </p:cNvPr>
          <p:cNvGrpSpPr/>
          <p:nvPr/>
        </p:nvGrpSpPr>
        <p:grpSpPr>
          <a:xfrm>
            <a:off x="-1447800" y="685800"/>
            <a:ext cx="147062" cy="515906"/>
            <a:chOff x="3505200" y="4519097"/>
            <a:chExt cx="147062" cy="515906"/>
          </a:xfrm>
        </p:grpSpPr>
        <p:sp>
          <p:nvSpPr>
            <p:cNvPr id="1082" name="Line 30">
              <a:extLst>
                <a:ext uri="{FF2B5EF4-FFF2-40B4-BE49-F238E27FC236}">
                  <a16:creationId xmlns:a16="http://schemas.microsoft.com/office/drawing/2014/main" id="{1D7BF74B-13B1-4707-8A6B-29B3EDCD0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3" name="Line 31">
              <a:extLst>
                <a:ext uri="{FF2B5EF4-FFF2-40B4-BE49-F238E27FC236}">
                  <a16:creationId xmlns:a16="http://schemas.microsoft.com/office/drawing/2014/main" id="{8A0098FF-9AFF-4926-B387-07CB61F9E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4" name="Freeform 32">
              <a:extLst>
                <a:ext uri="{FF2B5EF4-FFF2-40B4-BE49-F238E27FC236}">
                  <a16:creationId xmlns:a16="http://schemas.microsoft.com/office/drawing/2014/main" id="{7A536662-7109-4F41-88AD-606C71AE5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08DFF872-B969-47B8-B4CC-6EBA44FB2EF5}"/>
              </a:ext>
            </a:extLst>
          </p:cNvPr>
          <p:cNvGrpSpPr/>
          <p:nvPr/>
        </p:nvGrpSpPr>
        <p:grpSpPr>
          <a:xfrm>
            <a:off x="-1961357" y="2545926"/>
            <a:ext cx="287338" cy="654897"/>
            <a:chOff x="8686800" y="5878380"/>
            <a:chExt cx="287338" cy="654897"/>
          </a:xfrm>
        </p:grpSpPr>
        <p:grpSp>
          <p:nvGrpSpPr>
            <p:cNvPr id="1086" name="Group 1085">
              <a:extLst>
                <a:ext uri="{FF2B5EF4-FFF2-40B4-BE49-F238E27FC236}">
                  <a16:creationId xmlns:a16="http://schemas.microsoft.com/office/drawing/2014/main" id="{F15C553D-E3DF-4A37-BE2E-DA83CF656235}"/>
                </a:ext>
              </a:extLst>
            </p:cNvPr>
            <p:cNvGrpSpPr/>
            <p:nvPr/>
          </p:nvGrpSpPr>
          <p:grpSpPr>
            <a:xfrm>
              <a:off x="8686800" y="5878380"/>
              <a:ext cx="287338" cy="654897"/>
              <a:chOff x="8534400" y="5309341"/>
              <a:chExt cx="287338" cy="654897"/>
            </a:xfrm>
          </p:grpSpPr>
          <p:sp>
            <p:nvSpPr>
              <p:cNvPr id="1089" name="Line 30">
                <a:extLst>
                  <a:ext uri="{FF2B5EF4-FFF2-40B4-BE49-F238E27FC236}">
                    <a16:creationId xmlns:a16="http://schemas.microsoft.com/office/drawing/2014/main" id="{BAE87D15-3A27-41BF-A9C6-C0D5CD27EA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45513" y="5562600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0" name="Line 31">
                <a:extLst>
                  <a:ext uri="{FF2B5EF4-FFF2-40B4-BE49-F238E27FC236}">
                    <a16:creationId xmlns:a16="http://schemas.microsoft.com/office/drawing/2014/main" id="{603AA4BC-2899-4FF6-B40C-04A2361662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9038" y="55419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1" name="Freeform 32">
                <a:extLst>
                  <a:ext uri="{FF2B5EF4-FFF2-40B4-BE49-F238E27FC236}">
                    <a16:creationId xmlns:a16="http://schemas.microsoft.com/office/drawing/2014/main" id="{AC2B946F-C30E-47CA-A134-D7E075647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400" y="5309341"/>
                <a:ext cx="287338" cy="527050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A0750038-8762-46E8-886D-34E80EF9ED2B}"/>
                </a:ext>
              </a:extLst>
            </p:cNvPr>
            <p:cNvSpPr/>
            <p:nvPr/>
          </p:nvSpPr>
          <p:spPr>
            <a:xfrm>
              <a:off x="8689183" y="5986463"/>
              <a:ext cx="280994" cy="71436"/>
            </a:xfrm>
            <a:custGeom>
              <a:avLst/>
              <a:gdLst>
                <a:gd name="connsiteX0" fmla="*/ 0 w 283376"/>
                <a:gd name="connsiteY0" fmla="*/ 35718 h 69056"/>
                <a:gd name="connsiteX1" fmla="*/ 0 w 283376"/>
                <a:gd name="connsiteY1" fmla="*/ 35718 h 69056"/>
                <a:gd name="connsiteX2" fmla="*/ 19050 w 283376"/>
                <a:gd name="connsiteY2" fmla="*/ 28575 h 69056"/>
                <a:gd name="connsiteX3" fmla="*/ 33338 w 283376"/>
                <a:gd name="connsiteY3" fmla="*/ 21431 h 69056"/>
                <a:gd name="connsiteX4" fmla="*/ 38100 w 283376"/>
                <a:gd name="connsiteY4" fmla="*/ 14287 h 69056"/>
                <a:gd name="connsiteX5" fmla="*/ 45244 w 283376"/>
                <a:gd name="connsiteY5" fmla="*/ 11906 h 69056"/>
                <a:gd name="connsiteX6" fmla="*/ 52388 w 283376"/>
                <a:gd name="connsiteY6" fmla="*/ 4762 h 69056"/>
                <a:gd name="connsiteX7" fmla="*/ 52388 w 283376"/>
                <a:gd name="connsiteY7" fmla="*/ 4762 h 69056"/>
                <a:gd name="connsiteX8" fmla="*/ 226219 w 283376"/>
                <a:gd name="connsiteY8" fmla="*/ 0 h 69056"/>
                <a:gd name="connsiteX9" fmla="*/ 226219 w 283376"/>
                <a:gd name="connsiteY9" fmla="*/ 0 h 69056"/>
                <a:gd name="connsiteX10" fmla="*/ 242888 w 283376"/>
                <a:gd name="connsiteY10" fmla="*/ 11906 h 69056"/>
                <a:gd name="connsiteX11" fmla="*/ 247650 w 283376"/>
                <a:gd name="connsiteY11" fmla="*/ 19050 h 69056"/>
                <a:gd name="connsiteX12" fmla="*/ 254794 w 283376"/>
                <a:gd name="connsiteY12" fmla="*/ 21431 h 69056"/>
                <a:gd name="connsiteX13" fmla="*/ 276225 w 283376"/>
                <a:gd name="connsiteY13" fmla="*/ 33337 h 69056"/>
                <a:gd name="connsiteX14" fmla="*/ 280988 w 283376"/>
                <a:gd name="connsiteY14" fmla="*/ 40481 h 69056"/>
                <a:gd name="connsiteX15" fmla="*/ 280988 w 283376"/>
                <a:gd name="connsiteY15" fmla="*/ 40481 h 69056"/>
                <a:gd name="connsiteX16" fmla="*/ 283369 w 283376"/>
                <a:gd name="connsiteY16" fmla="*/ 69056 h 69056"/>
                <a:gd name="connsiteX17" fmla="*/ 283369 w 283376"/>
                <a:gd name="connsiteY17" fmla="*/ 69056 h 69056"/>
                <a:gd name="connsiteX18" fmla="*/ 0 w 283376"/>
                <a:gd name="connsiteY18" fmla="*/ 35718 h 69056"/>
                <a:gd name="connsiteX0" fmla="*/ 0 w 288138"/>
                <a:gd name="connsiteY0" fmla="*/ 73818 h 73818"/>
                <a:gd name="connsiteX1" fmla="*/ 4762 w 288138"/>
                <a:gd name="connsiteY1" fmla="*/ 35718 h 73818"/>
                <a:gd name="connsiteX2" fmla="*/ 23812 w 288138"/>
                <a:gd name="connsiteY2" fmla="*/ 28575 h 73818"/>
                <a:gd name="connsiteX3" fmla="*/ 38100 w 288138"/>
                <a:gd name="connsiteY3" fmla="*/ 21431 h 73818"/>
                <a:gd name="connsiteX4" fmla="*/ 42862 w 288138"/>
                <a:gd name="connsiteY4" fmla="*/ 14287 h 73818"/>
                <a:gd name="connsiteX5" fmla="*/ 50006 w 288138"/>
                <a:gd name="connsiteY5" fmla="*/ 11906 h 73818"/>
                <a:gd name="connsiteX6" fmla="*/ 57150 w 288138"/>
                <a:gd name="connsiteY6" fmla="*/ 4762 h 73818"/>
                <a:gd name="connsiteX7" fmla="*/ 57150 w 288138"/>
                <a:gd name="connsiteY7" fmla="*/ 4762 h 73818"/>
                <a:gd name="connsiteX8" fmla="*/ 230981 w 288138"/>
                <a:gd name="connsiteY8" fmla="*/ 0 h 73818"/>
                <a:gd name="connsiteX9" fmla="*/ 230981 w 288138"/>
                <a:gd name="connsiteY9" fmla="*/ 0 h 73818"/>
                <a:gd name="connsiteX10" fmla="*/ 247650 w 288138"/>
                <a:gd name="connsiteY10" fmla="*/ 11906 h 73818"/>
                <a:gd name="connsiteX11" fmla="*/ 252412 w 288138"/>
                <a:gd name="connsiteY11" fmla="*/ 19050 h 73818"/>
                <a:gd name="connsiteX12" fmla="*/ 259556 w 288138"/>
                <a:gd name="connsiteY12" fmla="*/ 21431 h 73818"/>
                <a:gd name="connsiteX13" fmla="*/ 280987 w 288138"/>
                <a:gd name="connsiteY13" fmla="*/ 33337 h 73818"/>
                <a:gd name="connsiteX14" fmla="*/ 285750 w 288138"/>
                <a:gd name="connsiteY14" fmla="*/ 40481 h 73818"/>
                <a:gd name="connsiteX15" fmla="*/ 285750 w 288138"/>
                <a:gd name="connsiteY15" fmla="*/ 40481 h 73818"/>
                <a:gd name="connsiteX16" fmla="*/ 288131 w 288138"/>
                <a:gd name="connsiteY16" fmla="*/ 69056 h 73818"/>
                <a:gd name="connsiteX17" fmla="*/ 288131 w 288138"/>
                <a:gd name="connsiteY17" fmla="*/ 69056 h 73818"/>
                <a:gd name="connsiteX18" fmla="*/ 0 w 288138"/>
                <a:gd name="connsiteY18" fmla="*/ 73818 h 73818"/>
                <a:gd name="connsiteX0" fmla="*/ 7391 w 283623"/>
                <a:gd name="connsiteY0" fmla="*/ 73818 h 73818"/>
                <a:gd name="connsiteX1" fmla="*/ 247 w 283623"/>
                <a:gd name="connsiteY1" fmla="*/ 35718 h 73818"/>
                <a:gd name="connsiteX2" fmla="*/ 19297 w 283623"/>
                <a:gd name="connsiteY2" fmla="*/ 28575 h 73818"/>
                <a:gd name="connsiteX3" fmla="*/ 33585 w 283623"/>
                <a:gd name="connsiteY3" fmla="*/ 21431 h 73818"/>
                <a:gd name="connsiteX4" fmla="*/ 38347 w 283623"/>
                <a:gd name="connsiteY4" fmla="*/ 14287 h 73818"/>
                <a:gd name="connsiteX5" fmla="*/ 45491 w 283623"/>
                <a:gd name="connsiteY5" fmla="*/ 11906 h 73818"/>
                <a:gd name="connsiteX6" fmla="*/ 52635 w 283623"/>
                <a:gd name="connsiteY6" fmla="*/ 4762 h 73818"/>
                <a:gd name="connsiteX7" fmla="*/ 52635 w 283623"/>
                <a:gd name="connsiteY7" fmla="*/ 4762 h 73818"/>
                <a:gd name="connsiteX8" fmla="*/ 226466 w 283623"/>
                <a:gd name="connsiteY8" fmla="*/ 0 h 73818"/>
                <a:gd name="connsiteX9" fmla="*/ 226466 w 283623"/>
                <a:gd name="connsiteY9" fmla="*/ 0 h 73818"/>
                <a:gd name="connsiteX10" fmla="*/ 243135 w 283623"/>
                <a:gd name="connsiteY10" fmla="*/ 11906 h 73818"/>
                <a:gd name="connsiteX11" fmla="*/ 247897 w 283623"/>
                <a:gd name="connsiteY11" fmla="*/ 19050 h 73818"/>
                <a:gd name="connsiteX12" fmla="*/ 255041 w 283623"/>
                <a:gd name="connsiteY12" fmla="*/ 21431 h 73818"/>
                <a:gd name="connsiteX13" fmla="*/ 276472 w 283623"/>
                <a:gd name="connsiteY13" fmla="*/ 33337 h 73818"/>
                <a:gd name="connsiteX14" fmla="*/ 281235 w 283623"/>
                <a:gd name="connsiteY14" fmla="*/ 40481 h 73818"/>
                <a:gd name="connsiteX15" fmla="*/ 281235 w 283623"/>
                <a:gd name="connsiteY15" fmla="*/ 40481 h 73818"/>
                <a:gd name="connsiteX16" fmla="*/ 283616 w 283623"/>
                <a:gd name="connsiteY16" fmla="*/ 69056 h 73818"/>
                <a:gd name="connsiteX17" fmla="*/ 283616 w 283623"/>
                <a:gd name="connsiteY17" fmla="*/ 69056 h 73818"/>
                <a:gd name="connsiteX18" fmla="*/ 7391 w 283623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6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9525 w 276232"/>
                <a:gd name="connsiteY2" fmla="*/ 38100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7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80994"/>
                <a:gd name="connsiteY0" fmla="*/ 76199 h 76199"/>
                <a:gd name="connsiteX1" fmla="*/ 9524 w 280994"/>
                <a:gd name="connsiteY1" fmla="*/ 42862 h 76199"/>
                <a:gd name="connsiteX2" fmla="*/ 16669 w 280994"/>
                <a:gd name="connsiteY2" fmla="*/ 28575 h 76199"/>
                <a:gd name="connsiteX3" fmla="*/ 30956 w 280994"/>
                <a:gd name="connsiteY3" fmla="*/ 21431 h 76199"/>
                <a:gd name="connsiteX4" fmla="*/ 35718 w 280994"/>
                <a:gd name="connsiteY4" fmla="*/ 14287 h 76199"/>
                <a:gd name="connsiteX5" fmla="*/ 42862 w 280994"/>
                <a:gd name="connsiteY5" fmla="*/ 11906 h 76199"/>
                <a:gd name="connsiteX6" fmla="*/ 50006 w 280994"/>
                <a:gd name="connsiteY6" fmla="*/ 4762 h 76199"/>
                <a:gd name="connsiteX7" fmla="*/ 50006 w 280994"/>
                <a:gd name="connsiteY7" fmla="*/ 4762 h 76199"/>
                <a:gd name="connsiteX8" fmla="*/ 223837 w 280994"/>
                <a:gd name="connsiteY8" fmla="*/ 0 h 76199"/>
                <a:gd name="connsiteX9" fmla="*/ 223837 w 280994"/>
                <a:gd name="connsiteY9" fmla="*/ 0 h 76199"/>
                <a:gd name="connsiteX10" fmla="*/ 240506 w 280994"/>
                <a:gd name="connsiteY10" fmla="*/ 11906 h 76199"/>
                <a:gd name="connsiteX11" fmla="*/ 245268 w 280994"/>
                <a:gd name="connsiteY11" fmla="*/ 19050 h 76199"/>
                <a:gd name="connsiteX12" fmla="*/ 252412 w 280994"/>
                <a:gd name="connsiteY12" fmla="*/ 21431 h 76199"/>
                <a:gd name="connsiteX13" fmla="*/ 273843 w 280994"/>
                <a:gd name="connsiteY13" fmla="*/ 33337 h 76199"/>
                <a:gd name="connsiteX14" fmla="*/ 278606 w 280994"/>
                <a:gd name="connsiteY14" fmla="*/ 40481 h 76199"/>
                <a:gd name="connsiteX15" fmla="*/ 278606 w 280994"/>
                <a:gd name="connsiteY15" fmla="*/ 40481 h 76199"/>
                <a:gd name="connsiteX16" fmla="*/ 280987 w 280994"/>
                <a:gd name="connsiteY16" fmla="*/ 69056 h 76199"/>
                <a:gd name="connsiteX17" fmla="*/ 280987 w 280994"/>
                <a:gd name="connsiteY17" fmla="*/ 69056 h 76199"/>
                <a:gd name="connsiteX18" fmla="*/ 0 w 280994"/>
                <a:gd name="connsiteY18" fmla="*/ 76199 h 76199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16669 w 280994"/>
                <a:gd name="connsiteY2" fmla="*/ 28575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4762 w 280994"/>
                <a:gd name="connsiteY1" fmla="*/ 38099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0994" h="71436">
                  <a:moveTo>
                    <a:pt x="0" y="71436"/>
                  </a:moveTo>
                  <a:cubicBezTo>
                    <a:pt x="1587" y="58736"/>
                    <a:pt x="-397" y="46830"/>
                    <a:pt x="4762" y="38099"/>
                  </a:cubicBezTo>
                  <a:cubicBezTo>
                    <a:pt x="9921" y="29368"/>
                    <a:pt x="26591" y="21828"/>
                    <a:pt x="30957" y="19050"/>
                  </a:cubicBezTo>
                  <a:cubicBezTo>
                    <a:pt x="35323" y="16272"/>
                    <a:pt x="6927" y="29440"/>
                    <a:pt x="30956" y="21431"/>
                  </a:cubicBezTo>
                  <a:cubicBezTo>
                    <a:pt x="32543" y="19050"/>
                    <a:pt x="33483" y="16075"/>
                    <a:pt x="35718" y="14287"/>
                  </a:cubicBezTo>
                  <a:cubicBezTo>
                    <a:pt x="37678" y="12719"/>
                    <a:pt x="41087" y="13681"/>
                    <a:pt x="42862" y="11906"/>
                  </a:cubicBezTo>
                  <a:cubicBezTo>
                    <a:pt x="51512" y="3256"/>
                    <a:pt x="39085" y="4762"/>
                    <a:pt x="50006" y="4762"/>
                  </a:cubicBezTo>
                  <a:lnTo>
                    <a:pt x="50006" y="4762"/>
                  </a:lnTo>
                  <a:cubicBezTo>
                    <a:pt x="107928" y="2129"/>
                    <a:pt x="165839" y="0"/>
                    <a:pt x="223837" y="0"/>
                  </a:cubicBezTo>
                  <a:lnTo>
                    <a:pt x="223837" y="0"/>
                  </a:lnTo>
                  <a:cubicBezTo>
                    <a:pt x="229393" y="3969"/>
                    <a:pt x="235403" y="7370"/>
                    <a:pt x="240506" y="11906"/>
                  </a:cubicBezTo>
                  <a:cubicBezTo>
                    <a:pt x="242645" y="13807"/>
                    <a:pt x="243033" y="17262"/>
                    <a:pt x="245268" y="19050"/>
                  </a:cubicBezTo>
                  <a:cubicBezTo>
                    <a:pt x="247228" y="20618"/>
                    <a:pt x="250218" y="20212"/>
                    <a:pt x="252412" y="21431"/>
                  </a:cubicBezTo>
                  <a:cubicBezTo>
                    <a:pt x="276976" y="35077"/>
                    <a:pt x="257678" y="27949"/>
                    <a:pt x="273843" y="33337"/>
                  </a:cubicBezTo>
                  <a:lnTo>
                    <a:pt x="278606" y="40481"/>
                  </a:lnTo>
                  <a:lnTo>
                    <a:pt x="278606" y="40481"/>
                  </a:lnTo>
                  <a:cubicBezTo>
                    <a:pt x="281250" y="64279"/>
                    <a:pt x="280987" y="54724"/>
                    <a:pt x="280987" y="69056"/>
                  </a:cubicBezTo>
                  <a:lnTo>
                    <a:pt x="280987" y="69056"/>
                  </a:lnTo>
                  <a:lnTo>
                    <a:pt x="0" y="7143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14784719-2330-4FC5-A6F3-7F0D3B91FC5D}"/>
                </a:ext>
              </a:extLst>
            </p:cNvPr>
            <p:cNvSpPr/>
            <p:nvPr/>
          </p:nvSpPr>
          <p:spPr>
            <a:xfrm>
              <a:off x="8780868" y="5883857"/>
              <a:ext cx="97623" cy="1026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8EF261E5-105F-4B0F-8082-05AADE997D7E}"/>
              </a:ext>
            </a:extLst>
          </p:cNvPr>
          <p:cNvSpPr txBox="1"/>
          <p:nvPr/>
        </p:nvSpPr>
        <p:spPr>
          <a:xfrm>
            <a:off x="-245169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05B8510A-1D84-4C3A-A163-17A5E24C82F2}"/>
              </a:ext>
            </a:extLst>
          </p:cNvPr>
          <p:cNvSpPr txBox="1"/>
          <p:nvPr/>
        </p:nvSpPr>
        <p:spPr>
          <a:xfrm>
            <a:off x="-219485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9DB2271E-56E5-4AB9-A2DD-D64CA56D3D85}"/>
              </a:ext>
            </a:extLst>
          </p:cNvPr>
          <p:cNvSpPr txBox="1"/>
          <p:nvPr/>
        </p:nvSpPr>
        <p:spPr>
          <a:xfrm>
            <a:off x="-2319036" y="3792646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1095" name="Group 1">
            <a:extLst>
              <a:ext uri="{FF2B5EF4-FFF2-40B4-BE49-F238E27FC236}">
                <a16:creationId xmlns:a16="http://schemas.microsoft.com/office/drawing/2014/main" id="{AB3817B7-4B2A-4BD3-BAFD-517B08986650}"/>
              </a:ext>
            </a:extLst>
          </p:cNvPr>
          <p:cNvGrpSpPr>
            <a:grpSpLocks/>
          </p:cNvGrpSpPr>
          <p:nvPr/>
        </p:nvGrpSpPr>
        <p:grpSpPr bwMode="auto">
          <a:xfrm>
            <a:off x="7607299" y="792163"/>
            <a:ext cx="2389188" cy="503237"/>
            <a:chOff x="8077200" y="1706087"/>
            <a:chExt cx="2388583" cy="503713"/>
          </a:xfrm>
        </p:grpSpPr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B538F8D6-D2E7-4363-8449-F48B8A16259C}"/>
                </a:ext>
              </a:extLst>
            </p:cNvPr>
            <p:cNvSpPr/>
            <p:nvPr/>
          </p:nvSpPr>
          <p:spPr>
            <a:xfrm>
              <a:off x="8077200" y="1980984"/>
              <a:ext cx="2388583" cy="2288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97" name="Oval 1096">
              <a:extLst>
                <a:ext uri="{FF2B5EF4-FFF2-40B4-BE49-F238E27FC236}">
                  <a16:creationId xmlns:a16="http://schemas.microsoft.com/office/drawing/2014/main" id="{6F9F9985-7344-4E0A-886F-A65F042B7B29}"/>
                </a:ext>
              </a:extLst>
            </p:cNvPr>
            <p:cNvSpPr/>
            <p:nvPr/>
          </p:nvSpPr>
          <p:spPr>
            <a:xfrm>
              <a:off x="8116878" y="1718799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98" name="Oval 1097">
              <a:extLst>
                <a:ext uri="{FF2B5EF4-FFF2-40B4-BE49-F238E27FC236}">
                  <a16:creationId xmlns:a16="http://schemas.microsoft.com/office/drawing/2014/main" id="{5D838EA5-C709-4DAA-8854-7213C85D59E1}"/>
                </a:ext>
              </a:extLst>
            </p:cNvPr>
            <p:cNvSpPr/>
            <p:nvPr/>
          </p:nvSpPr>
          <p:spPr>
            <a:xfrm>
              <a:off x="8518413" y="1712443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99" name="Oval 1098">
              <a:extLst>
                <a:ext uri="{FF2B5EF4-FFF2-40B4-BE49-F238E27FC236}">
                  <a16:creationId xmlns:a16="http://schemas.microsoft.com/office/drawing/2014/main" id="{D43FD40C-E216-438C-8025-E4F7A497055E}"/>
                </a:ext>
              </a:extLst>
            </p:cNvPr>
            <p:cNvSpPr/>
            <p:nvPr/>
          </p:nvSpPr>
          <p:spPr>
            <a:xfrm>
              <a:off x="8919950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0" name="Oval 1099">
              <a:extLst>
                <a:ext uri="{FF2B5EF4-FFF2-40B4-BE49-F238E27FC236}">
                  <a16:creationId xmlns:a16="http://schemas.microsoft.com/office/drawing/2014/main" id="{F005DD56-0585-4CA3-B5D8-8C0D0C4AD2B9}"/>
                </a:ext>
              </a:extLst>
            </p:cNvPr>
            <p:cNvSpPr/>
            <p:nvPr/>
          </p:nvSpPr>
          <p:spPr>
            <a:xfrm>
              <a:off x="9313550" y="1715621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1" name="Oval 1100">
              <a:extLst>
                <a:ext uri="{FF2B5EF4-FFF2-40B4-BE49-F238E27FC236}">
                  <a16:creationId xmlns:a16="http://schemas.microsoft.com/office/drawing/2014/main" id="{4E427AA9-1A7A-42F9-A533-D6B5685E665B}"/>
                </a:ext>
              </a:extLst>
            </p:cNvPr>
            <p:cNvSpPr/>
            <p:nvPr/>
          </p:nvSpPr>
          <p:spPr>
            <a:xfrm>
              <a:off x="9715085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0DBD1DFF-070E-4A58-B3CB-4650ACE2A4E5}"/>
                </a:ext>
              </a:extLst>
            </p:cNvPr>
            <p:cNvSpPr/>
            <p:nvPr/>
          </p:nvSpPr>
          <p:spPr>
            <a:xfrm>
              <a:off x="10116621" y="1706087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103" name="Group 1102">
            <a:extLst>
              <a:ext uri="{FF2B5EF4-FFF2-40B4-BE49-F238E27FC236}">
                <a16:creationId xmlns:a16="http://schemas.microsoft.com/office/drawing/2014/main" id="{893D9566-BFC8-468F-A5D5-674BD3D6B906}"/>
              </a:ext>
            </a:extLst>
          </p:cNvPr>
          <p:cNvGrpSpPr/>
          <p:nvPr/>
        </p:nvGrpSpPr>
        <p:grpSpPr>
          <a:xfrm>
            <a:off x="7910512" y="1728788"/>
            <a:ext cx="1290497" cy="644968"/>
            <a:chOff x="5255538" y="3733800"/>
            <a:chExt cx="1290497" cy="644968"/>
          </a:xfrm>
        </p:grpSpPr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843065A0-B72C-4B78-A1B7-FDF5EB49718D}"/>
                </a:ext>
              </a:extLst>
            </p:cNvPr>
            <p:cNvSpPr/>
            <p:nvPr/>
          </p:nvSpPr>
          <p:spPr bwMode="auto">
            <a:xfrm>
              <a:off x="5280618" y="4016620"/>
              <a:ext cx="1241481" cy="92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5" name="Oval 1104">
              <a:extLst>
                <a:ext uri="{FF2B5EF4-FFF2-40B4-BE49-F238E27FC236}">
                  <a16:creationId xmlns:a16="http://schemas.microsoft.com/office/drawing/2014/main" id="{1E688555-C22D-43C7-BBEB-F493AD51905C}"/>
                </a:ext>
              </a:extLst>
            </p:cNvPr>
            <p:cNvSpPr/>
            <p:nvPr/>
          </p:nvSpPr>
          <p:spPr bwMode="auto">
            <a:xfrm>
              <a:off x="525553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6" name="Oval 1105">
              <a:extLst>
                <a:ext uri="{FF2B5EF4-FFF2-40B4-BE49-F238E27FC236}">
                  <a16:creationId xmlns:a16="http://schemas.microsoft.com/office/drawing/2014/main" id="{3BD86D68-2F15-4A28-ABA7-8537D1002214}"/>
                </a:ext>
              </a:extLst>
            </p:cNvPr>
            <p:cNvSpPr/>
            <p:nvPr/>
          </p:nvSpPr>
          <p:spPr bwMode="auto">
            <a:xfrm>
              <a:off x="555498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7" name="Oval 1106">
              <a:extLst>
                <a:ext uri="{FF2B5EF4-FFF2-40B4-BE49-F238E27FC236}">
                  <a16:creationId xmlns:a16="http://schemas.microsoft.com/office/drawing/2014/main" id="{45515056-6B35-488C-8003-2D3F4782349F}"/>
                </a:ext>
              </a:extLst>
            </p:cNvPr>
            <p:cNvSpPr/>
            <p:nvPr/>
          </p:nvSpPr>
          <p:spPr bwMode="auto">
            <a:xfrm>
              <a:off x="5975584" y="3746346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8" name="Oval 1107">
              <a:extLst>
                <a:ext uri="{FF2B5EF4-FFF2-40B4-BE49-F238E27FC236}">
                  <a16:creationId xmlns:a16="http://schemas.microsoft.com/office/drawing/2014/main" id="{3A8820BA-6F8B-419D-A2E3-750CDCF4E870}"/>
                </a:ext>
              </a:extLst>
            </p:cNvPr>
            <p:cNvSpPr/>
            <p:nvPr/>
          </p:nvSpPr>
          <p:spPr bwMode="auto">
            <a:xfrm>
              <a:off x="6282510" y="3737398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9" name="Oval 1108">
              <a:extLst>
                <a:ext uri="{FF2B5EF4-FFF2-40B4-BE49-F238E27FC236}">
                  <a16:creationId xmlns:a16="http://schemas.microsoft.com/office/drawing/2014/main" id="{FFE2FDEE-1B35-4EF7-BE74-7A78AA5BAA64}"/>
                </a:ext>
              </a:extLst>
            </p:cNvPr>
            <p:cNvSpPr/>
            <p:nvPr/>
          </p:nvSpPr>
          <p:spPr bwMode="auto">
            <a:xfrm>
              <a:off x="53366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10" name="Oval 1109">
              <a:extLst>
                <a:ext uri="{FF2B5EF4-FFF2-40B4-BE49-F238E27FC236}">
                  <a16:creationId xmlns:a16="http://schemas.microsoft.com/office/drawing/2014/main" id="{68B31E08-EF74-4847-ADAE-992DFC245180}"/>
                </a:ext>
              </a:extLst>
            </p:cNvPr>
            <p:cNvSpPr/>
            <p:nvPr/>
          </p:nvSpPr>
          <p:spPr bwMode="auto">
            <a:xfrm>
              <a:off x="563609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11" name="Oval 1110">
              <a:extLst>
                <a:ext uri="{FF2B5EF4-FFF2-40B4-BE49-F238E27FC236}">
                  <a16:creationId xmlns:a16="http://schemas.microsoft.com/office/drawing/2014/main" id="{E2EFEEDB-4B31-4614-9D2D-F787D6DF5596}"/>
                </a:ext>
              </a:extLst>
            </p:cNvPr>
            <p:cNvSpPr/>
            <p:nvPr/>
          </p:nvSpPr>
          <p:spPr bwMode="auto">
            <a:xfrm>
              <a:off x="59355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12" name="Oval 1111">
              <a:extLst>
                <a:ext uri="{FF2B5EF4-FFF2-40B4-BE49-F238E27FC236}">
                  <a16:creationId xmlns:a16="http://schemas.microsoft.com/office/drawing/2014/main" id="{A5187A2E-FEFC-4ECF-9CE6-8014F5361843}"/>
                </a:ext>
              </a:extLst>
            </p:cNvPr>
            <p:cNvSpPr/>
            <p:nvPr/>
          </p:nvSpPr>
          <p:spPr bwMode="auto">
            <a:xfrm>
              <a:off x="6242469" y="4106295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5" name="Group 107">
            <a:extLst>
              <a:ext uri="{FF2B5EF4-FFF2-40B4-BE49-F238E27FC236}">
                <a16:creationId xmlns:a16="http://schemas.microsoft.com/office/drawing/2014/main" id="{CC9B7F09-6EAB-4B9F-99A9-DDDCB49FF3AB}"/>
              </a:ext>
            </a:extLst>
          </p:cNvPr>
          <p:cNvGrpSpPr/>
          <p:nvPr/>
        </p:nvGrpSpPr>
        <p:grpSpPr>
          <a:xfrm>
            <a:off x="-1542723" y="957708"/>
            <a:ext cx="533400" cy="3505200"/>
            <a:chOff x="1600200" y="3200400"/>
            <a:chExt cx="533400" cy="3505200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8BAC88CC-8ACA-445A-9B11-22C635514230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44C0A3F-2EF4-4574-A1C6-702265F563C7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AC611EDF-6448-4521-A976-17995F6B613D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F9151305-D3FB-4E46-84EA-7C86A43D8D45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8719EEC9-AE03-48ED-AC37-C501BE6CAFC3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61D208A5-F392-455B-98F3-C87D7BD3F609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99C7ACD6-9E76-4C37-A9BB-F0561433F8CC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E2629340-5B4F-4499-AC92-FA7E8A675882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892980B-A71D-4947-BF1C-42340DA748E1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E5B5DEBA-9CEA-4E0A-BEB1-90756310BC73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620913C3-367A-447F-8DB0-E4E8D5490641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7E6221D0-D69D-40EA-B517-F53575C43642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5F9007A8-332D-47F7-B4CB-1763A759ED02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39DF16F3-BF43-4B25-9DA6-211B44400CD4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105C512-A414-4A84-81F5-258C98DA7EB4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A4441F51-D8AB-4AF6-AAE3-FFB10493990E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43430EF5-D193-4648-8696-7E91CBD6056E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29C3BD02-1155-4BCD-BD9F-D9AF5E6D0046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B06BB95-4345-4F39-A0EC-E8D5CA449008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D78887E6-3FA7-430F-809F-E5132F82DA3D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D51816C-FC4C-45FD-99DC-9D2BAC642F63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3BC081DC-7DC2-4D3A-B826-B592735FBEFB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DC342049-1909-4E62-BB2B-DA12F7DA0AA7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18B0ABA0-5DE4-42A9-8D2F-774DC743B1E3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B78CD9CF-A673-4426-91C4-D9918F11A3D7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2A0A6153-5507-4C0F-9A54-1F508957177B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BC2A662B-2A7A-4B5A-9805-3A7287DED930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03728237-18AC-437F-B96C-311BAE1C4BF5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312DD766-3C4D-43EB-8302-7D282589EE20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288</Words>
  <Application>Microsoft Office PowerPoint</Application>
  <PresentationFormat>Custom</PresentationFormat>
  <Paragraphs>78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178</cp:revision>
  <dcterms:created xsi:type="dcterms:W3CDTF">2002-08-21T12:11:08Z</dcterms:created>
  <dcterms:modified xsi:type="dcterms:W3CDTF">2020-09-27T04:38:30Z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