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m" ContentType="image/unknown"/>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7" r:id="rId2"/>
    <p:sldId id="258" r:id="rId3"/>
    <p:sldId id="259" r:id="rId4"/>
    <p:sldId id="260" r:id="rId5"/>
    <p:sldId id="261" r:id="rId6"/>
  </p:sldIdLst>
  <p:sldSz cx="7315200" cy="96012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30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1A4E83-ACC5-44FD-B374-581A755CFB75}"/>
              </a:ext>
            </a:extLst>
          </p:cNvPr>
          <p:cNvSpPr txBox="1">
            <a:spLocks noGrp="1"/>
          </p:cNvSpPr>
          <p:nvPr>
            <p:ph type="hdr" sz="quarter"/>
          </p:nvPr>
        </p:nvSpPr>
        <p:spPr>
          <a:xfrm>
            <a:off x="0" y="0"/>
            <a:ext cx="3174438" cy="479716"/>
          </a:xfrm>
          <a:prstGeom prst="rect">
            <a:avLst/>
          </a:prstGeom>
          <a:noFill/>
          <a:ln>
            <a:noFill/>
          </a:ln>
        </p:spPr>
        <p:txBody>
          <a:bodyPr vert="horz" wrap="none" lIns="85383" tIns="42692" rIns="85383" bIns="42692" anchorCtr="0" compatLnSpc="0">
            <a:noAutofit/>
          </a:bodyPr>
          <a:lstStyle/>
          <a:p>
            <a:pPr hangingPunct="0">
              <a:defRPr sz="1400"/>
            </a:pPr>
            <a:endParaRPr lang="en-US" sz="1300">
              <a:latin typeface="Arial" pitchFamily="18"/>
              <a:ea typeface="Microsoft YaHei" pitchFamily="2"/>
              <a:cs typeface="Arial" pitchFamily="2"/>
            </a:endParaRPr>
          </a:p>
        </p:txBody>
      </p:sp>
      <p:sp>
        <p:nvSpPr>
          <p:cNvPr id="3" name="Date Placeholder 2">
            <a:extLst>
              <a:ext uri="{FF2B5EF4-FFF2-40B4-BE49-F238E27FC236}">
                <a16:creationId xmlns:a16="http://schemas.microsoft.com/office/drawing/2014/main" id="{BC94FA16-194F-4E91-AA92-B1229FFCB5BA}"/>
              </a:ext>
            </a:extLst>
          </p:cNvPr>
          <p:cNvSpPr txBox="1">
            <a:spLocks noGrp="1"/>
          </p:cNvSpPr>
          <p:nvPr>
            <p:ph type="dt" sz="quarter" idx="1"/>
          </p:nvPr>
        </p:nvSpPr>
        <p:spPr>
          <a:xfrm>
            <a:off x="4140423" y="0"/>
            <a:ext cx="3174438" cy="479716"/>
          </a:xfrm>
          <a:prstGeom prst="rect">
            <a:avLst/>
          </a:prstGeom>
          <a:noFill/>
          <a:ln>
            <a:noFill/>
          </a:ln>
        </p:spPr>
        <p:txBody>
          <a:bodyPr vert="horz" wrap="none" lIns="85383" tIns="42692" rIns="85383" bIns="42692" anchorCtr="0" compatLnSpc="0">
            <a:noAutofit/>
          </a:bodyPr>
          <a:lstStyle/>
          <a:p>
            <a:pPr algn="r" hangingPunct="0">
              <a:defRPr sz="1400"/>
            </a:pPr>
            <a:endParaRPr lang="en-US" sz="1300">
              <a:latin typeface="Arial" pitchFamily="18"/>
              <a:ea typeface="Microsoft YaHei" pitchFamily="2"/>
              <a:cs typeface="Arial" pitchFamily="2"/>
            </a:endParaRPr>
          </a:p>
        </p:txBody>
      </p:sp>
      <p:sp>
        <p:nvSpPr>
          <p:cNvPr id="4" name="Footer Placeholder 3">
            <a:extLst>
              <a:ext uri="{FF2B5EF4-FFF2-40B4-BE49-F238E27FC236}">
                <a16:creationId xmlns:a16="http://schemas.microsoft.com/office/drawing/2014/main" id="{5697C5D4-1F99-4B57-9108-FEC32EE66714}"/>
              </a:ext>
            </a:extLst>
          </p:cNvPr>
          <p:cNvSpPr txBox="1">
            <a:spLocks noGrp="1"/>
          </p:cNvSpPr>
          <p:nvPr>
            <p:ph type="ftr" sz="quarter" idx="2"/>
          </p:nvPr>
        </p:nvSpPr>
        <p:spPr>
          <a:xfrm>
            <a:off x="0" y="9121140"/>
            <a:ext cx="3174438" cy="479716"/>
          </a:xfrm>
          <a:prstGeom prst="rect">
            <a:avLst/>
          </a:prstGeom>
          <a:noFill/>
          <a:ln>
            <a:noFill/>
          </a:ln>
        </p:spPr>
        <p:txBody>
          <a:bodyPr vert="horz" wrap="none" lIns="85383" tIns="42692" rIns="85383" bIns="42692" anchor="b" anchorCtr="0" compatLnSpc="0">
            <a:noAutofit/>
          </a:bodyPr>
          <a:lstStyle/>
          <a:p>
            <a:pPr hangingPunct="0">
              <a:defRPr sz="1400"/>
            </a:pPr>
            <a:endParaRPr lang="en-US" sz="1300">
              <a:latin typeface="Arial" pitchFamily="18"/>
              <a:ea typeface="Microsoft YaHei" pitchFamily="2"/>
              <a:cs typeface="Arial" pitchFamily="2"/>
            </a:endParaRPr>
          </a:p>
        </p:txBody>
      </p:sp>
      <p:sp>
        <p:nvSpPr>
          <p:cNvPr id="5" name="Slide Number Placeholder 4">
            <a:extLst>
              <a:ext uri="{FF2B5EF4-FFF2-40B4-BE49-F238E27FC236}">
                <a16:creationId xmlns:a16="http://schemas.microsoft.com/office/drawing/2014/main" id="{5CC702D8-52B1-408F-838E-CF0F255558DA}"/>
              </a:ext>
            </a:extLst>
          </p:cNvPr>
          <p:cNvSpPr txBox="1">
            <a:spLocks noGrp="1"/>
          </p:cNvSpPr>
          <p:nvPr>
            <p:ph type="sldNum" sz="quarter" idx="3"/>
          </p:nvPr>
        </p:nvSpPr>
        <p:spPr>
          <a:xfrm>
            <a:off x="4140423" y="9121140"/>
            <a:ext cx="3174438" cy="479716"/>
          </a:xfrm>
          <a:prstGeom prst="rect">
            <a:avLst/>
          </a:prstGeom>
          <a:noFill/>
          <a:ln>
            <a:noFill/>
          </a:ln>
        </p:spPr>
        <p:txBody>
          <a:bodyPr vert="horz" wrap="none" lIns="85383" tIns="42692" rIns="85383" bIns="42692" anchor="b" anchorCtr="0" compatLnSpc="0">
            <a:noAutofit/>
          </a:bodyPr>
          <a:lstStyle/>
          <a:p>
            <a:pPr algn="r" hangingPunct="0">
              <a:defRPr sz="1400"/>
            </a:pPr>
            <a:fld id="{F4482BB8-C587-4E04-9676-5521955DB341}" type="slidenum">
              <a:t>‹#›</a:t>
            </a:fld>
            <a:endParaRPr lang="en-US" sz="1300">
              <a:latin typeface="Arial" pitchFamily="18"/>
              <a:ea typeface="Microsoft YaHei" pitchFamily="2"/>
              <a:cs typeface="Arial" pitchFamily="2"/>
            </a:endParaRPr>
          </a:p>
        </p:txBody>
      </p:sp>
    </p:spTree>
    <p:extLst>
      <p:ext uri="{BB962C8B-B14F-4D97-AF65-F5344CB8AC3E}">
        <p14:creationId xmlns:p14="http://schemas.microsoft.com/office/powerpoint/2010/main" val="35966949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D8782F-3EFD-4E05-8737-A1480FAACD9F}"/>
              </a:ext>
            </a:extLst>
          </p:cNvPr>
          <p:cNvSpPr>
            <a:spLocks noGrp="1" noRot="1" noChangeAspect="1"/>
          </p:cNvSpPr>
          <p:nvPr>
            <p:ph type="sldImg" idx="2"/>
          </p:nvPr>
        </p:nvSpPr>
        <p:spPr>
          <a:xfrm>
            <a:off x="1371599" y="764280"/>
            <a:ext cx="5028480" cy="3771360"/>
          </a:xfrm>
          <a:prstGeom prst="rect">
            <a:avLst/>
          </a:prstGeom>
          <a:noFill/>
          <a:ln>
            <a:noFill/>
            <a:prstDash val="solid"/>
          </a:ln>
        </p:spPr>
      </p:sp>
      <p:sp>
        <p:nvSpPr>
          <p:cNvPr id="3" name="Notes Placeholder 2">
            <a:extLst>
              <a:ext uri="{FF2B5EF4-FFF2-40B4-BE49-F238E27FC236}">
                <a16:creationId xmlns:a16="http://schemas.microsoft.com/office/drawing/2014/main" id="{4162AB4D-3BBA-4696-9500-40E6F4433327}"/>
              </a:ext>
            </a:extLst>
          </p:cNvPr>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a:extLst>
              <a:ext uri="{FF2B5EF4-FFF2-40B4-BE49-F238E27FC236}">
                <a16:creationId xmlns:a16="http://schemas.microsoft.com/office/drawing/2014/main" id="{E290423B-3CD8-4CB3-B73D-585C3753A95F}"/>
              </a:ext>
            </a:extLst>
          </p:cNvPr>
          <p:cNvSpPr txBox="1">
            <a:spLocks noGrp="1"/>
          </p:cNvSpPr>
          <p:nvPr>
            <p:ph type="hdr" sz="quarter"/>
          </p:nvPr>
        </p:nvSpPr>
        <p:spPr>
          <a:xfrm>
            <a:off x="0" y="0"/>
            <a:ext cx="3372840" cy="502560"/>
          </a:xfrm>
          <a:prstGeom prst="rect">
            <a:avLst/>
          </a:prstGeom>
          <a:noFill/>
          <a:ln>
            <a:noFill/>
          </a:ln>
        </p:spPr>
        <p:txBody>
          <a:bodyPr lIns="0" tIns="0" rIns="0" bIns="0" anchorCtr="0">
            <a:noAutofit/>
          </a:bodyPr>
          <a:lstStyle>
            <a:lvl1pPr lvl="0"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5" name="Date Placeholder 4">
            <a:extLst>
              <a:ext uri="{FF2B5EF4-FFF2-40B4-BE49-F238E27FC236}">
                <a16:creationId xmlns:a16="http://schemas.microsoft.com/office/drawing/2014/main" id="{F78A8DFE-C837-4721-B8B3-8F493CE3F071}"/>
              </a:ext>
            </a:extLst>
          </p:cNvPr>
          <p:cNvSpPr txBox="1">
            <a:spLocks noGrp="1"/>
          </p:cNvSpPr>
          <p:nvPr>
            <p:ph type="dt" idx="1"/>
          </p:nvPr>
        </p:nvSpPr>
        <p:spPr>
          <a:xfrm>
            <a:off x="4399200" y="0"/>
            <a:ext cx="3372840" cy="502560"/>
          </a:xfrm>
          <a:prstGeom prst="rect">
            <a:avLst/>
          </a:prstGeom>
          <a:noFill/>
          <a:ln>
            <a:noFill/>
          </a:ln>
        </p:spPr>
        <p:txBody>
          <a:bodyPr lIns="0" tIns="0" rIns="0" bIns="0" anchorCtr="0">
            <a:noAutofit/>
          </a:bodyPr>
          <a:lstStyle>
            <a:lvl1pPr lvl="0" algn="r"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6" name="Footer Placeholder 5">
            <a:extLst>
              <a:ext uri="{FF2B5EF4-FFF2-40B4-BE49-F238E27FC236}">
                <a16:creationId xmlns:a16="http://schemas.microsoft.com/office/drawing/2014/main" id="{4AE9CEED-C98A-4730-8C64-2A07E5EEB2F7}"/>
              </a:ext>
            </a:extLst>
          </p:cNvPr>
          <p:cNvSpPr txBox="1">
            <a:spLocks noGrp="1"/>
          </p:cNvSpPr>
          <p:nvPr>
            <p:ph type="ftr" sz="quarter" idx="4"/>
          </p:nvPr>
        </p:nvSpPr>
        <p:spPr>
          <a:xfrm>
            <a:off x="0" y="9555480"/>
            <a:ext cx="3372840" cy="502560"/>
          </a:xfrm>
          <a:prstGeom prst="rect">
            <a:avLst/>
          </a:prstGeom>
          <a:noFill/>
          <a:ln>
            <a:noFill/>
          </a:ln>
        </p:spPr>
        <p:txBody>
          <a:bodyPr lIns="0" tIns="0" rIns="0" bIns="0" anchor="b" anchorCtr="0">
            <a:noAutofit/>
          </a:bodyPr>
          <a:lstStyle>
            <a:lvl1pPr lvl="0"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7" name="Slide Number Placeholder 6">
            <a:extLst>
              <a:ext uri="{FF2B5EF4-FFF2-40B4-BE49-F238E27FC236}">
                <a16:creationId xmlns:a16="http://schemas.microsoft.com/office/drawing/2014/main" id="{0663FEEC-96DA-4F8C-BA9C-5E444BB48DE9}"/>
              </a:ext>
            </a:extLst>
          </p:cNvPr>
          <p:cNvSpPr txBox="1">
            <a:spLocks noGrp="1"/>
          </p:cNvSpPr>
          <p:nvPr>
            <p:ph type="sldNum" sz="quarter" idx="5"/>
          </p:nvPr>
        </p:nvSpPr>
        <p:spPr>
          <a:xfrm>
            <a:off x="4399200" y="9555480"/>
            <a:ext cx="3372840" cy="502560"/>
          </a:xfrm>
          <a:prstGeom prst="rect">
            <a:avLst/>
          </a:prstGeom>
          <a:noFill/>
          <a:ln>
            <a:noFill/>
          </a:ln>
        </p:spPr>
        <p:txBody>
          <a:bodyPr lIns="0" tIns="0" rIns="0" bIns="0" anchor="b" anchorCtr="0">
            <a:noAutofit/>
          </a:bodyPr>
          <a:lstStyle>
            <a:lvl1pPr lvl="0" algn="r" rtl="0" hangingPunct="0">
              <a:buNone/>
              <a:tabLst/>
              <a:defRPr lang="en-US" sz="1400" kern="1200">
                <a:latin typeface="Times New Roman" pitchFamily="18"/>
                <a:ea typeface="Lucida Sans Unicode" pitchFamily="2"/>
                <a:cs typeface="Tahoma" pitchFamily="2"/>
              </a:defRPr>
            </a:lvl1pPr>
          </a:lstStyle>
          <a:p>
            <a:pPr lvl="0"/>
            <a:fld id="{DED02EC5-9048-4D56-A1C8-B668828906BB}" type="slidenum">
              <a:t>‹#›</a:t>
            </a:fld>
            <a:endParaRPr lang="en-US"/>
          </a:p>
        </p:txBody>
      </p:sp>
    </p:spTree>
    <p:extLst>
      <p:ext uri="{BB962C8B-B14F-4D97-AF65-F5344CB8AC3E}">
        <p14:creationId xmlns:p14="http://schemas.microsoft.com/office/powerpoint/2010/main" val="3366581697"/>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a:ln>
          <a:noFill/>
        </a:ln>
        <a:latin typeface="Arial" pitchFamily="18"/>
        <a:ea typeface="Microsoft YaHei" pitchFamily="2"/>
        <a:cs typeface="Ari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58A0975-530C-4922-839C-8584F51F2885}"/>
              </a:ext>
            </a:extLst>
          </p:cNvPr>
          <p:cNvSpPr txBox="1">
            <a:spLocks noGrp="1"/>
          </p:cNvSpPr>
          <p:nvPr>
            <p:ph type="sldNum" sz="quarter" idx="8"/>
          </p:nvPr>
        </p:nvSpPr>
        <p:spPr>
          <a:xfrm>
            <a:off x="4143240" y="9120240"/>
            <a:ext cx="3169800" cy="479160"/>
          </a:xfrm>
        </p:spPr>
        <p:txBody>
          <a:bodyPr wrap="square" lIns="90000" tIns="45000" rIns="90000" bIns="45000" anchor="t"/>
          <a:lstStyle/>
          <a:p>
            <a:pPr lvl="0" algn="l" hangingPunct="1"/>
            <a:fld id="{6A4818B6-D6D6-4716-9840-26F45C727D8C}" type="slidenum">
              <a:t>1</a:t>
            </a:fld>
            <a:endParaRPr lang="en-US">
              <a:solidFill>
                <a:srgbClr val="000000"/>
              </a:solidFill>
              <a:latin typeface="Arial" pitchFamily="34"/>
              <a:ea typeface="ＭＳ Ｐゴシック" pitchFamily="1"/>
              <a:cs typeface="+mn-cs" pitchFamily="2"/>
            </a:endParaRPr>
          </a:p>
        </p:txBody>
      </p:sp>
      <p:sp>
        <p:nvSpPr>
          <p:cNvPr id="8" name="Slide Number Placeholder 6">
            <a:extLst>
              <a:ext uri="{FF2B5EF4-FFF2-40B4-BE49-F238E27FC236}">
                <a16:creationId xmlns:a16="http://schemas.microsoft.com/office/drawing/2014/main" id="{3D5E956F-5E98-483B-8536-2BDA30F7D88B}"/>
              </a:ext>
            </a:extLst>
          </p:cNvPr>
          <p:cNvSpPr txBox="1">
            <a:spLocks noGrp="1"/>
          </p:cNvSpPr>
          <p:nvPr>
            <p:ph type="sldNum" sz="quarter" idx="5"/>
          </p:nvPr>
        </p:nvSpPr>
        <p:spPr>
          <a:ln/>
        </p:spPr>
        <p:txBody>
          <a:bodyPr lIns="0" tIns="0" rIns="0" bIns="0" anchor="b" anchorCtr="0">
            <a:noAutofit/>
          </a:bodyPr>
          <a:lstStyle/>
          <a:p>
            <a:pPr lvl="0"/>
            <a:fld id="{C4F3D5A3-F705-4508-8EA6-7D0DB065BF20}" type="slidenum">
              <a:t>1</a:t>
            </a:fld>
            <a:endParaRPr lang="en-US"/>
          </a:p>
        </p:txBody>
      </p:sp>
      <p:sp>
        <p:nvSpPr>
          <p:cNvPr id="2" name="Slide Image Placeholder 1">
            <a:extLst>
              <a:ext uri="{FF2B5EF4-FFF2-40B4-BE49-F238E27FC236}">
                <a16:creationId xmlns:a16="http://schemas.microsoft.com/office/drawing/2014/main" id="{399F3C94-EF1C-4FB3-9F85-1293055F6151}"/>
              </a:ext>
            </a:extLst>
          </p:cNvPr>
          <p:cNvSpPr>
            <a:spLocks noGrp="1" noRot="1" noChangeAspect="1" noResize="1"/>
          </p:cNvSpPr>
          <p:nvPr>
            <p:ph type="sldImg"/>
          </p:nvPr>
        </p:nvSpPr>
        <p:spPr>
          <a:xfrm>
            <a:off x="2286000" y="719138"/>
            <a:ext cx="2743200" cy="360045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4F26ADBD-F85B-4858-9EA1-906C049EC4CD}"/>
              </a:ext>
            </a:extLst>
          </p:cNvPr>
          <p:cNvSpPr txBox="1">
            <a:spLocks noGrp="1"/>
          </p:cNvSpPr>
          <p:nvPr>
            <p:ph type="body" sz="quarter" idx="1"/>
          </p:nvPr>
        </p:nvSpPr>
        <p:spPr>
          <a:xfrm>
            <a:off x="731880" y="4560840"/>
            <a:ext cx="5851080" cy="4319280"/>
          </a:xfrm>
        </p:spPr>
        <p:txBody>
          <a:bodyPr wrap="square" lIns="90000" tIns="45000" rIns="90000" bIns="45000" anchor="t">
            <a:noAutofit/>
          </a:bodyPr>
          <a:lstStyle/>
          <a:p>
            <a:pPr lvl="0"/>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16A0A7F-29EE-4C7E-BDFF-864F69D93C3B}"/>
              </a:ext>
            </a:extLst>
          </p:cNvPr>
          <p:cNvSpPr txBox="1">
            <a:spLocks noGrp="1"/>
          </p:cNvSpPr>
          <p:nvPr>
            <p:ph type="sldNum" sz="quarter" idx="5"/>
          </p:nvPr>
        </p:nvSpPr>
        <p:spPr>
          <a:ln/>
        </p:spPr>
        <p:txBody>
          <a:bodyPr lIns="0" tIns="0" rIns="0" bIns="0" anchor="b" anchorCtr="0">
            <a:noAutofit/>
          </a:bodyPr>
          <a:lstStyle/>
          <a:p>
            <a:pPr lvl="0"/>
            <a:fld id="{75256373-FB01-40DC-B1C7-4E9282B40E00}" type="slidenum">
              <a:t>2</a:t>
            </a:fld>
            <a:endParaRPr lang="en-US"/>
          </a:p>
        </p:txBody>
      </p:sp>
      <p:sp>
        <p:nvSpPr>
          <p:cNvPr id="2" name="Slide Image Placeholder 1">
            <a:extLst>
              <a:ext uri="{FF2B5EF4-FFF2-40B4-BE49-F238E27FC236}">
                <a16:creationId xmlns:a16="http://schemas.microsoft.com/office/drawing/2014/main" id="{5D1BF85B-D51D-4496-8CEA-10DBE7863057}"/>
              </a:ext>
            </a:extLst>
          </p:cNvPr>
          <p:cNvSpPr>
            <a:spLocks noGrp="1" noRot="1" noChangeAspect="1" noResize="1"/>
          </p:cNvSpPr>
          <p:nvPr>
            <p:ph type="sldImg"/>
          </p:nvPr>
        </p:nvSpPr>
        <p:spPr>
          <a:xfrm>
            <a:off x="2449513" y="763588"/>
            <a:ext cx="2873375"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C0AE2E53-B886-4906-8F39-57ABCE83C30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028CEF-11CF-4354-B9A1-688114114EAD}"/>
              </a:ext>
            </a:extLst>
          </p:cNvPr>
          <p:cNvSpPr txBox="1">
            <a:spLocks noGrp="1"/>
          </p:cNvSpPr>
          <p:nvPr>
            <p:ph type="sldNum" sz="quarter" idx="8"/>
          </p:nvPr>
        </p:nvSpPr>
        <p:spPr>
          <a:xfrm>
            <a:off x="4143240" y="9120240"/>
            <a:ext cx="3169800" cy="479160"/>
          </a:xfrm>
        </p:spPr>
        <p:txBody>
          <a:bodyPr wrap="square" lIns="90000" tIns="45000" rIns="90000" bIns="45000" anchor="t"/>
          <a:lstStyle/>
          <a:p>
            <a:pPr lvl="0" algn="l" hangingPunct="1"/>
            <a:fld id="{47A9E3A9-0287-473A-95C2-A2EF003B8555}" type="slidenum">
              <a:t>3</a:t>
            </a:fld>
            <a:endParaRPr lang="en-US">
              <a:solidFill>
                <a:srgbClr val="000000"/>
              </a:solidFill>
              <a:latin typeface="Arial" pitchFamily="34"/>
              <a:ea typeface="ＭＳ Ｐゴシック" pitchFamily="1"/>
              <a:cs typeface="+mn-cs" pitchFamily="2"/>
            </a:endParaRPr>
          </a:p>
        </p:txBody>
      </p:sp>
      <p:sp>
        <p:nvSpPr>
          <p:cNvPr id="8" name="Slide Number Placeholder 6">
            <a:extLst>
              <a:ext uri="{FF2B5EF4-FFF2-40B4-BE49-F238E27FC236}">
                <a16:creationId xmlns:a16="http://schemas.microsoft.com/office/drawing/2014/main" id="{ABF046EF-823B-4D50-8808-BB25698271D8}"/>
              </a:ext>
            </a:extLst>
          </p:cNvPr>
          <p:cNvSpPr txBox="1">
            <a:spLocks noGrp="1"/>
          </p:cNvSpPr>
          <p:nvPr>
            <p:ph type="sldNum" sz="quarter" idx="5"/>
          </p:nvPr>
        </p:nvSpPr>
        <p:spPr>
          <a:ln/>
        </p:spPr>
        <p:txBody>
          <a:bodyPr lIns="0" tIns="0" rIns="0" bIns="0" anchor="b" anchorCtr="0">
            <a:noAutofit/>
          </a:bodyPr>
          <a:lstStyle/>
          <a:p>
            <a:pPr lvl="0"/>
            <a:fld id="{7E05AA81-6124-4BCF-8C66-6E89F630EF76}" type="slidenum">
              <a:t>3</a:t>
            </a:fld>
            <a:endParaRPr lang="en-US"/>
          </a:p>
        </p:txBody>
      </p:sp>
      <p:sp>
        <p:nvSpPr>
          <p:cNvPr id="2" name="Slide Image Placeholder 1">
            <a:extLst>
              <a:ext uri="{FF2B5EF4-FFF2-40B4-BE49-F238E27FC236}">
                <a16:creationId xmlns:a16="http://schemas.microsoft.com/office/drawing/2014/main" id="{760CCA70-BBE7-4E1F-8825-659AAA841C7B}"/>
              </a:ext>
            </a:extLst>
          </p:cNvPr>
          <p:cNvSpPr>
            <a:spLocks noGrp="1" noRot="1" noChangeAspect="1" noResize="1"/>
          </p:cNvSpPr>
          <p:nvPr>
            <p:ph type="sldImg"/>
          </p:nvPr>
        </p:nvSpPr>
        <p:spPr>
          <a:xfrm>
            <a:off x="2286000" y="719138"/>
            <a:ext cx="2743200" cy="360045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5D8E5F40-C4A5-47DF-BF16-9B981B02C2E9}"/>
              </a:ext>
            </a:extLst>
          </p:cNvPr>
          <p:cNvSpPr txBox="1">
            <a:spLocks noGrp="1"/>
          </p:cNvSpPr>
          <p:nvPr>
            <p:ph type="body" sz="quarter" idx="1"/>
          </p:nvPr>
        </p:nvSpPr>
        <p:spPr>
          <a:xfrm>
            <a:off x="731880" y="4560840"/>
            <a:ext cx="5851080" cy="4319280"/>
          </a:xfrm>
        </p:spPr>
        <p:txBody>
          <a:bodyPr wrap="square" lIns="90000" tIns="45000" rIns="90000" bIns="45000" anchor="t">
            <a:noAutofit/>
          </a:bodyPr>
          <a:lstStyle/>
          <a:p>
            <a:pPr lvl="0"/>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E27592D-01EF-49AC-BCC6-0B4E0F62A7A8}"/>
              </a:ext>
            </a:extLst>
          </p:cNvPr>
          <p:cNvSpPr txBox="1">
            <a:spLocks noGrp="1"/>
          </p:cNvSpPr>
          <p:nvPr>
            <p:ph type="sldNum" sz="quarter" idx="5"/>
          </p:nvPr>
        </p:nvSpPr>
        <p:spPr>
          <a:ln/>
        </p:spPr>
        <p:txBody>
          <a:bodyPr lIns="0" tIns="0" rIns="0" bIns="0" anchor="b" anchorCtr="0">
            <a:noAutofit/>
          </a:bodyPr>
          <a:lstStyle/>
          <a:p>
            <a:pPr lvl="0"/>
            <a:fld id="{FFE007D1-9D3E-41A3-AC7D-D7E00790C8FF}" type="slidenum">
              <a:t>4</a:t>
            </a:fld>
            <a:endParaRPr lang="en-US"/>
          </a:p>
        </p:txBody>
      </p:sp>
      <p:sp>
        <p:nvSpPr>
          <p:cNvPr id="2" name="Slide Image Placeholder 1">
            <a:extLst>
              <a:ext uri="{FF2B5EF4-FFF2-40B4-BE49-F238E27FC236}">
                <a16:creationId xmlns:a16="http://schemas.microsoft.com/office/drawing/2014/main" id="{458EAF3B-9C23-48B8-B7ED-C20C21798EB4}"/>
              </a:ext>
            </a:extLst>
          </p:cNvPr>
          <p:cNvSpPr>
            <a:spLocks noGrp="1" noRot="1" noChangeAspect="1" noResize="1"/>
          </p:cNvSpPr>
          <p:nvPr>
            <p:ph type="sldImg"/>
          </p:nvPr>
        </p:nvSpPr>
        <p:spPr>
          <a:xfrm>
            <a:off x="2449513" y="763588"/>
            <a:ext cx="2873375"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ED87E902-FF55-4937-846F-1DABCBC2FBC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BF9BDC-4909-4D3C-AAE1-9C6D4457409F}"/>
              </a:ext>
            </a:extLst>
          </p:cNvPr>
          <p:cNvSpPr txBox="1">
            <a:spLocks noGrp="1"/>
          </p:cNvSpPr>
          <p:nvPr>
            <p:ph type="sldNum" sz="quarter" idx="8"/>
          </p:nvPr>
        </p:nvSpPr>
        <p:spPr>
          <a:xfrm>
            <a:off x="4143240" y="9120240"/>
            <a:ext cx="3169800" cy="479160"/>
          </a:xfrm>
        </p:spPr>
        <p:txBody>
          <a:bodyPr wrap="square" lIns="90000" tIns="45000" rIns="90000" bIns="45000" anchor="t"/>
          <a:lstStyle/>
          <a:p>
            <a:pPr lvl="0" algn="l" hangingPunct="1"/>
            <a:fld id="{02E8E975-B7EC-44AB-8F8C-8E061BFDB481}" type="slidenum">
              <a:t>5</a:t>
            </a:fld>
            <a:endParaRPr lang="en-US">
              <a:solidFill>
                <a:srgbClr val="000000"/>
              </a:solidFill>
              <a:latin typeface="Arial" pitchFamily="34"/>
              <a:ea typeface="ＭＳ Ｐゴシック" pitchFamily="1"/>
              <a:cs typeface="+mn-cs" pitchFamily="2"/>
            </a:endParaRPr>
          </a:p>
        </p:txBody>
      </p:sp>
      <p:sp>
        <p:nvSpPr>
          <p:cNvPr id="8" name="Slide Number Placeholder 6">
            <a:extLst>
              <a:ext uri="{FF2B5EF4-FFF2-40B4-BE49-F238E27FC236}">
                <a16:creationId xmlns:a16="http://schemas.microsoft.com/office/drawing/2014/main" id="{B5F2A564-D50C-47A3-91E2-E236B78C790E}"/>
              </a:ext>
            </a:extLst>
          </p:cNvPr>
          <p:cNvSpPr txBox="1">
            <a:spLocks noGrp="1"/>
          </p:cNvSpPr>
          <p:nvPr>
            <p:ph type="sldNum" sz="quarter" idx="5"/>
          </p:nvPr>
        </p:nvSpPr>
        <p:spPr>
          <a:ln/>
        </p:spPr>
        <p:txBody>
          <a:bodyPr lIns="0" tIns="0" rIns="0" bIns="0" anchor="b" anchorCtr="0">
            <a:noAutofit/>
          </a:bodyPr>
          <a:lstStyle/>
          <a:p>
            <a:pPr lvl="0"/>
            <a:fld id="{D03AAD2C-216A-4AA6-99C6-A7F61A4F868E}" type="slidenum">
              <a:t>5</a:t>
            </a:fld>
            <a:endParaRPr lang="en-US"/>
          </a:p>
        </p:txBody>
      </p:sp>
      <p:sp>
        <p:nvSpPr>
          <p:cNvPr id="2" name="Slide Image Placeholder 1">
            <a:extLst>
              <a:ext uri="{FF2B5EF4-FFF2-40B4-BE49-F238E27FC236}">
                <a16:creationId xmlns:a16="http://schemas.microsoft.com/office/drawing/2014/main" id="{44777593-42F8-4625-BF16-8554B1F30C66}"/>
              </a:ext>
            </a:extLst>
          </p:cNvPr>
          <p:cNvSpPr>
            <a:spLocks noGrp="1" noRot="1" noChangeAspect="1" noResize="1"/>
          </p:cNvSpPr>
          <p:nvPr>
            <p:ph type="sldImg"/>
          </p:nvPr>
        </p:nvSpPr>
        <p:spPr>
          <a:xfrm>
            <a:off x="2286000" y="719138"/>
            <a:ext cx="2743200" cy="360045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6836DD54-04BB-4C56-83F1-4C573CFEBB2C}"/>
              </a:ext>
            </a:extLst>
          </p:cNvPr>
          <p:cNvSpPr txBox="1">
            <a:spLocks noGrp="1"/>
          </p:cNvSpPr>
          <p:nvPr>
            <p:ph type="body" sz="quarter" idx="1"/>
          </p:nvPr>
        </p:nvSpPr>
        <p:spPr>
          <a:xfrm>
            <a:off x="731880" y="4560840"/>
            <a:ext cx="5851080" cy="4319280"/>
          </a:xfrm>
        </p:spPr>
        <p:txBody>
          <a:bodyPr wrap="square" lIns="90000" tIns="45000" rIns="90000" bIns="45000" anchor="t">
            <a:noAutofit/>
          </a:bodyPr>
          <a:lstStyle/>
          <a:p>
            <a:pPr lvl="0"/>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1562F-9322-456E-8733-8371336A0AA7}"/>
              </a:ext>
            </a:extLst>
          </p:cNvPr>
          <p:cNvSpPr>
            <a:spLocks noGrp="1"/>
          </p:cNvSpPr>
          <p:nvPr>
            <p:ph type="ctrTitle"/>
          </p:nvPr>
        </p:nvSpPr>
        <p:spPr>
          <a:xfrm>
            <a:off x="914400" y="1571625"/>
            <a:ext cx="5486400" cy="3341688"/>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F09CEB-447F-45D0-9B3F-31055A0E6C7E}"/>
              </a:ext>
            </a:extLst>
          </p:cNvPr>
          <p:cNvSpPr>
            <a:spLocks noGrp="1"/>
          </p:cNvSpPr>
          <p:nvPr>
            <p:ph type="subTitle" idx="1"/>
          </p:nvPr>
        </p:nvSpPr>
        <p:spPr>
          <a:xfrm>
            <a:off x="914400" y="5043488"/>
            <a:ext cx="5486400" cy="231775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CF14C5-4019-432C-80D5-5CD48DA74F13}"/>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44EB7EB2-44F5-452B-BBBB-FF9D1FE9DA4F}"/>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21D3E234-F407-4FE0-8D66-210A9112D0EF}"/>
              </a:ext>
            </a:extLst>
          </p:cNvPr>
          <p:cNvSpPr>
            <a:spLocks noGrp="1"/>
          </p:cNvSpPr>
          <p:nvPr>
            <p:ph type="sldNum" sz="quarter" idx="12"/>
          </p:nvPr>
        </p:nvSpPr>
        <p:spPr/>
        <p:txBody>
          <a:bodyPr/>
          <a:lstStyle/>
          <a:p>
            <a:pPr lvl="0"/>
            <a:fld id="{AF5FB4BF-C62A-4363-8DC0-A91A95D4FAF7}" type="slidenum">
              <a:t>‹#›</a:t>
            </a:fld>
            <a:endParaRPr lang="en-US"/>
          </a:p>
        </p:txBody>
      </p:sp>
    </p:spTree>
    <p:extLst>
      <p:ext uri="{BB962C8B-B14F-4D97-AF65-F5344CB8AC3E}">
        <p14:creationId xmlns:p14="http://schemas.microsoft.com/office/powerpoint/2010/main" val="1652286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DD5B4-4251-492B-9AE6-E148C39E0F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AF9F18-37B0-4FB7-985D-EF15857E67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E58044-D2D0-497A-9890-88663E407AF8}"/>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3D863BB5-2B0B-4AA8-8971-DBAC0237CC2D}"/>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510B2FFB-FF07-463F-BBE6-89562BFBC52B}"/>
              </a:ext>
            </a:extLst>
          </p:cNvPr>
          <p:cNvSpPr>
            <a:spLocks noGrp="1"/>
          </p:cNvSpPr>
          <p:nvPr>
            <p:ph type="sldNum" sz="quarter" idx="12"/>
          </p:nvPr>
        </p:nvSpPr>
        <p:spPr/>
        <p:txBody>
          <a:bodyPr/>
          <a:lstStyle/>
          <a:p>
            <a:pPr lvl="0"/>
            <a:fld id="{AEC2C30C-36DF-4607-AD23-B251E76AC35C}" type="slidenum">
              <a:t>‹#›</a:t>
            </a:fld>
            <a:endParaRPr lang="en-US"/>
          </a:p>
        </p:txBody>
      </p:sp>
    </p:spTree>
    <p:extLst>
      <p:ext uri="{BB962C8B-B14F-4D97-AF65-F5344CB8AC3E}">
        <p14:creationId xmlns:p14="http://schemas.microsoft.com/office/powerpoint/2010/main" val="994188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F5D50F-CB19-4863-B422-4B4DE73407DF}"/>
              </a:ext>
            </a:extLst>
          </p:cNvPr>
          <p:cNvSpPr>
            <a:spLocks noGrp="1"/>
          </p:cNvSpPr>
          <p:nvPr>
            <p:ph type="title" orient="vert"/>
          </p:nvPr>
        </p:nvSpPr>
        <p:spPr>
          <a:xfrm>
            <a:off x="5303838" y="382588"/>
            <a:ext cx="1644650" cy="819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6ACD76-2806-4D54-9017-C770E745C6C1}"/>
              </a:ext>
            </a:extLst>
          </p:cNvPr>
          <p:cNvSpPr>
            <a:spLocks noGrp="1"/>
          </p:cNvSpPr>
          <p:nvPr>
            <p:ph type="body" orient="vert" idx="1"/>
          </p:nvPr>
        </p:nvSpPr>
        <p:spPr>
          <a:xfrm>
            <a:off x="365125" y="382588"/>
            <a:ext cx="4786313" cy="81994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04C5F6-31DB-4320-8AC1-615E46BD0537}"/>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52ECFDEE-3198-4C79-9F7E-6D8F637C74E0}"/>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4952305D-6BED-442E-9E42-FECF09269640}"/>
              </a:ext>
            </a:extLst>
          </p:cNvPr>
          <p:cNvSpPr>
            <a:spLocks noGrp="1"/>
          </p:cNvSpPr>
          <p:nvPr>
            <p:ph type="sldNum" sz="quarter" idx="12"/>
          </p:nvPr>
        </p:nvSpPr>
        <p:spPr/>
        <p:txBody>
          <a:bodyPr/>
          <a:lstStyle/>
          <a:p>
            <a:pPr lvl="0"/>
            <a:fld id="{1BFD77CD-DB28-4687-B5D0-CB5AB548A1A8}" type="slidenum">
              <a:t>‹#›</a:t>
            </a:fld>
            <a:endParaRPr lang="en-US"/>
          </a:p>
        </p:txBody>
      </p:sp>
    </p:spTree>
    <p:extLst>
      <p:ext uri="{BB962C8B-B14F-4D97-AF65-F5344CB8AC3E}">
        <p14:creationId xmlns:p14="http://schemas.microsoft.com/office/powerpoint/2010/main" val="3563579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15E2E-A5EC-490A-B7B8-07BDDF95E7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132A99-A4CB-4462-8A90-E98CD78058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17725D-1559-4231-820F-79260827EAEA}"/>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D7A5C862-E21D-4DF7-A011-F2506D544F27}"/>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AF0A8888-14B0-4376-98FB-1865A10D7AAF}"/>
              </a:ext>
            </a:extLst>
          </p:cNvPr>
          <p:cNvSpPr>
            <a:spLocks noGrp="1"/>
          </p:cNvSpPr>
          <p:nvPr>
            <p:ph type="sldNum" sz="quarter" idx="12"/>
          </p:nvPr>
        </p:nvSpPr>
        <p:spPr/>
        <p:txBody>
          <a:bodyPr/>
          <a:lstStyle/>
          <a:p>
            <a:pPr lvl="0"/>
            <a:fld id="{453AD307-9859-4C5E-9B13-5F23C657185B}" type="slidenum">
              <a:t>‹#›</a:t>
            </a:fld>
            <a:endParaRPr lang="en-US"/>
          </a:p>
        </p:txBody>
      </p:sp>
    </p:spTree>
    <p:extLst>
      <p:ext uri="{BB962C8B-B14F-4D97-AF65-F5344CB8AC3E}">
        <p14:creationId xmlns:p14="http://schemas.microsoft.com/office/powerpoint/2010/main" val="358500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A80DC-72F3-41B8-BF1E-055FA535F2CC}"/>
              </a:ext>
            </a:extLst>
          </p:cNvPr>
          <p:cNvSpPr>
            <a:spLocks noGrp="1"/>
          </p:cNvSpPr>
          <p:nvPr>
            <p:ph type="title"/>
          </p:nvPr>
        </p:nvSpPr>
        <p:spPr>
          <a:xfrm>
            <a:off x="498475" y="2393950"/>
            <a:ext cx="6310313" cy="3994150"/>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D686A3-9F1D-4AC8-BB45-8B3D0117AEE1}"/>
              </a:ext>
            </a:extLst>
          </p:cNvPr>
          <p:cNvSpPr>
            <a:spLocks noGrp="1"/>
          </p:cNvSpPr>
          <p:nvPr>
            <p:ph type="body" idx="1"/>
          </p:nvPr>
        </p:nvSpPr>
        <p:spPr>
          <a:xfrm>
            <a:off x="498475" y="6424613"/>
            <a:ext cx="6310313" cy="2100262"/>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C07593-7ABD-4868-91CA-F33B1499E14A}"/>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C52FAD9A-F4F9-4150-BEC6-070597734F4B}"/>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F0827087-5770-4739-A8D8-0D787CB5C94D}"/>
              </a:ext>
            </a:extLst>
          </p:cNvPr>
          <p:cNvSpPr>
            <a:spLocks noGrp="1"/>
          </p:cNvSpPr>
          <p:nvPr>
            <p:ph type="sldNum" sz="quarter" idx="12"/>
          </p:nvPr>
        </p:nvSpPr>
        <p:spPr/>
        <p:txBody>
          <a:bodyPr/>
          <a:lstStyle/>
          <a:p>
            <a:pPr lvl="0"/>
            <a:fld id="{D21EAF06-C996-4E4F-9CFD-33B92F4968E1}" type="slidenum">
              <a:t>‹#›</a:t>
            </a:fld>
            <a:endParaRPr lang="en-US"/>
          </a:p>
        </p:txBody>
      </p:sp>
    </p:spTree>
    <p:extLst>
      <p:ext uri="{BB962C8B-B14F-4D97-AF65-F5344CB8AC3E}">
        <p14:creationId xmlns:p14="http://schemas.microsoft.com/office/powerpoint/2010/main" val="863558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D482D-A509-4E3E-9EDC-830C2AE38E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A71C51-51E8-4DF5-9598-1CF08DDBC49D}"/>
              </a:ext>
            </a:extLst>
          </p:cNvPr>
          <p:cNvSpPr>
            <a:spLocks noGrp="1"/>
          </p:cNvSpPr>
          <p:nvPr>
            <p:ph sz="half" idx="1"/>
          </p:nvPr>
        </p:nvSpPr>
        <p:spPr>
          <a:xfrm>
            <a:off x="365125" y="2246313"/>
            <a:ext cx="3214688" cy="63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737F87-0947-4906-A2B6-332DB0C89242}"/>
              </a:ext>
            </a:extLst>
          </p:cNvPr>
          <p:cNvSpPr>
            <a:spLocks noGrp="1"/>
          </p:cNvSpPr>
          <p:nvPr>
            <p:ph sz="half" idx="2"/>
          </p:nvPr>
        </p:nvSpPr>
        <p:spPr>
          <a:xfrm>
            <a:off x="3732213" y="2246313"/>
            <a:ext cx="3216275" cy="63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F3488B-9E35-489A-BA42-7181908A3B8C}"/>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50400D2D-656F-4BE9-B8E5-538FD77D8D48}"/>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A9AA30CB-11AE-4073-816A-2C30891E096B}"/>
              </a:ext>
            </a:extLst>
          </p:cNvPr>
          <p:cNvSpPr>
            <a:spLocks noGrp="1"/>
          </p:cNvSpPr>
          <p:nvPr>
            <p:ph type="sldNum" sz="quarter" idx="12"/>
          </p:nvPr>
        </p:nvSpPr>
        <p:spPr/>
        <p:txBody>
          <a:bodyPr/>
          <a:lstStyle/>
          <a:p>
            <a:pPr lvl="0"/>
            <a:fld id="{D0311801-2D55-4E06-BB83-120D31E46587}" type="slidenum">
              <a:t>‹#›</a:t>
            </a:fld>
            <a:endParaRPr lang="en-US"/>
          </a:p>
        </p:txBody>
      </p:sp>
    </p:spTree>
    <p:extLst>
      <p:ext uri="{BB962C8B-B14F-4D97-AF65-F5344CB8AC3E}">
        <p14:creationId xmlns:p14="http://schemas.microsoft.com/office/powerpoint/2010/main" val="1704032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7D584-5F1D-48B4-B5BD-61E8CA52CE43}"/>
              </a:ext>
            </a:extLst>
          </p:cNvPr>
          <p:cNvSpPr>
            <a:spLocks noGrp="1"/>
          </p:cNvSpPr>
          <p:nvPr>
            <p:ph type="title"/>
          </p:nvPr>
        </p:nvSpPr>
        <p:spPr>
          <a:xfrm>
            <a:off x="503238" y="511175"/>
            <a:ext cx="6310312" cy="1855788"/>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CB5D52-EF74-4C4E-B5E6-41C129AC6FAB}"/>
              </a:ext>
            </a:extLst>
          </p:cNvPr>
          <p:cNvSpPr>
            <a:spLocks noGrp="1"/>
          </p:cNvSpPr>
          <p:nvPr>
            <p:ph type="body" idx="1"/>
          </p:nvPr>
        </p:nvSpPr>
        <p:spPr>
          <a:xfrm>
            <a:off x="503238" y="2354263"/>
            <a:ext cx="3095625" cy="11525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7FAFBC-9887-41FC-8821-B3A327C72FD2}"/>
              </a:ext>
            </a:extLst>
          </p:cNvPr>
          <p:cNvSpPr>
            <a:spLocks noGrp="1"/>
          </p:cNvSpPr>
          <p:nvPr>
            <p:ph sz="half" idx="2"/>
          </p:nvPr>
        </p:nvSpPr>
        <p:spPr>
          <a:xfrm>
            <a:off x="503238" y="3506788"/>
            <a:ext cx="3095625" cy="5159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F8A879-B4C0-412C-9E4B-6B33997B7EFA}"/>
              </a:ext>
            </a:extLst>
          </p:cNvPr>
          <p:cNvSpPr>
            <a:spLocks noGrp="1"/>
          </p:cNvSpPr>
          <p:nvPr>
            <p:ph type="body" sz="quarter" idx="3"/>
          </p:nvPr>
        </p:nvSpPr>
        <p:spPr>
          <a:xfrm>
            <a:off x="3703638" y="2354263"/>
            <a:ext cx="3109912" cy="11525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8FEA7B-3856-4003-8303-A97ED6C49C51}"/>
              </a:ext>
            </a:extLst>
          </p:cNvPr>
          <p:cNvSpPr>
            <a:spLocks noGrp="1"/>
          </p:cNvSpPr>
          <p:nvPr>
            <p:ph sz="quarter" idx="4"/>
          </p:nvPr>
        </p:nvSpPr>
        <p:spPr>
          <a:xfrm>
            <a:off x="3703638" y="3506788"/>
            <a:ext cx="3109912" cy="5159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68244D-5EE3-4A8A-8394-0DECB66749E0}"/>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34925C66-F00E-4E30-9C05-BFF0E0436C83}"/>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C3E69AB6-D560-4934-B710-D2A563AE5BAE}"/>
              </a:ext>
            </a:extLst>
          </p:cNvPr>
          <p:cNvSpPr>
            <a:spLocks noGrp="1"/>
          </p:cNvSpPr>
          <p:nvPr>
            <p:ph type="sldNum" sz="quarter" idx="12"/>
          </p:nvPr>
        </p:nvSpPr>
        <p:spPr/>
        <p:txBody>
          <a:bodyPr/>
          <a:lstStyle/>
          <a:p>
            <a:pPr lvl="0"/>
            <a:fld id="{239450F8-4778-43F3-8B2B-020EC4776CA1}" type="slidenum">
              <a:t>‹#›</a:t>
            </a:fld>
            <a:endParaRPr lang="en-US"/>
          </a:p>
        </p:txBody>
      </p:sp>
    </p:spTree>
    <p:extLst>
      <p:ext uri="{BB962C8B-B14F-4D97-AF65-F5344CB8AC3E}">
        <p14:creationId xmlns:p14="http://schemas.microsoft.com/office/powerpoint/2010/main" val="4229370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95593-1A20-4570-B3C6-0D9F4F8F51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00034E-A8A3-47B7-B42A-2BF56B4E90F3}"/>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D9339474-1E6B-45BE-A353-86548044A04A}"/>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B32D3DB1-6149-4894-8497-33C560A1E1C3}"/>
              </a:ext>
            </a:extLst>
          </p:cNvPr>
          <p:cNvSpPr>
            <a:spLocks noGrp="1"/>
          </p:cNvSpPr>
          <p:nvPr>
            <p:ph type="sldNum" sz="quarter" idx="12"/>
          </p:nvPr>
        </p:nvSpPr>
        <p:spPr/>
        <p:txBody>
          <a:bodyPr/>
          <a:lstStyle/>
          <a:p>
            <a:pPr lvl="0"/>
            <a:fld id="{23E7CD14-2233-4A51-AD5E-D57AF14EAAEE}" type="slidenum">
              <a:t>‹#›</a:t>
            </a:fld>
            <a:endParaRPr lang="en-US"/>
          </a:p>
        </p:txBody>
      </p:sp>
    </p:spTree>
    <p:extLst>
      <p:ext uri="{BB962C8B-B14F-4D97-AF65-F5344CB8AC3E}">
        <p14:creationId xmlns:p14="http://schemas.microsoft.com/office/powerpoint/2010/main" val="1859433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998372-9F59-4BD7-B5DC-0FEF7E715CB6}"/>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8201AEA6-44CD-43F7-A330-9B6D2AFE3750}"/>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2EE02719-BDB4-4584-A530-72F6DFB21EC6}"/>
              </a:ext>
            </a:extLst>
          </p:cNvPr>
          <p:cNvSpPr>
            <a:spLocks noGrp="1"/>
          </p:cNvSpPr>
          <p:nvPr>
            <p:ph type="sldNum" sz="quarter" idx="12"/>
          </p:nvPr>
        </p:nvSpPr>
        <p:spPr/>
        <p:txBody>
          <a:bodyPr/>
          <a:lstStyle/>
          <a:p>
            <a:pPr lvl="0"/>
            <a:fld id="{93555A92-833E-4FFD-B127-53C4953477D7}" type="slidenum">
              <a:t>‹#›</a:t>
            </a:fld>
            <a:endParaRPr lang="en-US"/>
          </a:p>
        </p:txBody>
      </p:sp>
    </p:spTree>
    <p:extLst>
      <p:ext uri="{BB962C8B-B14F-4D97-AF65-F5344CB8AC3E}">
        <p14:creationId xmlns:p14="http://schemas.microsoft.com/office/powerpoint/2010/main" val="336055171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BC9DB-52F5-43AF-AEFE-0C2F87B7001E}"/>
              </a:ext>
            </a:extLst>
          </p:cNvPr>
          <p:cNvSpPr>
            <a:spLocks noGrp="1"/>
          </p:cNvSpPr>
          <p:nvPr>
            <p:ph type="title"/>
          </p:nvPr>
        </p:nvSpPr>
        <p:spPr>
          <a:xfrm>
            <a:off x="503238" y="639763"/>
            <a:ext cx="2360612" cy="223996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CE63BD-B2E0-41F8-8696-130C47A2DDC1}"/>
              </a:ext>
            </a:extLst>
          </p:cNvPr>
          <p:cNvSpPr>
            <a:spLocks noGrp="1"/>
          </p:cNvSpPr>
          <p:nvPr>
            <p:ph idx="1"/>
          </p:nvPr>
        </p:nvSpPr>
        <p:spPr>
          <a:xfrm>
            <a:off x="3109913" y="1382713"/>
            <a:ext cx="3703637" cy="68230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088345-9980-4FBD-95EB-ECB9583E9399}"/>
              </a:ext>
            </a:extLst>
          </p:cNvPr>
          <p:cNvSpPr>
            <a:spLocks noGrp="1"/>
          </p:cNvSpPr>
          <p:nvPr>
            <p:ph type="body" sz="half" idx="2"/>
          </p:nvPr>
        </p:nvSpPr>
        <p:spPr>
          <a:xfrm>
            <a:off x="503238" y="2879725"/>
            <a:ext cx="2360612" cy="5337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07F9B0-4BED-4A7E-B5E1-393722AACBCD}"/>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EE0DA0BD-B6B9-48EC-A07F-0484620089B0}"/>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0CD89AE5-222D-4E14-895F-C8A10735789D}"/>
              </a:ext>
            </a:extLst>
          </p:cNvPr>
          <p:cNvSpPr>
            <a:spLocks noGrp="1"/>
          </p:cNvSpPr>
          <p:nvPr>
            <p:ph type="sldNum" sz="quarter" idx="12"/>
          </p:nvPr>
        </p:nvSpPr>
        <p:spPr/>
        <p:txBody>
          <a:bodyPr/>
          <a:lstStyle/>
          <a:p>
            <a:pPr lvl="0"/>
            <a:fld id="{A20BDA52-6046-4EE5-B993-45D6EE82743B}" type="slidenum">
              <a:t>‹#›</a:t>
            </a:fld>
            <a:endParaRPr lang="en-US"/>
          </a:p>
        </p:txBody>
      </p:sp>
    </p:spTree>
    <p:extLst>
      <p:ext uri="{BB962C8B-B14F-4D97-AF65-F5344CB8AC3E}">
        <p14:creationId xmlns:p14="http://schemas.microsoft.com/office/powerpoint/2010/main" val="2199381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777D3-F519-45D7-88F2-6E3AC549E1B9}"/>
              </a:ext>
            </a:extLst>
          </p:cNvPr>
          <p:cNvSpPr>
            <a:spLocks noGrp="1"/>
          </p:cNvSpPr>
          <p:nvPr>
            <p:ph type="title"/>
          </p:nvPr>
        </p:nvSpPr>
        <p:spPr>
          <a:xfrm>
            <a:off x="503238" y="639763"/>
            <a:ext cx="2360612" cy="2239962"/>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31B6A6-EB3C-4797-804D-D8ACBECF0150}"/>
              </a:ext>
            </a:extLst>
          </p:cNvPr>
          <p:cNvSpPr>
            <a:spLocks noGrp="1"/>
          </p:cNvSpPr>
          <p:nvPr>
            <p:ph type="pic" idx="1"/>
          </p:nvPr>
        </p:nvSpPr>
        <p:spPr>
          <a:xfrm>
            <a:off x="3109913" y="1382713"/>
            <a:ext cx="3703637" cy="6823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5E2DB2-899C-4BCE-A868-E410BECF65E9}"/>
              </a:ext>
            </a:extLst>
          </p:cNvPr>
          <p:cNvSpPr>
            <a:spLocks noGrp="1"/>
          </p:cNvSpPr>
          <p:nvPr>
            <p:ph type="body" sz="half" idx="2"/>
          </p:nvPr>
        </p:nvSpPr>
        <p:spPr>
          <a:xfrm>
            <a:off x="503238" y="2879725"/>
            <a:ext cx="2360612" cy="5337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AF13CA-67C8-4F28-AC38-5D508294744C}"/>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D5F6B2DB-EEEE-4D54-BA1A-75D02AFC5639}"/>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ADF25A8C-BCB0-4AF7-A8EC-618D4BEF35B7}"/>
              </a:ext>
            </a:extLst>
          </p:cNvPr>
          <p:cNvSpPr>
            <a:spLocks noGrp="1"/>
          </p:cNvSpPr>
          <p:nvPr>
            <p:ph type="sldNum" sz="quarter" idx="12"/>
          </p:nvPr>
        </p:nvSpPr>
        <p:spPr/>
        <p:txBody>
          <a:bodyPr/>
          <a:lstStyle/>
          <a:p>
            <a:pPr lvl="0"/>
            <a:fld id="{3E6EC0D1-E070-4ECB-AF52-AD99B842D56D}" type="slidenum">
              <a:t>‹#›</a:t>
            </a:fld>
            <a:endParaRPr lang="en-US"/>
          </a:p>
        </p:txBody>
      </p:sp>
    </p:spTree>
    <p:extLst>
      <p:ext uri="{BB962C8B-B14F-4D97-AF65-F5344CB8AC3E}">
        <p14:creationId xmlns:p14="http://schemas.microsoft.com/office/powerpoint/2010/main" val="2093106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6EE59E1-9DCF-451E-B684-EE0CF23FD625}"/>
              </a:ext>
            </a:extLst>
          </p:cNvPr>
          <p:cNvSpPr txBox="1">
            <a:spLocks noGrp="1"/>
          </p:cNvSpPr>
          <p:nvPr>
            <p:ph type="dt" sz="half" idx="2"/>
          </p:nvPr>
        </p:nvSpPr>
        <p:spPr>
          <a:xfrm>
            <a:off x="365040" y="8742240"/>
            <a:ext cx="1707840" cy="666360"/>
          </a:xfrm>
          <a:prstGeom prst="rect">
            <a:avLst/>
          </a:prstGeom>
          <a:noFill/>
          <a:ln>
            <a:noFill/>
          </a:ln>
        </p:spPr>
        <p:txBody>
          <a:bodyPr wrap="square" lIns="90000" tIns="45000" rIns="90000" bIns="45000" anchor="t" anchorCtr="0">
            <a:noAutofit/>
          </a:bodyPr>
          <a:lstStyle>
            <a:lvl1pPr lvl="0" rtl="0" hangingPunct="0">
              <a:buNone/>
              <a:tabLst/>
              <a:defRPr lang="en-US" sz="2400" kern="1200">
                <a:latin typeface="Times New Roman" pitchFamily="18"/>
                <a:ea typeface="Lucida Sans Unicode" pitchFamily="2"/>
                <a:cs typeface="Tahoma" pitchFamily="2"/>
              </a:defRPr>
            </a:lvl1pPr>
          </a:lstStyle>
          <a:p>
            <a:pPr lvl="0"/>
            <a:endParaRPr lang="en-US"/>
          </a:p>
        </p:txBody>
      </p:sp>
      <p:sp>
        <p:nvSpPr>
          <p:cNvPr id="3" name="Rectangle 5">
            <a:extLst>
              <a:ext uri="{FF2B5EF4-FFF2-40B4-BE49-F238E27FC236}">
                <a16:creationId xmlns:a16="http://schemas.microsoft.com/office/drawing/2014/main" id="{66E5458E-231B-4B8B-9FF6-A77EC3DF03A2}"/>
              </a:ext>
            </a:extLst>
          </p:cNvPr>
          <p:cNvSpPr txBox="1">
            <a:spLocks noGrp="1"/>
          </p:cNvSpPr>
          <p:nvPr>
            <p:ph type="ftr" sz="quarter" idx="3"/>
          </p:nvPr>
        </p:nvSpPr>
        <p:spPr>
          <a:xfrm>
            <a:off x="2498760" y="8742240"/>
            <a:ext cx="2317320" cy="666360"/>
          </a:xfrm>
          <a:prstGeom prst="rect">
            <a:avLst/>
          </a:prstGeom>
          <a:noFill/>
          <a:ln>
            <a:noFill/>
          </a:ln>
        </p:spPr>
        <p:txBody>
          <a:bodyPr wrap="square" lIns="90000" tIns="45000" rIns="90000" bIns="45000" anchor="t" anchorCtr="0">
            <a:noAutofit/>
          </a:bodyPr>
          <a:lstStyle>
            <a:lvl1pPr lvl="0" rtl="0" hangingPunct="0">
              <a:buNone/>
              <a:tabLst/>
              <a:defRPr lang="en-US" sz="2400" kern="1200">
                <a:latin typeface="Times New Roman" pitchFamily="18"/>
                <a:ea typeface="Lucida Sans Unicode" pitchFamily="2"/>
                <a:cs typeface="Tahoma" pitchFamily="2"/>
              </a:defRPr>
            </a:lvl1pPr>
          </a:lstStyle>
          <a:p>
            <a:pPr lvl="0"/>
            <a:endParaRPr lang="en-US"/>
          </a:p>
        </p:txBody>
      </p:sp>
      <p:sp>
        <p:nvSpPr>
          <p:cNvPr id="4" name="Rectangle 6">
            <a:extLst>
              <a:ext uri="{FF2B5EF4-FFF2-40B4-BE49-F238E27FC236}">
                <a16:creationId xmlns:a16="http://schemas.microsoft.com/office/drawing/2014/main" id="{DC25F70D-6F18-4042-B541-F4B4F7B57DC7}"/>
              </a:ext>
            </a:extLst>
          </p:cNvPr>
          <p:cNvSpPr txBox="1">
            <a:spLocks noGrp="1"/>
          </p:cNvSpPr>
          <p:nvPr>
            <p:ph type="sldNum" sz="quarter" idx="4"/>
          </p:nvPr>
        </p:nvSpPr>
        <p:spPr>
          <a:xfrm>
            <a:off x="5241960" y="8742240"/>
            <a:ext cx="1707840" cy="666360"/>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1800" b="0" i="0" u="none" strike="noStrike" kern="1200" spc="0">
                <a:solidFill>
                  <a:srgbClr val="000000"/>
                </a:solidFill>
                <a:latin typeface="Arial" pitchFamily="18"/>
                <a:ea typeface="Lucida Sans Unicode" pitchFamily="2"/>
                <a:cs typeface="Tahoma" pitchFamily="2"/>
              </a:defRPr>
            </a:lvl1pPr>
          </a:lstStyle>
          <a:p>
            <a:pPr lvl="0"/>
            <a:fld id="{743914CA-6833-421D-AAC5-03DD5AF1AE09}" type="slidenum">
              <a:t>‹#›</a:t>
            </a:fld>
            <a:endParaRPr lang="en-US"/>
          </a:p>
        </p:txBody>
      </p:sp>
      <p:sp>
        <p:nvSpPr>
          <p:cNvPr id="5" name="Title Placeholder 4">
            <a:extLst>
              <a:ext uri="{FF2B5EF4-FFF2-40B4-BE49-F238E27FC236}">
                <a16:creationId xmlns:a16="http://schemas.microsoft.com/office/drawing/2014/main" id="{B3B080AE-DD7E-4E35-A15D-E8CED3C0E376}"/>
              </a:ext>
            </a:extLst>
          </p:cNvPr>
          <p:cNvSpPr txBox="1">
            <a:spLocks noGrp="1"/>
          </p:cNvSpPr>
          <p:nvPr>
            <p:ph type="title"/>
          </p:nvPr>
        </p:nvSpPr>
        <p:spPr>
          <a:xfrm>
            <a:off x="365760" y="383040"/>
            <a:ext cx="6583320" cy="1602720"/>
          </a:xfrm>
          <a:prstGeom prst="rect">
            <a:avLst/>
          </a:prstGeom>
          <a:noFill/>
          <a:ln>
            <a:noFill/>
          </a:ln>
        </p:spPr>
        <p:txBody>
          <a:bodyPr vert="horz" lIns="0" tIns="0" rIns="0" bIns="0" anchor="ctr"/>
          <a:lstStyle/>
          <a:p>
            <a:endParaRPr lang="en-US"/>
          </a:p>
        </p:txBody>
      </p:sp>
      <p:sp>
        <p:nvSpPr>
          <p:cNvPr id="6" name="Text Placeholder 5">
            <a:extLst>
              <a:ext uri="{FF2B5EF4-FFF2-40B4-BE49-F238E27FC236}">
                <a16:creationId xmlns:a16="http://schemas.microsoft.com/office/drawing/2014/main" id="{27D1D44D-6061-4444-9871-C757ED4AC764}"/>
              </a:ext>
            </a:extLst>
          </p:cNvPr>
          <p:cNvSpPr txBox="1">
            <a:spLocks noGrp="1"/>
          </p:cNvSpPr>
          <p:nvPr>
            <p:ph type="body" idx="1"/>
          </p:nvPr>
        </p:nvSpPr>
        <p:spPr>
          <a:xfrm>
            <a:off x="365760" y="2246400"/>
            <a:ext cx="6583320" cy="6336360"/>
          </a:xfrm>
          <a:prstGeom prst="rect">
            <a:avLst/>
          </a:prstGeom>
          <a:noFill/>
          <a:ln>
            <a:noFill/>
          </a:ln>
        </p:spPr>
        <p:txBody>
          <a:bodyPr vert="horz"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hangingPunct="0">
        <a:tabLst/>
        <a:defRPr lang="en-US" sz="4700" b="0" i="0" u="none" strike="noStrike" kern="1200" spc="0">
          <a:ln>
            <a:noFill/>
          </a:ln>
          <a:solidFill>
            <a:srgbClr val="000000"/>
          </a:solidFill>
          <a:latin typeface="Arial" pitchFamily="34"/>
          <a:ea typeface="ＭＳ Ｐゴシック" pitchFamily="1"/>
        </a:defRPr>
      </a:lvl1pPr>
    </p:titleStyle>
    <p:bodyStyle>
      <a:lvl1pPr algn="l" rtl="0" hangingPunct="0">
        <a:spcBef>
          <a:spcPts val="0"/>
        </a:spcBef>
        <a:spcAft>
          <a:spcPts val="1417"/>
        </a:spcAft>
        <a:tabLst/>
        <a:defRPr lang="en-US" sz="3400" b="0" i="0" u="none" strike="noStrike" kern="1200" spc="0">
          <a:ln>
            <a:noFill/>
          </a:ln>
          <a:solidFill>
            <a:srgbClr val="000000"/>
          </a:solidFill>
          <a:latin typeface="Arial" pitchFamily="18"/>
          <a:ea typeface="ＭＳ Ｐゴシック"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svm"/><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295CD66-E24D-4029-8C63-AE0A486C39AA}"/>
              </a:ext>
            </a:extLst>
          </p:cNvPr>
          <p:cNvGraphicFramePr>
            <a:graphicFrameLocks noGrp="1"/>
          </p:cNvGraphicFramePr>
          <p:nvPr/>
        </p:nvGraphicFramePr>
        <p:xfrm>
          <a:off x="152280" y="152280"/>
          <a:ext cx="7009920" cy="4142586"/>
        </p:xfrm>
        <a:graphic>
          <a:graphicData uri="http://schemas.openxmlformats.org/drawingml/2006/table">
            <a:tbl>
              <a:tblPr/>
              <a:tblGrid>
                <a:gridCol w="838080">
                  <a:extLst>
                    <a:ext uri="{9D8B030D-6E8A-4147-A177-3AD203B41FA5}">
                      <a16:colId xmlns:a16="http://schemas.microsoft.com/office/drawing/2014/main" val="2687939408"/>
                    </a:ext>
                  </a:extLst>
                </a:gridCol>
                <a:gridCol w="2749320">
                  <a:extLst>
                    <a:ext uri="{9D8B030D-6E8A-4147-A177-3AD203B41FA5}">
                      <a16:colId xmlns:a16="http://schemas.microsoft.com/office/drawing/2014/main" val="308426848"/>
                    </a:ext>
                  </a:extLst>
                </a:gridCol>
                <a:gridCol w="2421000">
                  <a:extLst>
                    <a:ext uri="{9D8B030D-6E8A-4147-A177-3AD203B41FA5}">
                      <a16:colId xmlns:a16="http://schemas.microsoft.com/office/drawing/2014/main" val="2617468785"/>
                    </a:ext>
                  </a:extLst>
                </a:gridCol>
                <a:gridCol w="1001520">
                  <a:extLst>
                    <a:ext uri="{9D8B030D-6E8A-4147-A177-3AD203B41FA5}">
                      <a16:colId xmlns:a16="http://schemas.microsoft.com/office/drawing/2014/main" val="809387816"/>
                    </a:ext>
                  </a:extLst>
                </a:gridCol>
              </a:tblGrid>
              <a:tr h="995400">
                <a:tc>
                  <a:txBody>
                    <a:bodyPr/>
                    <a:lstStyle/>
                    <a:p>
                      <a:pPr marL="0" marR="0" indent="0" rtl="0" hangingPunct="0">
                        <a:lnSpc>
                          <a:spcPct val="100000"/>
                        </a:lnSpc>
                        <a:spcBef>
                          <a:spcPts val="0"/>
                        </a:spcBef>
                        <a:spcAft>
                          <a:spcPts val="0"/>
                        </a:spcAft>
                        <a:tabLst/>
                      </a:pPr>
                      <a:endParaRPr lang="en-US" sz="1800" b="0" i="0" u="none" strike="noStrike" kern="1200">
                        <a:ln>
                          <a:noFill/>
                        </a:ln>
                        <a:latin typeface="Arial" pitchFamily="18"/>
                        <a:ea typeface="Microsoft YaHei" pitchFamily="2"/>
                        <a:cs typeface="Arial" pitchFamily="2"/>
                      </a:endParaRPr>
                    </a:p>
                  </a:txBody>
                  <a:tcPr/>
                </a:tc>
                <a:tc gridSpan="2">
                  <a:txBody>
                    <a:bodyPr/>
                    <a:lstStyle/>
                    <a:p>
                      <a:pPr marL="0" marR="0" lvl="0" indent="0" algn="ctr" rtl="0" hangingPunct="1">
                        <a:lnSpc>
                          <a:spcPct val="100000"/>
                        </a:lnSpc>
                        <a:spcBef>
                          <a:spcPts val="360"/>
                        </a:spcBef>
                        <a:spcAft>
                          <a:spcPts val="0"/>
                        </a:spcAft>
                        <a:buNone/>
                        <a:tabLst/>
                        <a:defRPr spc="0"/>
                      </a:pPr>
                      <a:r>
                        <a:rPr lang="en-US" sz="1200" b="1" i="0" u="none" strike="noStrike" kern="1200" spc="0">
                          <a:ln>
                            <a:noFill/>
                          </a:ln>
                          <a:solidFill>
                            <a:srgbClr val="000000"/>
                          </a:solidFill>
                          <a:latin typeface="Arial" pitchFamily="18"/>
                          <a:ea typeface="Microsoft YaHei" pitchFamily="2"/>
                          <a:cs typeface="Times New Roman" pitchFamily="2"/>
                        </a:rPr>
                        <a:t>Renton Fish and Game</a:t>
                      </a:r>
                    </a:p>
                    <a:p>
                      <a:pPr marL="0" marR="0" lvl="0" indent="0" algn="ctr" rtl="0" hangingPunct="1">
                        <a:lnSpc>
                          <a:spcPct val="100000"/>
                        </a:lnSpc>
                        <a:spcBef>
                          <a:spcPts val="360"/>
                        </a:spcBef>
                        <a:spcAft>
                          <a:spcPts val="0"/>
                        </a:spcAft>
                        <a:buNone/>
                        <a:tabLst/>
                        <a:defRPr spc="0"/>
                      </a:pPr>
                      <a:r>
                        <a:rPr lang="en-US" sz="1200" b="1" i="0" u="none" strike="noStrike" kern="1200" spc="0">
                          <a:ln>
                            <a:noFill/>
                          </a:ln>
                          <a:solidFill>
                            <a:srgbClr val="000000"/>
                          </a:solidFill>
                          <a:latin typeface="Arial" pitchFamily="18"/>
                          <a:ea typeface="Microsoft YaHei" pitchFamily="2"/>
                          <a:cs typeface="Times New Roman" pitchFamily="2"/>
                        </a:rPr>
                        <a:t>Bay #2</a:t>
                      </a:r>
                    </a:p>
                    <a:p>
                      <a:pPr marL="0" marR="0" lvl="0" indent="0" algn="ctr" rtl="0" hangingPunct="1">
                        <a:lnSpc>
                          <a:spcPct val="100000"/>
                        </a:lnSpc>
                        <a:spcBef>
                          <a:spcPts val="360"/>
                        </a:spcBef>
                        <a:spcAft>
                          <a:spcPts val="0"/>
                        </a:spcAft>
                        <a:buNone/>
                        <a:tabLst/>
                        <a:defRPr spc="0"/>
                      </a:pPr>
                      <a:r>
                        <a:rPr lang="en-US" sz="1200" b="1" i="0" u="none" strike="noStrike" kern="1200" spc="0">
                          <a:ln>
                            <a:noFill/>
                          </a:ln>
                          <a:solidFill>
                            <a:srgbClr val="000000"/>
                          </a:solidFill>
                          <a:latin typeface="Arial" pitchFamily="18"/>
                          <a:ea typeface="Microsoft YaHei" pitchFamily="2"/>
                          <a:cs typeface="Times New Roman" pitchFamily="2"/>
                        </a:rPr>
                        <a:t>Stage:Spiders!</a:t>
                      </a:r>
                    </a:p>
                    <a:p>
                      <a:pPr marL="0" marR="0" lvl="0" indent="0" algn="ctr" rtl="0" hangingPunct="1">
                        <a:lnSpc>
                          <a:spcPct val="100000"/>
                        </a:lnSpc>
                        <a:spcBef>
                          <a:spcPts val="629"/>
                        </a:spcBef>
                        <a:spcAft>
                          <a:spcPts val="0"/>
                        </a:spcAft>
                        <a:buNone/>
                        <a:tabLst/>
                        <a:defRPr spc="0"/>
                      </a:pPr>
                      <a:r>
                        <a:rPr lang="en-US" sz="1200" b="1" i="0" u="none" strike="noStrike" kern="1200" spc="0">
                          <a:ln>
                            <a:noFill/>
                          </a:ln>
                          <a:solidFill>
                            <a:srgbClr val="000000"/>
                          </a:solidFill>
                          <a:latin typeface="Arial" pitchFamily="18"/>
                          <a:ea typeface="Microsoft YaHei" pitchFamily="2"/>
                          <a:cs typeface="Times New Roman" pitchFamily="2"/>
                        </a:rPr>
                        <a:t>Course Designer: MV</a:t>
                      </a:r>
                    </a:p>
                  </a:txBody>
                  <a:tcPr/>
                </a:tc>
                <a:tc hMerge="1">
                  <a:txBody>
                    <a:bodyPr/>
                    <a:lstStyle/>
                    <a:p>
                      <a:endParaRPr lang="en-US"/>
                    </a:p>
                  </a:txBody>
                  <a:tcPr/>
                </a:tc>
                <a:tc>
                  <a:txBody>
                    <a:bodyPr/>
                    <a:lstStyle/>
                    <a:p>
                      <a:pPr marL="0" marR="0" indent="0" rtl="0" hangingPunct="0">
                        <a:lnSpc>
                          <a:spcPct val="100000"/>
                        </a:lnSpc>
                        <a:spcBef>
                          <a:spcPts val="0"/>
                        </a:spcBef>
                        <a:spcAft>
                          <a:spcPts val="0"/>
                        </a:spcAft>
                        <a:tabLst/>
                      </a:pPr>
                      <a:endParaRPr lang="en-US" sz="1800" b="0" i="0" u="none" strike="noStrike" kern="1200">
                        <a:ln>
                          <a:noFill/>
                        </a:ln>
                        <a:latin typeface="Arial" pitchFamily="18"/>
                        <a:ea typeface="Microsoft YaHei" pitchFamily="2"/>
                        <a:cs typeface="Arial" pitchFamily="2"/>
                      </a:endParaRPr>
                    </a:p>
                  </a:txBody>
                  <a:tcPr/>
                </a:tc>
                <a:extLst>
                  <a:ext uri="{0D108BD9-81ED-4DB2-BD59-A6C34878D82A}">
                    <a16:rowId xmlns:a16="http://schemas.microsoft.com/office/drawing/2014/main" val="3668847231"/>
                  </a:ext>
                </a:extLst>
              </a:tr>
              <a:tr h="531720">
                <a:tc gridSpan="4">
                  <a:txBody>
                    <a:bodyPr/>
                    <a:lstStyle/>
                    <a:p>
                      <a:pPr marL="0" marR="0" lvl="0" indent="0" algn="l" rtl="0" hangingPunct="1">
                        <a:lnSpc>
                          <a:spcPct val="90000"/>
                        </a:lnSpc>
                        <a:spcBef>
                          <a:spcPts val="179"/>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Scenario:  Fred's nightmare of giant spiders attacking has come true. Walking out of Kenmore Air to the parking lot and Fred hears a coworker screaming “SPIDERS!!”. Push your fear aside and and give some lead to these huge suckers.</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95371549"/>
                  </a:ext>
                </a:extLst>
              </a:tr>
              <a:tr h="1041119">
                <a:tc gridSpan="2">
                  <a:txBody>
                    <a:bodyPr/>
                    <a:lstStyle/>
                    <a:p>
                      <a:pPr marL="0" marR="0" lvl="0" indent="0" algn="l" rtl="0" hangingPunct="1">
                        <a:lnSpc>
                          <a:spcPct val="100000"/>
                        </a:lnSpc>
                        <a:spcBef>
                          <a:spcPts val="88"/>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START POSITION:  Standing at P1 hands below belt, loaded to division capacity and holstered. PCC stock on belt pointed at cone</a:t>
                      </a:r>
                    </a:p>
                  </a:txBody>
                  <a:tcPr/>
                </a:tc>
                <a:tc hMerge="1">
                  <a:txBody>
                    <a:bodyPr/>
                    <a:lstStyle/>
                    <a:p>
                      <a:endParaRPr lang="en-US"/>
                    </a:p>
                  </a:txBody>
                  <a:tcPr/>
                </a:tc>
                <a:tc rowSpan="2" gridSpan="2">
                  <a:txBody>
                    <a:bodyPr/>
                    <a:lstStyle/>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STRINGS:                 1</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SCORING:               Unlimited</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SCORED HITS:       Best 2 scored</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ROUND COUNT:     Minimum 14</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TARGETS:	         7 IDPA, 1 NT</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START-STOP:          Audible - Last shot</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CONCEALMENT:     Required</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Muzzle Safe Points: Muzzle safe markers / 180 degree rule</a:t>
                      </a:r>
                    </a:p>
                    <a:p>
                      <a:pPr marL="0" marR="0" lvl="0" indent="0" algn="l" rtl="0" hangingPunct="0">
                        <a:lnSpc>
                          <a:spcPct val="100000"/>
                        </a:lnSpc>
                        <a:spcBef>
                          <a:spcPts val="0"/>
                        </a:spcBef>
                        <a:spcAft>
                          <a:spcPts val="0"/>
                        </a:spcAft>
                        <a:buNone/>
                        <a:tabLst/>
                        <a:defRPr spc="0"/>
                      </a:pPr>
                      <a:endParaRPr lang="en-US" sz="1100" b="1" i="0" u="none" strike="noStrike" kern="1200" spc="0">
                        <a:ln>
                          <a:noFill/>
                        </a:ln>
                        <a:solidFill>
                          <a:srgbClr val="000000"/>
                        </a:solidFill>
                        <a:latin typeface="Arial" pitchFamily="18"/>
                        <a:ea typeface="ＭＳ Ｐゴシック" pitchFamily="2"/>
                        <a:cs typeface="Times New Roman" pitchFamily="2"/>
                      </a:endParaRP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SO NOTES:</a:t>
                      </a:r>
                    </a:p>
                  </a:txBody>
                  <a:tcPr/>
                </a:tc>
                <a:tc rowSpan="2" hMerge="1">
                  <a:txBody>
                    <a:bodyPr/>
                    <a:lstStyle/>
                    <a:p>
                      <a:endParaRPr lang="en-US"/>
                    </a:p>
                  </a:txBody>
                  <a:tcPr/>
                </a:tc>
                <a:extLst>
                  <a:ext uri="{0D108BD9-81ED-4DB2-BD59-A6C34878D82A}">
                    <a16:rowId xmlns:a16="http://schemas.microsoft.com/office/drawing/2014/main" val="2469310036"/>
                  </a:ext>
                </a:extLst>
              </a:tr>
              <a:tr h="1556639">
                <a:tc gridSpan="2">
                  <a:txBody>
                    <a:bodyPr/>
                    <a:lstStyle/>
                    <a:p>
                      <a:pPr marL="0" marR="0" lvl="0" indent="0" algn="l" rtl="0" hangingPunct="1">
                        <a:lnSpc>
                          <a:spcPct val="100000"/>
                        </a:lnSpc>
                        <a:spcBef>
                          <a:spcPts val="36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STAGE PROCEDURE:  At signal engage all spiders with 2 shots each from available cover</a:t>
                      </a:r>
                    </a:p>
                  </a:txBody>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3096263868"/>
                  </a:ext>
                </a:extLst>
              </a:tr>
            </a:tbl>
          </a:graphicData>
        </a:graphic>
      </p:graphicFrame>
      <p:pic>
        <p:nvPicPr>
          <p:cNvPr id="3" name="Picture 2">
            <a:extLst>
              <a:ext uri="{FF2B5EF4-FFF2-40B4-BE49-F238E27FC236}">
                <a16:creationId xmlns:a16="http://schemas.microsoft.com/office/drawing/2014/main" id="{1AF49011-85A6-49EC-BF0B-D3B145A90CEF}"/>
              </a:ext>
            </a:extLst>
          </p:cNvPr>
          <p:cNvPicPr>
            <a:picLocks noChangeAspect="1"/>
          </p:cNvPicPr>
          <p:nvPr/>
        </p:nvPicPr>
        <p:blipFill>
          <a:blip r:embed="rId3">
            <a:lum/>
            <a:alphaModFix/>
          </a:blip>
          <a:srcRect/>
          <a:stretch>
            <a:fillRect/>
          </a:stretch>
        </p:blipFill>
        <p:spPr>
          <a:xfrm>
            <a:off x="6231960" y="152280"/>
            <a:ext cx="930600" cy="930600"/>
          </a:xfrm>
          <a:prstGeom prst="rect">
            <a:avLst/>
          </a:prstGeom>
          <a:noFill/>
          <a:ln>
            <a:noFill/>
          </a:ln>
        </p:spPr>
      </p:pic>
      <p:sp>
        <p:nvSpPr>
          <p:cNvPr id="4" name="TextBox 17">
            <a:extLst>
              <a:ext uri="{FF2B5EF4-FFF2-40B4-BE49-F238E27FC236}">
                <a16:creationId xmlns:a16="http://schemas.microsoft.com/office/drawing/2014/main" id="{E8CD3C68-572F-4ACB-BB58-583B823889C1}"/>
              </a:ext>
            </a:extLst>
          </p:cNvPr>
          <p:cNvSpPr/>
          <p:nvPr/>
        </p:nvSpPr>
        <p:spPr>
          <a:xfrm>
            <a:off x="-1280880" y="393012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P1</a:t>
            </a:r>
          </a:p>
        </p:txBody>
      </p:sp>
      <p:sp>
        <p:nvSpPr>
          <p:cNvPr id="5" name="TextBox 18">
            <a:extLst>
              <a:ext uri="{FF2B5EF4-FFF2-40B4-BE49-F238E27FC236}">
                <a16:creationId xmlns:a16="http://schemas.microsoft.com/office/drawing/2014/main" id="{4C37201A-10BB-4AB9-B091-4655DFAC8B10}"/>
              </a:ext>
            </a:extLst>
          </p:cNvPr>
          <p:cNvSpPr/>
          <p:nvPr/>
        </p:nvSpPr>
        <p:spPr>
          <a:xfrm>
            <a:off x="3581640" y="433152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T1</a:t>
            </a:r>
          </a:p>
        </p:txBody>
      </p:sp>
      <p:sp>
        <p:nvSpPr>
          <p:cNvPr id="6" name="TextBox 19">
            <a:extLst>
              <a:ext uri="{FF2B5EF4-FFF2-40B4-BE49-F238E27FC236}">
                <a16:creationId xmlns:a16="http://schemas.microsoft.com/office/drawing/2014/main" id="{C846245C-EA11-417C-87BD-84CEED0EC623}"/>
              </a:ext>
            </a:extLst>
          </p:cNvPr>
          <p:cNvSpPr/>
          <p:nvPr/>
        </p:nvSpPr>
        <p:spPr>
          <a:xfrm>
            <a:off x="-3657600" y="3745440"/>
            <a:ext cx="67104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PP1</a:t>
            </a:r>
          </a:p>
        </p:txBody>
      </p:sp>
      <p:grpSp>
        <p:nvGrpSpPr>
          <p:cNvPr id="7" name="Group 20">
            <a:extLst>
              <a:ext uri="{FF2B5EF4-FFF2-40B4-BE49-F238E27FC236}">
                <a16:creationId xmlns:a16="http://schemas.microsoft.com/office/drawing/2014/main" id="{BE1272E2-8E0A-4438-BED5-48D91AB4BACC}"/>
              </a:ext>
            </a:extLst>
          </p:cNvPr>
          <p:cNvGrpSpPr/>
          <p:nvPr/>
        </p:nvGrpSpPr>
        <p:grpSpPr>
          <a:xfrm>
            <a:off x="4114800" y="7555319"/>
            <a:ext cx="685440" cy="582841"/>
            <a:chOff x="4114800" y="7555319"/>
            <a:chExt cx="685440" cy="582841"/>
          </a:xfrm>
        </p:grpSpPr>
        <p:grpSp>
          <p:nvGrpSpPr>
            <p:cNvPr id="8" name="Group 21">
              <a:extLst>
                <a:ext uri="{FF2B5EF4-FFF2-40B4-BE49-F238E27FC236}">
                  <a16:creationId xmlns:a16="http://schemas.microsoft.com/office/drawing/2014/main" id="{93A77174-8E86-4411-B5A4-2FEB833BE63D}"/>
                </a:ext>
              </a:extLst>
            </p:cNvPr>
            <p:cNvGrpSpPr/>
            <p:nvPr/>
          </p:nvGrpSpPr>
          <p:grpSpPr>
            <a:xfrm>
              <a:off x="4329360" y="7555319"/>
              <a:ext cx="245880" cy="303841"/>
              <a:chOff x="4329360" y="7555319"/>
              <a:chExt cx="245880" cy="303841"/>
            </a:xfrm>
          </p:grpSpPr>
          <p:sp>
            <p:nvSpPr>
              <p:cNvPr id="9" name="Isosceles Triangle 23">
                <a:extLst>
                  <a:ext uri="{FF2B5EF4-FFF2-40B4-BE49-F238E27FC236}">
                    <a16:creationId xmlns:a16="http://schemas.microsoft.com/office/drawing/2014/main" id="{9A96A463-DD71-4107-8B6B-E84EE64290BE}"/>
                  </a:ext>
                </a:extLst>
              </p:cNvPr>
              <p:cNvSpPr/>
              <p:nvPr/>
            </p:nvSpPr>
            <p:spPr>
              <a:xfrm>
                <a:off x="4342320" y="7555319"/>
                <a:ext cx="220320" cy="274320"/>
              </a:xfrm>
              <a:custGeom>
                <a:avLst>
                  <a:gd name="f0" fmla="val 10800"/>
                </a:avLst>
                <a:gdLst>
                  <a:gd name="f1" fmla="val 10800000"/>
                  <a:gd name="f2" fmla="val 5400000"/>
                  <a:gd name="f3" fmla="val 180"/>
                  <a:gd name="f4" fmla="val w"/>
                  <a:gd name="f5" fmla="val h"/>
                  <a:gd name="f6" fmla="val 0"/>
                  <a:gd name="f7" fmla="val 21600"/>
                  <a:gd name="f8" fmla="val -2147483647"/>
                  <a:gd name="f9" fmla="val 2147483647"/>
                  <a:gd name="f10" fmla="+- 0 0 0"/>
                  <a:gd name="f11" fmla="*/ f4 1 21600"/>
                  <a:gd name="f12" fmla="*/ f5 1 21600"/>
                  <a:gd name="f13" fmla="pin 0 f0 21600"/>
                  <a:gd name="f14" fmla="*/ f10 f1 1"/>
                  <a:gd name="f15" fmla="val f13"/>
                  <a:gd name="f16" fmla="*/ f13 1 2"/>
                  <a:gd name="f17" fmla="*/ f13 f11 1"/>
                  <a:gd name="f18" fmla="*/ f6 f12 1"/>
                  <a:gd name="f19" fmla="*/ 18000 f12 1"/>
                  <a:gd name="f20" fmla="*/ 10800 f12 1"/>
                  <a:gd name="f21" fmla="*/ 0 f12 1"/>
                  <a:gd name="f22" fmla="*/ f14 1 f3"/>
                  <a:gd name="f23" fmla="*/ 0 f11 1"/>
                  <a:gd name="f24" fmla="*/ 21600 f12 1"/>
                  <a:gd name="f25" fmla="*/ 10800 f11 1"/>
                  <a:gd name="f26" fmla="*/ 21600 f11 1"/>
                  <a:gd name="f27" fmla="+- f16 10800 0"/>
                  <a:gd name="f28" fmla="+- 21600 0 f15"/>
                  <a:gd name="f29" fmla="*/ f16 f11 1"/>
                  <a:gd name="f30" fmla="*/ f15 f11 1"/>
                  <a:gd name="f31" fmla="+- f22 0 f2"/>
                  <a:gd name="f32" fmla="*/ f28 1 2"/>
                  <a:gd name="f33" fmla="*/ f27 f11 1"/>
                  <a:gd name="f34" fmla="+- 21600 0 f32"/>
                  <a:gd name="f35" fmla="*/ f34 f11 1"/>
                </a:gdLst>
                <a:ahLst>
                  <a:ahXY gdRefX="f0" minX="f6" maxX="f7">
                    <a:pos x="f17" y="f18"/>
                  </a:ahXY>
                </a:ahLst>
                <a:cxnLst>
                  <a:cxn ang="3cd4">
                    <a:pos x="hc" y="t"/>
                  </a:cxn>
                  <a:cxn ang="0">
                    <a:pos x="r" y="vc"/>
                  </a:cxn>
                  <a:cxn ang="cd4">
                    <a:pos x="hc" y="b"/>
                  </a:cxn>
                  <a:cxn ang="cd2">
                    <a:pos x="l" y="vc"/>
                  </a:cxn>
                  <a:cxn ang="f31">
                    <a:pos x="f30" y="f21"/>
                  </a:cxn>
                  <a:cxn ang="f31">
                    <a:pos x="f29" y="f20"/>
                  </a:cxn>
                  <a:cxn ang="f31">
                    <a:pos x="f23" y="f24"/>
                  </a:cxn>
                  <a:cxn ang="f31">
                    <a:pos x="f25" y="f24"/>
                  </a:cxn>
                  <a:cxn ang="f31">
                    <a:pos x="f26" y="f24"/>
                  </a:cxn>
                  <a:cxn ang="f31">
                    <a:pos x="f35" y="f20"/>
                  </a:cxn>
                </a:cxnLst>
                <a:rect l="f29" t="f20" r="f33" b="f19"/>
                <a:pathLst>
                  <a:path w="21600" h="21600">
                    <a:moveTo>
                      <a:pt x="f15" y="f6"/>
                    </a:moveTo>
                    <a:lnTo>
                      <a:pt x="f7" y="f7"/>
                    </a:lnTo>
                    <a:lnTo>
                      <a:pt x="f6" y="f7"/>
                    </a:lnTo>
                    <a:close/>
                  </a:path>
                </a:pathLst>
              </a:custGeom>
              <a:solidFill>
                <a:srgbClr val="FF000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 name="Rectangle 24">
                <a:extLst>
                  <a:ext uri="{FF2B5EF4-FFF2-40B4-BE49-F238E27FC236}">
                    <a16:creationId xmlns:a16="http://schemas.microsoft.com/office/drawing/2014/main" id="{BC023DAE-52BD-4021-920D-29FC9FDE07AF}"/>
                  </a:ext>
                </a:extLst>
              </p:cNvPr>
              <p:cNvSpPr/>
              <p:nvPr/>
            </p:nvSpPr>
            <p:spPr>
              <a:xfrm>
                <a:off x="4397400" y="7556039"/>
                <a:ext cx="110160" cy="40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 name="Rectangle 25">
                <a:extLst>
                  <a:ext uri="{FF2B5EF4-FFF2-40B4-BE49-F238E27FC236}">
                    <a16:creationId xmlns:a16="http://schemas.microsoft.com/office/drawing/2014/main" id="{D6AC6496-E521-43C9-9F5E-8FECF93B50B5}"/>
                  </a:ext>
                </a:extLst>
              </p:cNvPr>
              <p:cNvSpPr/>
              <p:nvPr/>
            </p:nvSpPr>
            <p:spPr>
              <a:xfrm>
                <a:off x="4329360" y="7818840"/>
                <a:ext cx="245880" cy="40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000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sp>
          <p:nvSpPr>
            <p:cNvPr id="12" name="TextBox 22">
              <a:extLst>
                <a:ext uri="{FF2B5EF4-FFF2-40B4-BE49-F238E27FC236}">
                  <a16:creationId xmlns:a16="http://schemas.microsoft.com/office/drawing/2014/main" id="{863B598A-F993-4146-91A5-EFED1371379A}"/>
                </a:ext>
              </a:extLst>
            </p:cNvPr>
            <p:cNvSpPr/>
            <p:nvPr/>
          </p:nvSpPr>
          <p:spPr>
            <a:xfrm>
              <a:off x="4114800" y="7804440"/>
              <a:ext cx="685440" cy="333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ctr" rtl="0" hangingPunct="0">
                <a:lnSpc>
                  <a:spcPct val="100000"/>
                </a:lnSpc>
                <a:spcBef>
                  <a:spcPts val="0"/>
                </a:spcBef>
                <a:spcAft>
                  <a:spcPts val="0"/>
                </a:spcAft>
                <a:buNone/>
                <a:tabLst/>
              </a:pPr>
              <a:r>
                <a:rPr lang="en-US" sz="800" b="1" i="0" u="none" strike="noStrike" kern="1200" spc="0">
                  <a:ln>
                    <a:noFill/>
                  </a:ln>
                  <a:latin typeface="Arial" pitchFamily="18"/>
                  <a:ea typeface="Microsoft YaHei" pitchFamily="2"/>
                  <a:cs typeface="Arial" pitchFamily="2"/>
                </a:rPr>
                <a:t>Muzzle safe cone</a:t>
              </a:r>
            </a:p>
          </p:txBody>
        </p:sp>
      </p:grpSp>
      <p:sp>
        <p:nvSpPr>
          <p:cNvPr id="13" name="Straight Connector 26">
            <a:extLst>
              <a:ext uri="{FF2B5EF4-FFF2-40B4-BE49-F238E27FC236}">
                <a16:creationId xmlns:a16="http://schemas.microsoft.com/office/drawing/2014/main" id="{F148A2D3-FAF0-46E2-AD87-8B7327C04429}"/>
              </a:ext>
            </a:extLst>
          </p:cNvPr>
          <p:cNvSpPr/>
          <p:nvPr/>
        </p:nvSpPr>
        <p:spPr>
          <a:xfrm flipH="1">
            <a:off x="-2239560" y="4483800"/>
            <a:ext cx="596880" cy="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4" name="TextBox 27">
            <a:extLst>
              <a:ext uri="{FF2B5EF4-FFF2-40B4-BE49-F238E27FC236}">
                <a16:creationId xmlns:a16="http://schemas.microsoft.com/office/drawing/2014/main" id="{BBA1C5B5-9B46-4833-AAA0-657BA9151CAB}"/>
              </a:ext>
            </a:extLst>
          </p:cNvPr>
          <p:cNvSpPr/>
          <p:nvPr/>
        </p:nvSpPr>
        <p:spPr>
          <a:xfrm>
            <a:off x="3436200" y="668664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rtl="0" hangingPunct="0">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P2</a:t>
            </a:r>
          </a:p>
        </p:txBody>
      </p:sp>
      <p:sp>
        <p:nvSpPr>
          <p:cNvPr id="15" name="Straight Connector 28">
            <a:extLst>
              <a:ext uri="{FF2B5EF4-FFF2-40B4-BE49-F238E27FC236}">
                <a16:creationId xmlns:a16="http://schemas.microsoft.com/office/drawing/2014/main" id="{41956B00-DDF7-4348-BE6B-B5EED4462E73}"/>
              </a:ext>
            </a:extLst>
          </p:cNvPr>
          <p:cNvSpPr/>
          <p:nvPr/>
        </p:nvSpPr>
        <p:spPr>
          <a:xfrm flipH="1">
            <a:off x="-2231280" y="4800600"/>
            <a:ext cx="596880" cy="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6" name="TextBox 29">
            <a:extLst>
              <a:ext uri="{FF2B5EF4-FFF2-40B4-BE49-F238E27FC236}">
                <a16:creationId xmlns:a16="http://schemas.microsoft.com/office/drawing/2014/main" id="{FE4A4C92-9A6C-49E7-8503-0FBCCD94A372}"/>
              </a:ext>
            </a:extLst>
          </p:cNvPr>
          <p:cNvSpPr/>
          <p:nvPr/>
        </p:nvSpPr>
        <p:spPr>
          <a:xfrm>
            <a:off x="-1280880" y="461592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P3</a:t>
            </a:r>
          </a:p>
        </p:txBody>
      </p:sp>
      <p:sp>
        <p:nvSpPr>
          <p:cNvPr id="17" name="Straight Connector 30">
            <a:extLst>
              <a:ext uri="{FF2B5EF4-FFF2-40B4-BE49-F238E27FC236}">
                <a16:creationId xmlns:a16="http://schemas.microsoft.com/office/drawing/2014/main" id="{E01FBEC4-7424-4EB2-8FDA-7213B461C201}"/>
              </a:ext>
            </a:extLst>
          </p:cNvPr>
          <p:cNvSpPr/>
          <p:nvPr/>
        </p:nvSpPr>
        <p:spPr>
          <a:xfrm flipH="1">
            <a:off x="-2231280" y="5150520"/>
            <a:ext cx="596880" cy="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8" name="TextBox 31">
            <a:extLst>
              <a:ext uri="{FF2B5EF4-FFF2-40B4-BE49-F238E27FC236}">
                <a16:creationId xmlns:a16="http://schemas.microsoft.com/office/drawing/2014/main" id="{C7C60C79-76E5-41ED-8343-46499F7332D7}"/>
              </a:ext>
            </a:extLst>
          </p:cNvPr>
          <p:cNvSpPr/>
          <p:nvPr/>
        </p:nvSpPr>
        <p:spPr>
          <a:xfrm>
            <a:off x="-1280880" y="496584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P4</a:t>
            </a:r>
          </a:p>
        </p:txBody>
      </p:sp>
      <p:sp>
        <p:nvSpPr>
          <p:cNvPr id="19" name="TextBox 33">
            <a:extLst>
              <a:ext uri="{FF2B5EF4-FFF2-40B4-BE49-F238E27FC236}">
                <a16:creationId xmlns:a16="http://schemas.microsoft.com/office/drawing/2014/main" id="{8BD2FED5-9343-49EB-848D-05F9B1746A12}"/>
              </a:ext>
            </a:extLst>
          </p:cNvPr>
          <p:cNvSpPr/>
          <p:nvPr/>
        </p:nvSpPr>
        <p:spPr>
          <a:xfrm>
            <a:off x="-1289160" y="533520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P5</a:t>
            </a:r>
          </a:p>
        </p:txBody>
      </p:sp>
      <p:sp>
        <p:nvSpPr>
          <p:cNvPr id="20" name="TextBox 35">
            <a:extLst>
              <a:ext uri="{FF2B5EF4-FFF2-40B4-BE49-F238E27FC236}">
                <a16:creationId xmlns:a16="http://schemas.microsoft.com/office/drawing/2014/main" id="{3D8DEBDD-9FF0-49E0-9CEA-1887EC654F28}"/>
              </a:ext>
            </a:extLst>
          </p:cNvPr>
          <p:cNvSpPr/>
          <p:nvPr/>
        </p:nvSpPr>
        <p:spPr>
          <a:xfrm>
            <a:off x="-1280880" y="565200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P6</a:t>
            </a:r>
          </a:p>
        </p:txBody>
      </p:sp>
      <p:sp>
        <p:nvSpPr>
          <p:cNvPr id="21" name="TextBox 36">
            <a:extLst>
              <a:ext uri="{FF2B5EF4-FFF2-40B4-BE49-F238E27FC236}">
                <a16:creationId xmlns:a16="http://schemas.microsoft.com/office/drawing/2014/main" id="{48A3E095-7E90-4E47-BA1D-E562E621B1C8}"/>
              </a:ext>
            </a:extLst>
          </p:cNvPr>
          <p:cNvSpPr/>
          <p:nvPr/>
        </p:nvSpPr>
        <p:spPr>
          <a:xfrm>
            <a:off x="3947400" y="429876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T2</a:t>
            </a:r>
          </a:p>
        </p:txBody>
      </p:sp>
      <p:sp>
        <p:nvSpPr>
          <p:cNvPr id="22" name="TextBox 37">
            <a:extLst>
              <a:ext uri="{FF2B5EF4-FFF2-40B4-BE49-F238E27FC236}">
                <a16:creationId xmlns:a16="http://schemas.microsoft.com/office/drawing/2014/main" id="{992418A9-C296-474D-A33D-396908463C3F}"/>
              </a:ext>
            </a:extLst>
          </p:cNvPr>
          <p:cNvSpPr/>
          <p:nvPr/>
        </p:nvSpPr>
        <p:spPr>
          <a:xfrm>
            <a:off x="4496040" y="429876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T3</a:t>
            </a:r>
          </a:p>
        </p:txBody>
      </p:sp>
      <p:sp>
        <p:nvSpPr>
          <p:cNvPr id="23" name="TextBox 38">
            <a:extLst>
              <a:ext uri="{FF2B5EF4-FFF2-40B4-BE49-F238E27FC236}">
                <a16:creationId xmlns:a16="http://schemas.microsoft.com/office/drawing/2014/main" id="{1715478F-641A-4B99-8201-6D1671D7E974}"/>
              </a:ext>
            </a:extLst>
          </p:cNvPr>
          <p:cNvSpPr/>
          <p:nvPr/>
        </p:nvSpPr>
        <p:spPr>
          <a:xfrm>
            <a:off x="2377439" y="448164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T4</a:t>
            </a:r>
          </a:p>
        </p:txBody>
      </p:sp>
      <p:sp>
        <p:nvSpPr>
          <p:cNvPr id="24" name="TextBox 39">
            <a:extLst>
              <a:ext uri="{FF2B5EF4-FFF2-40B4-BE49-F238E27FC236}">
                <a16:creationId xmlns:a16="http://schemas.microsoft.com/office/drawing/2014/main" id="{5619D32A-C149-4CFD-BC07-CDB8E9315B6A}"/>
              </a:ext>
            </a:extLst>
          </p:cNvPr>
          <p:cNvSpPr/>
          <p:nvPr/>
        </p:nvSpPr>
        <p:spPr>
          <a:xfrm>
            <a:off x="2945880" y="466452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T5</a:t>
            </a:r>
          </a:p>
        </p:txBody>
      </p:sp>
      <p:sp>
        <p:nvSpPr>
          <p:cNvPr id="25" name="TextBox 40">
            <a:extLst>
              <a:ext uri="{FF2B5EF4-FFF2-40B4-BE49-F238E27FC236}">
                <a16:creationId xmlns:a16="http://schemas.microsoft.com/office/drawing/2014/main" id="{61342A0F-B78F-4E06-8CA4-0CF24FC8673D}"/>
              </a:ext>
            </a:extLst>
          </p:cNvPr>
          <p:cNvSpPr/>
          <p:nvPr/>
        </p:nvSpPr>
        <p:spPr>
          <a:xfrm>
            <a:off x="1935720" y="502920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T6</a:t>
            </a:r>
          </a:p>
        </p:txBody>
      </p:sp>
      <p:sp>
        <p:nvSpPr>
          <p:cNvPr id="26" name="TextBox 41">
            <a:extLst>
              <a:ext uri="{FF2B5EF4-FFF2-40B4-BE49-F238E27FC236}">
                <a16:creationId xmlns:a16="http://schemas.microsoft.com/office/drawing/2014/main" id="{409362C4-61F1-4F41-8CB2-46FC7C0666A6}"/>
              </a:ext>
            </a:extLst>
          </p:cNvPr>
          <p:cNvSpPr/>
          <p:nvPr/>
        </p:nvSpPr>
        <p:spPr>
          <a:xfrm>
            <a:off x="2560319" y="588852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T7</a:t>
            </a:r>
          </a:p>
        </p:txBody>
      </p:sp>
      <p:sp>
        <p:nvSpPr>
          <p:cNvPr id="27" name="TextBox 42">
            <a:extLst>
              <a:ext uri="{FF2B5EF4-FFF2-40B4-BE49-F238E27FC236}">
                <a16:creationId xmlns:a16="http://schemas.microsoft.com/office/drawing/2014/main" id="{F04158B9-FA47-4F7A-A66A-F59DA3EBEFB5}"/>
              </a:ext>
            </a:extLst>
          </p:cNvPr>
          <p:cNvSpPr/>
          <p:nvPr/>
        </p:nvSpPr>
        <p:spPr>
          <a:xfrm>
            <a:off x="-4885920" y="615312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T8</a:t>
            </a:r>
          </a:p>
        </p:txBody>
      </p:sp>
      <p:sp>
        <p:nvSpPr>
          <p:cNvPr id="28" name="TextBox 43">
            <a:extLst>
              <a:ext uri="{FF2B5EF4-FFF2-40B4-BE49-F238E27FC236}">
                <a16:creationId xmlns:a16="http://schemas.microsoft.com/office/drawing/2014/main" id="{A5B1B03B-B655-4A75-A36A-EC9434622294}"/>
              </a:ext>
            </a:extLst>
          </p:cNvPr>
          <p:cNvSpPr/>
          <p:nvPr/>
        </p:nvSpPr>
        <p:spPr>
          <a:xfrm>
            <a:off x="-4877640" y="6469919"/>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T9</a:t>
            </a:r>
          </a:p>
        </p:txBody>
      </p:sp>
      <p:grpSp>
        <p:nvGrpSpPr>
          <p:cNvPr id="29" name="Group 49">
            <a:extLst>
              <a:ext uri="{FF2B5EF4-FFF2-40B4-BE49-F238E27FC236}">
                <a16:creationId xmlns:a16="http://schemas.microsoft.com/office/drawing/2014/main" id="{4C95293B-C24F-4E1A-A151-F320271B2E30}"/>
              </a:ext>
            </a:extLst>
          </p:cNvPr>
          <p:cNvGrpSpPr/>
          <p:nvPr/>
        </p:nvGrpSpPr>
        <p:grpSpPr>
          <a:xfrm>
            <a:off x="-3227400" y="7659360"/>
            <a:ext cx="533520" cy="442800"/>
            <a:chOff x="-3227400" y="7659360"/>
            <a:chExt cx="533520" cy="442800"/>
          </a:xfrm>
        </p:grpSpPr>
        <p:grpSp>
          <p:nvGrpSpPr>
            <p:cNvPr id="30" name="Group 50">
              <a:extLst>
                <a:ext uri="{FF2B5EF4-FFF2-40B4-BE49-F238E27FC236}">
                  <a16:creationId xmlns:a16="http://schemas.microsoft.com/office/drawing/2014/main" id="{73EEC461-7BC8-4F3E-9A8B-8251E44435B4}"/>
                </a:ext>
              </a:extLst>
            </p:cNvPr>
            <p:cNvGrpSpPr/>
            <p:nvPr/>
          </p:nvGrpSpPr>
          <p:grpSpPr>
            <a:xfrm>
              <a:off x="-3227400" y="7659360"/>
              <a:ext cx="533520" cy="442800"/>
              <a:chOff x="-3227400" y="7659360"/>
              <a:chExt cx="533520" cy="442800"/>
            </a:xfrm>
          </p:grpSpPr>
          <p:sp>
            <p:nvSpPr>
              <p:cNvPr id="31" name="Straight Connector 52">
                <a:extLst>
                  <a:ext uri="{FF2B5EF4-FFF2-40B4-BE49-F238E27FC236}">
                    <a16:creationId xmlns:a16="http://schemas.microsoft.com/office/drawing/2014/main" id="{C7503629-E85A-40A0-90E7-B0174EBBBB9A}"/>
                  </a:ext>
                </a:extLst>
              </p:cNvPr>
              <p:cNvSpPr/>
              <p:nvPr/>
            </p:nvSpPr>
            <p:spPr>
              <a:xfrm flipH="1">
                <a:off x="-3227400" y="7669800"/>
                <a:ext cx="533520" cy="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2" name="Straight Connector 53">
                <a:extLst>
                  <a:ext uri="{FF2B5EF4-FFF2-40B4-BE49-F238E27FC236}">
                    <a16:creationId xmlns:a16="http://schemas.microsoft.com/office/drawing/2014/main" id="{08913DA1-01B1-4FB0-AEFB-84577E0B5780}"/>
                  </a:ext>
                </a:extLst>
              </p:cNvPr>
              <p:cNvSpPr/>
              <p:nvPr/>
            </p:nvSpPr>
            <p:spPr>
              <a:xfrm>
                <a:off x="-2693880" y="7659360"/>
                <a:ext cx="0" cy="43200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3" name="Straight Connector 54">
                <a:extLst>
                  <a:ext uri="{FF2B5EF4-FFF2-40B4-BE49-F238E27FC236}">
                    <a16:creationId xmlns:a16="http://schemas.microsoft.com/office/drawing/2014/main" id="{31CB491D-BE66-4722-A35E-8F9A44319441}"/>
                  </a:ext>
                </a:extLst>
              </p:cNvPr>
              <p:cNvSpPr/>
              <p:nvPr/>
            </p:nvSpPr>
            <p:spPr>
              <a:xfrm>
                <a:off x="-3227400" y="7659360"/>
                <a:ext cx="0" cy="43200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4" name="Straight Connector 56">
                <a:extLst>
                  <a:ext uri="{FF2B5EF4-FFF2-40B4-BE49-F238E27FC236}">
                    <a16:creationId xmlns:a16="http://schemas.microsoft.com/office/drawing/2014/main" id="{9911A207-F3FB-48E4-9162-8B517815192B}"/>
                  </a:ext>
                </a:extLst>
              </p:cNvPr>
              <p:cNvSpPr/>
              <p:nvPr/>
            </p:nvSpPr>
            <p:spPr>
              <a:xfrm flipH="1">
                <a:off x="-3227400" y="8102160"/>
                <a:ext cx="533520" cy="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sp>
          <p:nvSpPr>
            <p:cNvPr id="35" name="TextBox 51">
              <a:extLst>
                <a:ext uri="{FF2B5EF4-FFF2-40B4-BE49-F238E27FC236}">
                  <a16:creationId xmlns:a16="http://schemas.microsoft.com/office/drawing/2014/main" id="{9A3A4740-D442-4041-BFA5-AE5904F8CBA1}"/>
                </a:ext>
              </a:extLst>
            </p:cNvPr>
            <p:cNvSpPr/>
            <p:nvPr/>
          </p:nvSpPr>
          <p:spPr>
            <a:xfrm>
              <a:off x="-3162600" y="7696080"/>
              <a:ext cx="33552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rtl="0" hangingPunct="0">
                <a:lnSpc>
                  <a:spcPct val="100000"/>
                </a:lnSpc>
                <a:spcBef>
                  <a:spcPts val="0"/>
                </a:spcBef>
                <a:spcAft>
                  <a:spcPts val="0"/>
                </a:spcAft>
                <a:buNone/>
                <a:tabLst/>
              </a:pPr>
              <a:r>
                <a:rPr lang="en-US" sz="1800" b="1" i="0" u="none" strike="noStrike" kern="1200" spc="0">
                  <a:ln>
                    <a:noFill/>
                  </a:ln>
                  <a:latin typeface="Arial" pitchFamily="18"/>
                  <a:ea typeface="Microsoft YaHei" pitchFamily="2"/>
                  <a:cs typeface="Arial" pitchFamily="2"/>
                </a:rPr>
                <a:t>A</a:t>
              </a:r>
            </a:p>
          </p:txBody>
        </p:sp>
      </p:grpSp>
      <p:sp>
        <p:nvSpPr>
          <p:cNvPr id="36" name="AutoShape 28">
            <a:extLst>
              <a:ext uri="{FF2B5EF4-FFF2-40B4-BE49-F238E27FC236}">
                <a16:creationId xmlns:a16="http://schemas.microsoft.com/office/drawing/2014/main" id="{D793C021-1410-4EED-963E-362661AFA67F}"/>
              </a:ext>
            </a:extLst>
          </p:cNvPr>
          <p:cNvSpPr/>
          <p:nvPr/>
        </p:nvSpPr>
        <p:spPr>
          <a:xfrm>
            <a:off x="-1296720" y="8589960"/>
            <a:ext cx="323640" cy="568080"/>
          </a:xfrm>
          <a:custGeom>
            <a:avLst>
              <a:gd name="f0" fmla="val 5400"/>
            </a:avLst>
            <a:gdLst>
              <a:gd name="f1" fmla="val 10800000"/>
              <a:gd name="f2" fmla="val 5400000"/>
              <a:gd name="f3" fmla="val 180"/>
              <a:gd name="f4" fmla="val w"/>
              <a:gd name="f5" fmla="val h"/>
              <a:gd name="f6" fmla="val 0"/>
              <a:gd name="f7" fmla="val 88"/>
              <a:gd name="f8" fmla="val 21600"/>
              <a:gd name="f9" fmla="val 44"/>
              <a:gd name="f10" fmla="val -2147483647"/>
              <a:gd name="f11" fmla="val 2147483647"/>
              <a:gd name="f12" fmla="val 10800"/>
              <a:gd name="f13" fmla="val 20"/>
              <a:gd name="f14" fmla="val 68"/>
              <a:gd name="f15" fmla="+- 0 0 0"/>
              <a:gd name="f16" fmla="*/ f4 1 88"/>
              <a:gd name="f17" fmla="*/ f5 1 21600"/>
              <a:gd name="f18" fmla="pin 0 f0 10800"/>
              <a:gd name="f19" fmla="*/ f15 f1 1"/>
              <a:gd name="f20" fmla="*/ f18 2 1"/>
              <a:gd name="f21" fmla="*/ f9 f16 1"/>
              <a:gd name="f22" fmla="*/ f18 f17 1"/>
              <a:gd name="f23" fmla="*/ 0 f16 1"/>
              <a:gd name="f24" fmla="*/ 88 f16 1"/>
              <a:gd name="f25" fmla="*/ 44 f16 1"/>
              <a:gd name="f26" fmla="*/ f19 1 f3"/>
              <a:gd name="f27" fmla="*/ 0 f17 1"/>
              <a:gd name="f28" fmla="*/ 10800 f17 1"/>
              <a:gd name="f29" fmla="*/ 21600 f17 1"/>
              <a:gd name="f30" fmla="*/ f20 1 4"/>
              <a:gd name="f31" fmla="*/ f20 1 2"/>
              <a:gd name="f32" fmla="+- f26 0 f2"/>
              <a:gd name="f33" fmla="*/ f30 6 1"/>
              <a:gd name="f34" fmla="+- 21600 0 f30"/>
              <a:gd name="f35" fmla="*/ f31 f17 1"/>
              <a:gd name="f36" fmla="*/ f33 1 11"/>
              <a:gd name="f37" fmla="*/ f34 f17 1"/>
              <a:gd name="f38" fmla="+- f30 0 f36"/>
              <a:gd name="f39" fmla="+- f34 f36 0"/>
              <a:gd name="f40" fmla="+- f30 f36 0"/>
            </a:gdLst>
            <a:ahLst>
              <a:ahXY gdRefY="f0" minY="f6" maxY="f12">
                <a:pos x="f21" y="f22"/>
              </a:ahXY>
            </a:ahLst>
            <a:cxnLst>
              <a:cxn ang="3cd4">
                <a:pos x="hc" y="t"/>
              </a:cxn>
              <a:cxn ang="0">
                <a:pos x="r" y="vc"/>
              </a:cxn>
              <a:cxn ang="cd4">
                <a:pos x="hc" y="b"/>
              </a:cxn>
              <a:cxn ang="cd2">
                <a:pos x="l" y="vc"/>
              </a:cxn>
              <a:cxn ang="f32">
                <a:pos x="f25" y="f35"/>
              </a:cxn>
              <a:cxn ang="f32">
                <a:pos x="f25" y="f27"/>
              </a:cxn>
              <a:cxn ang="f32">
                <a:pos x="f23" y="f28"/>
              </a:cxn>
              <a:cxn ang="f32">
                <a:pos x="f25" y="f29"/>
              </a:cxn>
              <a:cxn ang="f32">
                <a:pos x="f24" y="f28"/>
              </a:cxn>
            </a:cxnLst>
            <a:rect l="f23" t="f35" r="f24" b="f37"/>
            <a:pathLst>
              <a:path w="88" h="21600">
                <a:moveTo>
                  <a:pt x="f9" y="f6"/>
                </a:moveTo>
                <a:cubicBezTo>
                  <a:pt x="f13" y="f6"/>
                  <a:pt x="f6" y="f38"/>
                  <a:pt x="f6" y="f30"/>
                </a:cubicBezTo>
                <a:lnTo>
                  <a:pt x="f6" y="f34"/>
                </a:lnTo>
                <a:cubicBezTo>
                  <a:pt x="f6" y="f39"/>
                  <a:pt x="f13" y="f8"/>
                  <a:pt x="f9" y="f8"/>
                </a:cubicBezTo>
                <a:cubicBezTo>
                  <a:pt x="f14" y="f8"/>
                  <a:pt x="f7" y="f39"/>
                  <a:pt x="f7" y="f34"/>
                </a:cubicBezTo>
                <a:lnTo>
                  <a:pt x="f7" y="f30"/>
                </a:lnTo>
                <a:cubicBezTo>
                  <a:pt x="f7" y="f38"/>
                  <a:pt x="f14" y="f6"/>
                  <a:pt x="f9" y="f6"/>
                </a:cubicBezTo>
                <a:close/>
              </a:path>
              <a:path w="88" h="21600">
                <a:moveTo>
                  <a:pt x="f9" y="f6"/>
                </a:moveTo>
                <a:cubicBezTo>
                  <a:pt x="f13" y="f6"/>
                  <a:pt x="f6" y="f38"/>
                  <a:pt x="f6" y="f30"/>
                </a:cubicBezTo>
                <a:cubicBezTo>
                  <a:pt x="f6" y="f40"/>
                  <a:pt x="f13" y="f31"/>
                  <a:pt x="f9" y="f31"/>
                </a:cubicBezTo>
                <a:cubicBezTo>
                  <a:pt x="f14" y="f31"/>
                  <a:pt x="f7" y="f40"/>
                  <a:pt x="f7" y="f30"/>
                </a:cubicBezTo>
                <a:cubicBezTo>
                  <a:pt x="f7" y="f38"/>
                  <a:pt x="f14" y="f6"/>
                  <a:pt x="f9" y="f6"/>
                </a:cubicBezTo>
                <a:close/>
              </a:path>
            </a:pathLst>
          </a:custGeom>
          <a:solidFill>
            <a:srgbClr val="73D9F1"/>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7" name="AutoShape 28">
            <a:extLst>
              <a:ext uri="{FF2B5EF4-FFF2-40B4-BE49-F238E27FC236}">
                <a16:creationId xmlns:a16="http://schemas.microsoft.com/office/drawing/2014/main" id="{238622AA-0187-4F69-A7C7-8479B434953C}"/>
              </a:ext>
            </a:extLst>
          </p:cNvPr>
          <p:cNvSpPr/>
          <p:nvPr/>
        </p:nvSpPr>
        <p:spPr>
          <a:xfrm>
            <a:off x="-1144440" y="8742599"/>
            <a:ext cx="323640" cy="568080"/>
          </a:xfrm>
          <a:custGeom>
            <a:avLst>
              <a:gd name="f0" fmla="val 5400"/>
            </a:avLst>
            <a:gdLst>
              <a:gd name="f1" fmla="val 10800000"/>
              <a:gd name="f2" fmla="val 5400000"/>
              <a:gd name="f3" fmla="val 180"/>
              <a:gd name="f4" fmla="val w"/>
              <a:gd name="f5" fmla="val h"/>
              <a:gd name="f6" fmla="val 0"/>
              <a:gd name="f7" fmla="val 88"/>
              <a:gd name="f8" fmla="val 21600"/>
              <a:gd name="f9" fmla="val 44"/>
              <a:gd name="f10" fmla="val -2147483647"/>
              <a:gd name="f11" fmla="val 2147483647"/>
              <a:gd name="f12" fmla="val 10800"/>
              <a:gd name="f13" fmla="val 20"/>
              <a:gd name="f14" fmla="val 68"/>
              <a:gd name="f15" fmla="+- 0 0 0"/>
              <a:gd name="f16" fmla="*/ f4 1 88"/>
              <a:gd name="f17" fmla="*/ f5 1 21600"/>
              <a:gd name="f18" fmla="pin 0 f0 10800"/>
              <a:gd name="f19" fmla="*/ f15 f1 1"/>
              <a:gd name="f20" fmla="*/ f18 2 1"/>
              <a:gd name="f21" fmla="*/ f9 f16 1"/>
              <a:gd name="f22" fmla="*/ f18 f17 1"/>
              <a:gd name="f23" fmla="*/ 0 f16 1"/>
              <a:gd name="f24" fmla="*/ 88 f16 1"/>
              <a:gd name="f25" fmla="*/ 44 f16 1"/>
              <a:gd name="f26" fmla="*/ f19 1 f3"/>
              <a:gd name="f27" fmla="*/ 0 f17 1"/>
              <a:gd name="f28" fmla="*/ 10800 f17 1"/>
              <a:gd name="f29" fmla="*/ 21600 f17 1"/>
              <a:gd name="f30" fmla="*/ f20 1 4"/>
              <a:gd name="f31" fmla="*/ f20 1 2"/>
              <a:gd name="f32" fmla="+- f26 0 f2"/>
              <a:gd name="f33" fmla="*/ f30 6 1"/>
              <a:gd name="f34" fmla="+- 21600 0 f30"/>
              <a:gd name="f35" fmla="*/ f31 f17 1"/>
              <a:gd name="f36" fmla="*/ f33 1 11"/>
              <a:gd name="f37" fmla="*/ f34 f17 1"/>
              <a:gd name="f38" fmla="+- f30 0 f36"/>
              <a:gd name="f39" fmla="+- f34 f36 0"/>
              <a:gd name="f40" fmla="+- f30 f36 0"/>
            </a:gdLst>
            <a:ahLst>
              <a:ahXY gdRefY="f0" minY="f6" maxY="f12">
                <a:pos x="f21" y="f22"/>
              </a:ahXY>
            </a:ahLst>
            <a:cxnLst>
              <a:cxn ang="3cd4">
                <a:pos x="hc" y="t"/>
              </a:cxn>
              <a:cxn ang="0">
                <a:pos x="r" y="vc"/>
              </a:cxn>
              <a:cxn ang="cd4">
                <a:pos x="hc" y="b"/>
              </a:cxn>
              <a:cxn ang="cd2">
                <a:pos x="l" y="vc"/>
              </a:cxn>
              <a:cxn ang="f32">
                <a:pos x="f25" y="f35"/>
              </a:cxn>
              <a:cxn ang="f32">
                <a:pos x="f25" y="f27"/>
              </a:cxn>
              <a:cxn ang="f32">
                <a:pos x="f23" y="f28"/>
              </a:cxn>
              <a:cxn ang="f32">
                <a:pos x="f25" y="f29"/>
              </a:cxn>
              <a:cxn ang="f32">
                <a:pos x="f24" y="f28"/>
              </a:cxn>
            </a:cxnLst>
            <a:rect l="f23" t="f35" r="f24" b="f37"/>
            <a:pathLst>
              <a:path w="88" h="21600">
                <a:moveTo>
                  <a:pt x="f9" y="f6"/>
                </a:moveTo>
                <a:cubicBezTo>
                  <a:pt x="f13" y="f6"/>
                  <a:pt x="f6" y="f38"/>
                  <a:pt x="f6" y="f30"/>
                </a:cubicBezTo>
                <a:lnTo>
                  <a:pt x="f6" y="f34"/>
                </a:lnTo>
                <a:cubicBezTo>
                  <a:pt x="f6" y="f39"/>
                  <a:pt x="f13" y="f8"/>
                  <a:pt x="f9" y="f8"/>
                </a:cubicBezTo>
                <a:cubicBezTo>
                  <a:pt x="f14" y="f8"/>
                  <a:pt x="f7" y="f39"/>
                  <a:pt x="f7" y="f34"/>
                </a:cubicBezTo>
                <a:lnTo>
                  <a:pt x="f7" y="f30"/>
                </a:lnTo>
                <a:cubicBezTo>
                  <a:pt x="f7" y="f38"/>
                  <a:pt x="f14" y="f6"/>
                  <a:pt x="f9" y="f6"/>
                </a:cubicBezTo>
                <a:close/>
              </a:path>
              <a:path w="88" h="21600">
                <a:moveTo>
                  <a:pt x="f9" y="f6"/>
                </a:moveTo>
                <a:cubicBezTo>
                  <a:pt x="f13" y="f6"/>
                  <a:pt x="f6" y="f38"/>
                  <a:pt x="f6" y="f30"/>
                </a:cubicBezTo>
                <a:cubicBezTo>
                  <a:pt x="f6" y="f40"/>
                  <a:pt x="f13" y="f31"/>
                  <a:pt x="f9" y="f31"/>
                </a:cubicBezTo>
                <a:cubicBezTo>
                  <a:pt x="f14" y="f31"/>
                  <a:pt x="f7" y="f40"/>
                  <a:pt x="f7" y="f30"/>
                </a:cubicBezTo>
                <a:cubicBezTo>
                  <a:pt x="f7" y="f38"/>
                  <a:pt x="f14" y="f6"/>
                  <a:pt x="f9" y="f6"/>
                </a:cubicBezTo>
                <a:close/>
              </a:path>
            </a:pathLst>
          </a:custGeom>
          <a:solidFill>
            <a:srgbClr val="73D9F1"/>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pic>
        <p:nvPicPr>
          <p:cNvPr id="38" name="Picture 2">
            <a:extLst>
              <a:ext uri="{FF2B5EF4-FFF2-40B4-BE49-F238E27FC236}">
                <a16:creationId xmlns:a16="http://schemas.microsoft.com/office/drawing/2014/main" id="{34D02328-A9F1-4A2B-B3CC-7F164B0CA6E4}"/>
              </a:ext>
            </a:extLst>
          </p:cNvPr>
          <p:cNvPicPr>
            <a:picLocks noChangeAspect="1"/>
          </p:cNvPicPr>
          <p:nvPr/>
        </p:nvPicPr>
        <p:blipFill>
          <a:blip r:embed="rId3">
            <a:lum/>
            <a:alphaModFix/>
          </a:blip>
          <a:srcRect/>
          <a:stretch>
            <a:fillRect/>
          </a:stretch>
        </p:blipFill>
        <p:spPr>
          <a:xfrm rot="3369000">
            <a:off x="-4433389" y="1169233"/>
            <a:ext cx="930600" cy="930600"/>
          </a:xfrm>
          <a:prstGeom prst="rect">
            <a:avLst/>
          </a:prstGeom>
          <a:noFill/>
          <a:ln>
            <a:noFill/>
          </a:ln>
        </p:spPr>
      </p:pic>
      <p:pic>
        <p:nvPicPr>
          <p:cNvPr id="39" name="Picture 18">
            <a:extLst>
              <a:ext uri="{FF2B5EF4-FFF2-40B4-BE49-F238E27FC236}">
                <a16:creationId xmlns:a16="http://schemas.microsoft.com/office/drawing/2014/main" id="{80C5B5C4-DCEF-4008-887A-B82E753A9F91}"/>
              </a:ext>
            </a:extLst>
          </p:cNvPr>
          <p:cNvPicPr>
            <a:picLocks noChangeAspect="1"/>
          </p:cNvPicPr>
          <p:nvPr/>
        </p:nvPicPr>
        <p:blipFill>
          <a:blip r:embed="rId4">
            <a:lum/>
            <a:alphaModFix/>
          </a:blip>
          <a:srcRect/>
          <a:stretch>
            <a:fillRect/>
          </a:stretch>
        </p:blipFill>
        <p:spPr>
          <a:xfrm>
            <a:off x="227160" y="54000"/>
            <a:ext cx="636120" cy="1056959"/>
          </a:xfrm>
          <a:prstGeom prst="rect">
            <a:avLst/>
          </a:prstGeom>
          <a:noFill/>
          <a:ln>
            <a:noFill/>
          </a:ln>
        </p:spPr>
      </p:pic>
      <p:sp>
        <p:nvSpPr>
          <p:cNvPr id="40" name="Straight Connector 26">
            <a:extLst>
              <a:ext uri="{FF2B5EF4-FFF2-40B4-BE49-F238E27FC236}">
                <a16:creationId xmlns:a16="http://schemas.microsoft.com/office/drawing/2014/main" id="{63A441F1-CD30-4C9D-AC6C-2A431F211FE4}"/>
              </a:ext>
            </a:extLst>
          </p:cNvPr>
          <p:cNvSpPr/>
          <p:nvPr/>
        </p:nvSpPr>
        <p:spPr>
          <a:xfrm flipV="1">
            <a:off x="4206240" y="8778240"/>
            <a:ext cx="0" cy="45720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1" name="Straight Connector 26">
            <a:extLst>
              <a:ext uri="{FF2B5EF4-FFF2-40B4-BE49-F238E27FC236}">
                <a16:creationId xmlns:a16="http://schemas.microsoft.com/office/drawing/2014/main" id="{3DC29D76-04DC-49EA-BAA6-060A4FC3A0EE}"/>
              </a:ext>
            </a:extLst>
          </p:cNvPr>
          <p:cNvSpPr/>
          <p:nvPr/>
        </p:nvSpPr>
        <p:spPr>
          <a:xfrm flipH="1">
            <a:off x="3383280" y="8778240"/>
            <a:ext cx="48240" cy="45720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2" name="Straight Connector 26">
            <a:extLst>
              <a:ext uri="{FF2B5EF4-FFF2-40B4-BE49-F238E27FC236}">
                <a16:creationId xmlns:a16="http://schemas.microsoft.com/office/drawing/2014/main" id="{C266D1F0-3693-44F3-980F-54462D3A8328}"/>
              </a:ext>
            </a:extLst>
          </p:cNvPr>
          <p:cNvSpPr/>
          <p:nvPr/>
        </p:nvSpPr>
        <p:spPr>
          <a:xfrm flipH="1">
            <a:off x="3517920" y="8778240"/>
            <a:ext cx="596880" cy="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3" name="TextBox 42">
            <a:extLst>
              <a:ext uri="{FF2B5EF4-FFF2-40B4-BE49-F238E27FC236}">
                <a16:creationId xmlns:a16="http://schemas.microsoft.com/office/drawing/2014/main" id="{3890FBB7-1987-4A4F-8B38-05740798FE2D}"/>
              </a:ext>
            </a:extLst>
          </p:cNvPr>
          <p:cNvSpPr txBox="1"/>
          <p:nvPr/>
        </p:nvSpPr>
        <p:spPr>
          <a:xfrm>
            <a:off x="3563640" y="8881200"/>
            <a:ext cx="459719" cy="354240"/>
          </a:xfrm>
          <a:prstGeom prst="rect">
            <a:avLst/>
          </a:prstGeom>
          <a:noFill/>
          <a:ln>
            <a:noFill/>
          </a:ln>
        </p:spPr>
        <p:txBody>
          <a:bodyPr vert="horz" wrap="none" lIns="90000" tIns="45000" rIns="90000" bIns="45000" anchorCtr="0" compatLnSpc="0"/>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P1</a:t>
            </a:r>
          </a:p>
        </p:txBody>
      </p:sp>
      <p:grpSp>
        <p:nvGrpSpPr>
          <p:cNvPr id="44" name="Group 29">
            <a:extLst>
              <a:ext uri="{FF2B5EF4-FFF2-40B4-BE49-F238E27FC236}">
                <a16:creationId xmlns:a16="http://schemas.microsoft.com/office/drawing/2014/main" id="{E31473E0-E990-4A97-A22F-ADB93EBC9EBB}"/>
              </a:ext>
            </a:extLst>
          </p:cNvPr>
          <p:cNvGrpSpPr/>
          <p:nvPr/>
        </p:nvGrpSpPr>
        <p:grpSpPr>
          <a:xfrm>
            <a:off x="3645000" y="4663440"/>
            <a:ext cx="286920" cy="790200"/>
            <a:chOff x="3645000" y="4663440"/>
            <a:chExt cx="286920" cy="790200"/>
          </a:xfrm>
        </p:grpSpPr>
        <p:sp>
          <p:nvSpPr>
            <p:cNvPr id="45" name="Line 30">
              <a:extLst>
                <a:ext uri="{FF2B5EF4-FFF2-40B4-BE49-F238E27FC236}">
                  <a16:creationId xmlns:a16="http://schemas.microsoft.com/office/drawing/2014/main" id="{A565C069-B970-4B8B-A463-E49E6229E84A}"/>
                </a:ext>
              </a:extLst>
            </p:cNvPr>
            <p:cNvSpPr/>
            <p:nvPr/>
          </p:nvSpPr>
          <p:spPr>
            <a:xfrm>
              <a:off x="3655800" y="5052240"/>
              <a:ext cx="0" cy="40140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6" name="Line 31">
              <a:extLst>
                <a:ext uri="{FF2B5EF4-FFF2-40B4-BE49-F238E27FC236}">
                  <a16:creationId xmlns:a16="http://schemas.microsoft.com/office/drawing/2014/main" id="{B8040DC6-BB47-401D-B9CC-FD6183132D11}"/>
                </a:ext>
              </a:extLst>
            </p:cNvPr>
            <p:cNvSpPr/>
            <p:nvPr/>
          </p:nvSpPr>
          <p:spPr>
            <a:xfrm>
              <a:off x="3919320" y="5052240"/>
              <a:ext cx="0" cy="40140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7" name="Freeform 32">
              <a:extLst>
                <a:ext uri="{FF2B5EF4-FFF2-40B4-BE49-F238E27FC236}">
                  <a16:creationId xmlns:a16="http://schemas.microsoft.com/office/drawing/2014/main" id="{8271550B-7734-46EB-ABC8-5EE0BFB20F16}"/>
                </a:ext>
              </a:extLst>
            </p:cNvPr>
            <p:cNvSpPr/>
            <p:nvPr/>
          </p:nvSpPr>
          <p:spPr>
            <a:xfrm>
              <a:off x="3645000" y="4663440"/>
              <a:ext cx="286920" cy="52668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48" name="Group 29">
            <a:extLst>
              <a:ext uri="{FF2B5EF4-FFF2-40B4-BE49-F238E27FC236}">
                <a16:creationId xmlns:a16="http://schemas.microsoft.com/office/drawing/2014/main" id="{3A939550-3063-4A66-9F35-7A89261AD402}"/>
              </a:ext>
            </a:extLst>
          </p:cNvPr>
          <p:cNvGrpSpPr/>
          <p:nvPr/>
        </p:nvGrpSpPr>
        <p:grpSpPr>
          <a:xfrm>
            <a:off x="4023360" y="4696200"/>
            <a:ext cx="286920" cy="790199"/>
            <a:chOff x="4023360" y="4696200"/>
            <a:chExt cx="286920" cy="790199"/>
          </a:xfrm>
        </p:grpSpPr>
        <p:sp>
          <p:nvSpPr>
            <p:cNvPr id="49" name="Line 30">
              <a:extLst>
                <a:ext uri="{FF2B5EF4-FFF2-40B4-BE49-F238E27FC236}">
                  <a16:creationId xmlns:a16="http://schemas.microsoft.com/office/drawing/2014/main" id="{F28B8507-B2A9-4718-BBEB-C640D4A2AAB6}"/>
                </a:ext>
              </a:extLst>
            </p:cNvPr>
            <p:cNvSpPr/>
            <p:nvPr/>
          </p:nvSpPr>
          <p:spPr>
            <a:xfrm>
              <a:off x="4034160" y="5085000"/>
              <a:ext cx="0" cy="401399"/>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0" name="Line 31">
              <a:extLst>
                <a:ext uri="{FF2B5EF4-FFF2-40B4-BE49-F238E27FC236}">
                  <a16:creationId xmlns:a16="http://schemas.microsoft.com/office/drawing/2014/main" id="{9E838CE4-C13B-416C-AC8A-8BFBE75AB411}"/>
                </a:ext>
              </a:extLst>
            </p:cNvPr>
            <p:cNvSpPr/>
            <p:nvPr/>
          </p:nvSpPr>
          <p:spPr>
            <a:xfrm>
              <a:off x="4297680" y="5085000"/>
              <a:ext cx="0" cy="401399"/>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1" name="Freeform 32">
              <a:extLst>
                <a:ext uri="{FF2B5EF4-FFF2-40B4-BE49-F238E27FC236}">
                  <a16:creationId xmlns:a16="http://schemas.microsoft.com/office/drawing/2014/main" id="{E76A6FAC-F8D8-4985-A187-D899616BD42D}"/>
                </a:ext>
              </a:extLst>
            </p:cNvPr>
            <p:cNvSpPr/>
            <p:nvPr/>
          </p:nvSpPr>
          <p:spPr>
            <a:xfrm>
              <a:off x="4023360" y="4696200"/>
              <a:ext cx="286920" cy="52668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52" name="Group 29">
            <a:extLst>
              <a:ext uri="{FF2B5EF4-FFF2-40B4-BE49-F238E27FC236}">
                <a16:creationId xmlns:a16="http://schemas.microsoft.com/office/drawing/2014/main" id="{8DDB92C0-A2B5-403A-BF7A-082D204C644D}"/>
              </a:ext>
            </a:extLst>
          </p:cNvPr>
          <p:cNvGrpSpPr/>
          <p:nvPr/>
        </p:nvGrpSpPr>
        <p:grpSpPr>
          <a:xfrm>
            <a:off x="4480560" y="4663440"/>
            <a:ext cx="286920" cy="790200"/>
            <a:chOff x="4480560" y="4663440"/>
            <a:chExt cx="286920" cy="790200"/>
          </a:xfrm>
        </p:grpSpPr>
        <p:sp>
          <p:nvSpPr>
            <p:cNvPr id="53" name="Line 30">
              <a:extLst>
                <a:ext uri="{FF2B5EF4-FFF2-40B4-BE49-F238E27FC236}">
                  <a16:creationId xmlns:a16="http://schemas.microsoft.com/office/drawing/2014/main" id="{6DC27007-D092-4D3F-A522-849D1EC9F96F}"/>
                </a:ext>
              </a:extLst>
            </p:cNvPr>
            <p:cNvSpPr/>
            <p:nvPr/>
          </p:nvSpPr>
          <p:spPr>
            <a:xfrm>
              <a:off x="4491360" y="5052240"/>
              <a:ext cx="0" cy="40140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4" name="Line 31">
              <a:extLst>
                <a:ext uri="{FF2B5EF4-FFF2-40B4-BE49-F238E27FC236}">
                  <a16:creationId xmlns:a16="http://schemas.microsoft.com/office/drawing/2014/main" id="{2D2FA9A2-7A7F-406C-9DB7-6266B4915081}"/>
                </a:ext>
              </a:extLst>
            </p:cNvPr>
            <p:cNvSpPr/>
            <p:nvPr/>
          </p:nvSpPr>
          <p:spPr>
            <a:xfrm>
              <a:off x="4754879" y="5052240"/>
              <a:ext cx="0" cy="40140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5" name="Freeform 32">
              <a:extLst>
                <a:ext uri="{FF2B5EF4-FFF2-40B4-BE49-F238E27FC236}">
                  <a16:creationId xmlns:a16="http://schemas.microsoft.com/office/drawing/2014/main" id="{3F2335D4-3DB6-4AC9-88BD-1C6DAB8C42C9}"/>
                </a:ext>
              </a:extLst>
            </p:cNvPr>
            <p:cNvSpPr/>
            <p:nvPr/>
          </p:nvSpPr>
          <p:spPr>
            <a:xfrm>
              <a:off x="4480560" y="4663440"/>
              <a:ext cx="286920" cy="52668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sp>
        <p:nvSpPr>
          <p:cNvPr id="56" name="Freeform 90">
            <a:extLst>
              <a:ext uri="{FF2B5EF4-FFF2-40B4-BE49-F238E27FC236}">
                <a16:creationId xmlns:a16="http://schemas.microsoft.com/office/drawing/2014/main" id="{B9478785-8C05-4847-A8FB-9BDFB6E083F1}"/>
              </a:ext>
            </a:extLst>
          </p:cNvPr>
          <p:cNvSpPr/>
          <p:nvPr/>
        </p:nvSpPr>
        <p:spPr>
          <a:xfrm rot="20307000" flipH="1">
            <a:off x="2801341" y="6275831"/>
            <a:ext cx="179280" cy="1922760"/>
          </a:xfrm>
          <a:custGeom>
            <a:avLst/>
            <a:gdLst>
              <a:gd name="f0" fmla="val 0"/>
              <a:gd name="f1" fmla="val 249"/>
              <a:gd name="f2" fmla="val 612"/>
              <a:gd name="f3" fmla="val 106"/>
              <a:gd name="f4" fmla="val 246"/>
              <a:gd name="f5" fmla="val 540"/>
            </a:gdLst>
            <a:ahLst/>
            <a:cxnLst>
              <a:cxn ang="3cd4">
                <a:pos x="hc" y="t"/>
              </a:cxn>
              <a:cxn ang="0">
                <a:pos x="r" y="vc"/>
              </a:cxn>
              <a:cxn ang="cd4">
                <a:pos x="hc" y="b"/>
              </a:cxn>
              <a:cxn ang="cd2">
                <a:pos x="l" y="vc"/>
              </a:cxn>
            </a:cxnLst>
            <a:rect l="l" t="t" r="r" b="b"/>
            <a:pathLst>
              <a:path w="249" h="612">
                <a:moveTo>
                  <a:pt x="f0" y="f3"/>
                </a:moveTo>
                <a:lnTo>
                  <a:pt x="f4" y="f0"/>
                </a:lnTo>
                <a:lnTo>
                  <a:pt x="f1" y="f5"/>
                </a:lnTo>
                <a:lnTo>
                  <a:pt x="f0" y="f2"/>
                </a:lnTo>
                <a:lnTo>
                  <a:pt x="f0" y="f3"/>
                </a:lnTo>
                <a:close/>
              </a:path>
            </a:pathLst>
          </a:custGeom>
          <a:solidFill>
            <a:srgbClr val="BBE0E3">
              <a:alpha val="51000"/>
            </a:srgbClr>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7" name="Freeform 90">
            <a:extLst>
              <a:ext uri="{FF2B5EF4-FFF2-40B4-BE49-F238E27FC236}">
                <a16:creationId xmlns:a16="http://schemas.microsoft.com/office/drawing/2014/main" id="{8BBD40FE-9C8C-42E0-BBDE-FB30213DED4E}"/>
              </a:ext>
            </a:extLst>
          </p:cNvPr>
          <p:cNvSpPr/>
          <p:nvPr/>
        </p:nvSpPr>
        <p:spPr>
          <a:xfrm rot="1293000">
            <a:off x="2023303" y="6825609"/>
            <a:ext cx="1054080" cy="234000"/>
          </a:xfrm>
          <a:custGeom>
            <a:avLst/>
            <a:gdLst>
              <a:gd name="f0" fmla="val 0"/>
              <a:gd name="f1" fmla="val 249"/>
              <a:gd name="f2" fmla="val 612"/>
              <a:gd name="f3" fmla="val 106"/>
              <a:gd name="f4" fmla="val 246"/>
              <a:gd name="f5" fmla="val 540"/>
            </a:gdLst>
            <a:ahLst/>
            <a:cxnLst>
              <a:cxn ang="3cd4">
                <a:pos x="hc" y="t"/>
              </a:cxn>
              <a:cxn ang="0">
                <a:pos x="r" y="vc"/>
              </a:cxn>
              <a:cxn ang="cd4">
                <a:pos x="hc" y="b"/>
              </a:cxn>
              <a:cxn ang="cd2">
                <a:pos x="l" y="vc"/>
              </a:cxn>
            </a:cxnLst>
            <a:rect l="l" t="t" r="r" b="b"/>
            <a:pathLst>
              <a:path w="249" h="612">
                <a:moveTo>
                  <a:pt x="f0" y="f3"/>
                </a:moveTo>
                <a:lnTo>
                  <a:pt x="f4" y="f0"/>
                </a:lnTo>
                <a:lnTo>
                  <a:pt x="f1" y="f5"/>
                </a:lnTo>
                <a:lnTo>
                  <a:pt x="f0" y="f2"/>
                </a:lnTo>
                <a:lnTo>
                  <a:pt x="f0" y="f3"/>
                </a:lnTo>
                <a:close/>
              </a:path>
            </a:pathLst>
          </a:custGeom>
          <a:solidFill>
            <a:srgbClr val="BBE0E3">
              <a:alpha val="51000"/>
            </a:srgbClr>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58" name="Group 50">
            <a:extLst>
              <a:ext uri="{FF2B5EF4-FFF2-40B4-BE49-F238E27FC236}">
                <a16:creationId xmlns:a16="http://schemas.microsoft.com/office/drawing/2014/main" id="{FA92DD19-9158-460A-980B-664A327511A7}"/>
              </a:ext>
            </a:extLst>
          </p:cNvPr>
          <p:cNvGrpSpPr/>
          <p:nvPr/>
        </p:nvGrpSpPr>
        <p:grpSpPr>
          <a:xfrm>
            <a:off x="3200400" y="5423400"/>
            <a:ext cx="290160" cy="794519"/>
            <a:chOff x="3200400" y="5423400"/>
            <a:chExt cx="290160" cy="794519"/>
          </a:xfrm>
        </p:grpSpPr>
        <p:grpSp>
          <p:nvGrpSpPr>
            <p:cNvPr id="59" name="Group 37">
              <a:extLst>
                <a:ext uri="{FF2B5EF4-FFF2-40B4-BE49-F238E27FC236}">
                  <a16:creationId xmlns:a16="http://schemas.microsoft.com/office/drawing/2014/main" id="{D23FB4E6-69F2-480F-A922-DA1E4BD85CF5}"/>
                </a:ext>
              </a:extLst>
            </p:cNvPr>
            <p:cNvGrpSpPr/>
            <p:nvPr/>
          </p:nvGrpSpPr>
          <p:grpSpPr>
            <a:xfrm>
              <a:off x="3200400" y="5423400"/>
              <a:ext cx="290160" cy="794519"/>
              <a:chOff x="3200400" y="5423400"/>
              <a:chExt cx="290160" cy="794519"/>
            </a:xfrm>
          </p:grpSpPr>
          <p:sp>
            <p:nvSpPr>
              <p:cNvPr id="60" name="Line 38">
                <a:extLst>
                  <a:ext uri="{FF2B5EF4-FFF2-40B4-BE49-F238E27FC236}">
                    <a16:creationId xmlns:a16="http://schemas.microsoft.com/office/drawing/2014/main" id="{A9335C07-ADED-4F3E-9529-A5B21CBCC6EA}"/>
                  </a:ext>
                </a:extLst>
              </p:cNvPr>
              <p:cNvSpPr/>
              <p:nvPr/>
            </p:nvSpPr>
            <p:spPr>
              <a:xfrm>
                <a:off x="3211560" y="5813280"/>
                <a:ext cx="0" cy="404639"/>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1" name="Line 39">
                <a:extLst>
                  <a:ext uri="{FF2B5EF4-FFF2-40B4-BE49-F238E27FC236}">
                    <a16:creationId xmlns:a16="http://schemas.microsoft.com/office/drawing/2014/main" id="{CC3029A4-7BF0-4593-96E1-521A9B3F6428}"/>
                  </a:ext>
                </a:extLst>
              </p:cNvPr>
              <p:cNvSpPr/>
              <p:nvPr/>
            </p:nvSpPr>
            <p:spPr>
              <a:xfrm>
                <a:off x="3482640" y="5813280"/>
                <a:ext cx="0" cy="404639"/>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2" name="Freeform 41">
                <a:extLst>
                  <a:ext uri="{FF2B5EF4-FFF2-40B4-BE49-F238E27FC236}">
                    <a16:creationId xmlns:a16="http://schemas.microsoft.com/office/drawing/2014/main" id="{89BF66FB-F2CE-4CCF-B046-A0ED90688403}"/>
                  </a:ext>
                </a:extLst>
              </p:cNvPr>
              <p:cNvSpPr/>
              <p:nvPr/>
            </p:nvSpPr>
            <p:spPr>
              <a:xfrm>
                <a:off x="3200400" y="5423400"/>
                <a:ext cx="290160" cy="52992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63" name="Group 52">
              <a:extLst>
                <a:ext uri="{FF2B5EF4-FFF2-40B4-BE49-F238E27FC236}">
                  <a16:creationId xmlns:a16="http://schemas.microsoft.com/office/drawing/2014/main" id="{C072A7E7-9A76-4EE8-93AC-BD7EDB24BDE0}"/>
                </a:ext>
              </a:extLst>
            </p:cNvPr>
            <p:cNvGrpSpPr/>
            <p:nvPr/>
          </p:nvGrpSpPr>
          <p:grpSpPr>
            <a:xfrm>
              <a:off x="3232800" y="5604840"/>
              <a:ext cx="233280" cy="197639"/>
              <a:chOff x="3232800" y="5604840"/>
              <a:chExt cx="233280" cy="197639"/>
            </a:xfrm>
          </p:grpSpPr>
          <p:sp>
            <p:nvSpPr>
              <p:cNvPr id="64" name="Freeform 29">
                <a:extLst>
                  <a:ext uri="{FF2B5EF4-FFF2-40B4-BE49-F238E27FC236}">
                    <a16:creationId xmlns:a16="http://schemas.microsoft.com/office/drawing/2014/main" id="{46225B08-4C23-4053-A887-AF2A9E3BE5C3}"/>
                  </a:ext>
                </a:extLst>
              </p:cNvPr>
              <p:cNvSpPr/>
              <p:nvPr/>
            </p:nvSpPr>
            <p:spPr>
              <a:xfrm flipH="1">
                <a:off x="3370320" y="5604840"/>
                <a:ext cx="95760" cy="165960"/>
              </a:xfrm>
              <a:custGeom>
                <a:avLst/>
                <a:gdLst>
                  <a:gd name="f0" fmla="val 0"/>
                  <a:gd name="f1" fmla="val 118"/>
                  <a:gd name="f2" fmla="val 122"/>
                  <a:gd name="f3" fmla="val 79"/>
                  <a:gd name="f4" fmla="val 113"/>
                  <a:gd name="f5" fmla="val 74"/>
                  <a:gd name="f6" fmla="val 117"/>
                  <a:gd name="f7" fmla="val 68"/>
                  <a:gd name="f8" fmla="val 120"/>
                  <a:gd name="f9" fmla="val 62"/>
                  <a:gd name="f10" fmla="val 58"/>
                  <a:gd name="f11" fmla="val 54"/>
                  <a:gd name="f12" fmla="val 45"/>
                  <a:gd name="f13" fmla="val 37"/>
                  <a:gd name="f14" fmla="val 121"/>
                  <a:gd name="f15" fmla="val 33"/>
                  <a:gd name="f16" fmla="val 30"/>
                  <a:gd name="f17" fmla="val 26"/>
                  <a:gd name="f18" fmla="val 115"/>
                  <a:gd name="f19" fmla="val 23"/>
                  <a:gd name="f20" fmla="val 111"/>
                  <a:gd name="f21" fmla="val 20"/>
                  <a:gd name="f22" fmla="val 100"/>
                  <a:gd name="f23" fmla="val 18"/>
                  <a:gd name="f24" fmla="val 90"/>
                  <a:gd name="f25" fmla="val 15"/>
                  <a:gd name="f26" fmla="val 76"/>
                  <a:gd name="f27" fmla="val 14"/>
                  <a:gd name="f28" fmla="val 70"/>
                  <a:gd name="f29" fmla="val 10"/>
                  <a:gd name="f30" fmla="val 4"/>
                  <a:gd name="f31" fmla="val 52"/>
                  <a:gd name="f32" fmla="val 2"/>
                  <a:gd name="f33" fmla="val 41"/>
                  <a:gd name="f34" fmla="val 32"/>
                  <a:gd name="f35" fmla="val 3"/>
                  <a:gd name="f36" fmla="val 31"/>
                  <a:gd name="f37" fmla="val 6"/>
                  <a:gd name="f38" fmla="val 7"/>
                  <a:gd name="f39" fmla="val 34"/>
                  <a:gd name="f40" fmla="val 22"/>
                  <a:gd name="f41" fmla="val 59"/>
                  <a:gd name="f42" fmla="val 29"/>
                  <a:gd name="f43" fmla="val 55"/>
                  <a:gd name="f44" fmla="val 27"/>
                  <a:gd name="f45" fmla="val 8"/>
                  <a:gd name="f46" fmla="val 35"/>
                  <a:gd name="f47" fmla="val 11"/>
                  <a:gd name="f48" fmla="val 49"/>
                  <a:gd name="f49" fmla="val 51"/>
                  <a:gd name="f50" fmla="val 42"/>
                  <a:gd name="f51" fmla="val 43"/>
                  <a:gd name="f52" fmla="val 48"/>
                  <a:gd name="f53" fmla="val 46"/>
                  <a:gd name="f54" fmla="val 24"/>
                  <a:gd name="f55" fmla="val 50"/>
                  <a:gd name="f56" fmla="val 1"/>
                  <a:gd name="f57" fmla="val 57"/>
                  <a:gd name="f58" fmla="val 60"/>
                  <a:gd name="f59" fmla="val 56"/>
                  <a:gd name="f60" fmla="val 77"/>
                  <a:gd name="f61" fmla="val 13"/>
                  <a:gd name="f62" fmla="val 80"/>
                  <a:gd name="f63" fmla="val 85"/>
                  <a:gd name="f64" fmla="val 87"/>
                  <a:gd name="f65" fmla="val 88"/>
                  <a:gd name="f66" fmla="val 17"/>
                  <a:gd name="f67" fmla="val 21"/>
                  <a:gd name="f68" fmla="val 44"/>
                  <a:gd name="f69" fmla="val 72"/>
                  <a:gd name="f70" fmla="val 66"/>
                  <a:gd name="f71" fmla="val 73"/>
                  <a:gd name="f72" fmla="val 83"/>
                  <a:gd name="f73" fmla="val 81"/>
                  <a:gd name="f74" fmla="val 84"/>
                  <a:gd name="f75" fmla="val 82"/>
                  <a:gd name="f76" fmla="val 75"/>
                  <a:gd name="f77" fmla="val 106"/>
                  <a:gd name="f78" fmla="val 108"/>
                  <a:gd name="f79" fmla="val 116"/>
                  <a:gd name="f80" fmla="val 86"/>
                  <a:gd name="f81" fmla="val 95"/>
                  <a:gd name="f82" fmla="val 94"/>
                  <a:gd name="f83" fmla="val 101"/>
                </a:gdLst>
                <a:ahLst/>
                <a:cxnLst>
                  <a:cxn ang="3cd4">
                    <a:pos x="hc" y="t"/>
                  </a:cxn>
                  <a:cxn ang="0">
                    <a:pos x="r" y="vc"/>
                  </a:cxn>
                  <a:cxn ang="cd4">
                    <a:pos x="hc" y="b"/>
                  </a:cxn>
                  <a:cxn ang="cd2">
                    <a:pos x="l" y="vc"/>
                  </a:cxn>
                </a:cxnLst>
                <a:rect l="l" t="t" r="r" b="b"/>
                <a:pathLst>
                  <a:path w="118" h="122">
                    <a:moveTo>
                      <a:pt x="f3" y="f4"/>
                    </a:moveTo>
                    <a:lnTo>
                      <a:pt x="f3" y="f4"/>
                    </a:lnTo>
                    <a:lnTo>
                      <a:pt x="f5" y="f6"/>
                    </a:lnTo>
                    <a:lnTo>
                      <a:pt x="f7" y="f8"/>
                    </a:lnTo>
                    <a:lnTo>
                      <a:pt x="f9" y="f2"/>
                    </a:lnTo>
                    <a:lnTo>
                      <a:pt x="f10" y="f2"/>
                    </a:lnTo>
                    <a:lnTo>
                      <a:pt x="f11" y="f2"/>
                    </a:lnTo>
                    <a:lnTo>
                      <a:pt x="f11" y="f2"/>
                    </a:lnTo>
                    <a:lnTo>
                      <a:pt x="f12" y="f2"/>
                    </a:lnTo>
                    <a:lnTo>
                      <a:pt x="f13" y="f14"/>
                    </a:lnTo>
                    <a:lnTo>
                      <a:pt x="f15" y="f14"/>
                    </a:lnTo>
                    <a:lnTo>
                      <a:pt x="f16" y="f1"/>
                    </a:lnTo>
                    <a:lnTo>
                      <a:pt x="f17" y="f18"/>
                    </a:lnTo>
                    <a:lnTo>
                      <a:pt x="f19" y="f20"/>
                    </a:lnTo>
                    <a:lnTo>
                      <a:pt x="f19" y="f20"/>
                    </a:lnTo>
                    <a:lnTo>
                      <a:pt x="f21" y="f22"/>
                    </a:lnTo>
                    <a:lnTo>
                      <a:pt x="f23" y="f24"/>
                    </a:lnTo>
                    <a:lnTo>
                      <a:pt x="f25" y="f26"/>
                    </a:lnTo>
                    <a:lnTo>
                      <a:pt x="f25" y="f26"/>
                    </a:lnTo>
                    <a:lnTo>
                      <a:pt x="f27" y="f28"/>
                    </a:lnTo>
                    <a:lnTo>
                      <a:pt x="f29" y="f9"/>
                    </a:lnTo>
                    <a:lnTo>
                      <a:pt x="f29" y="f9"/>
                    </a:lnTo>
                    <a:lnTo>
                      <a:pt x="f30" y="f31"/>
                    </a:lnTo>
                    <a:lnTo>
                      <a:pt x="f32" y="f12"/>
                    </a:lnTo>
                    <a:lnTo>
                      <a:pt x="f0" y="f33"/>
                    </a:lnTo>
                    <a:lnTo>
                      <a:pt x="f0" y="f33"/>
                    </a:lnTo>
                    <a:lnTo>
                      <a:pt x="f0" y="f13"/>
                    </a:lnTo>
                    <a:lnTo>
                      <a:pt x="f32" y="f34"/>
                    </a:lnTo>
                    <a:lnTo>
                      <a:pt x="f35" y="f36"/>
                    </a:lnTo>
                    <a:lnTo>
                      <a:pt x="f30" y="f36"/>
                    </a:lnTo>
                    <a:lnTo>
                      <a:pt x="f37" y="f34"/>
                    </a:lnTo>
                    <a:lnTo>
                      <a:pt x="f38" y="f39"/>
                    </a:lnTo>
                    <a:lnTo>
                      <a:pt x="f38" y="f39"/>
                    </a:lnTo>
                    <a:lnTo>
                      <a:pt x="f40" y="f10"/>
                    </a:lnTo>
                    <a:lnTo>
                      <a:pt x="f40" y="f10"/>
                    </a:lnTo>
                    <a:lnTo>
                      <a:pt x="f19" y="f41"/>
                    </a:lnTo>
                    <a:lnTo>
                      <a:pt x="f17" y="f41"/>
                    </a:lnTo>
                    <a:lnTo>
                      <a:pt x="f42" y="f41"/>
                    </a:lnTo>
                    <a:lnTo>
                      <a:pt x="f16" y="f43"/>
                    </a:lnTo>
                    <a:lnTo>
                      <a:pt x="f16" y="f43"/>
                    </a:lnTo>
                    <a:lnTo>
                      <a:pt x="f17" y="f25"/>
                    </a:lnTo>
                    <a:lnTo>
                      <a:pt x="f17" y="f25"/>
                    </a:lnTo>
                    <a:lnTo>
                      <a:pt x="f44" y="f45"/>
                    </a:lnTo>
                    <a:lnTo>
                      <a:pt x="f42" y="f37"/>
                    </a:lnTo>
                    <a:lnTo>
                      <a:pt x="f16" y="f37"/>
                    </a:lnTo>
                    <a:lnTo>
                      <a:pt x="f16" y="f37"/>
                    </a:lnTo>
                    <a:lnTo>
                      <a:pt x="f39" y="f37"/>
                    </a:lnTo>
                    <a:lnTo>
                      <a:pt x="f46" y="f45"/>
                    </a:lnTo>
                    <a:lnTo>
                      <a:pt x="f13" y="f47"/>
                    </a:lnTo>
                    <a:lnTo>
                      <a:pt x="f13" y="f47"/>
                    </a:lnTo>
                    <a:lnTo>
                      <a:pt x="f33" y="f48"/>
                    </a:lnTo>
                    <a:lnTo>
                      <a:pt x="f33" y="f48"/>
                    </a:lnTo>
                    <a:lnTo>
                      <a:pt x="f33" y="f49"/>
                    </a:lnTo>
                    <a:lnTo>
                      <a:pt x="f50" y="f31"/>
                    </a:lnTo>
                    <a:lnTo>
                      <a:pt x="f51" y="f31"/>
                    </a:lnTo>
                    <a:lnTo>
                      <a:pt x="f12" y="f52"/>
                    </a:lnTo>
                    <a:lnTo>
                      <a:pt x="f12" y="f52"/>
                    </a:lnTo>
                    <a:lnTo>
                      <a:pt x="f53" y="f54"/>
                    </a:lnTo>
                    <a:lnTo>
                      <a:pt x="f48" y="f30"/>
                    </a:lnTo>
                    <a:lnTo>
                      <a:pt x="f48" y="f30"/>
                    </a:lnTo>
                    <a:lnTo>
                      <a:pt x="f55" y="f56"/>
                    </a:lnTo>
                    <a:lnTo>
                      <a:pt x="f11" y="f0"/>
                    </a:lnTo>
                    <a:lnTo>
                      <a:pt x="f57" y="f0"/>
                    </a:lnTo>
                    <a:lnTo>
                      <a:pt x="f10" y="f56"/>
                    </a:lnTo>
                    <a:lnTo>
                      <a:pt x="f58" y="f35"/>
                    </a:lnTo>
                    <a:lnTo>
                      <a:pt x="f58" y="f38"/>
                    </a:lnTo>
                    <a:lnTo>
                      <a:pt x="f58" y="f38"/>
                    </a:lnTo>
                    <a:lnTo>
                      <a:pt x="f59" y="f48"/>
                    </a:lnTo>
                    <a:lnTo>
                      <a:pt x="f59" y="f48"/>
                    </a:lnTo>
                    <a:lnTo>
                      <a:pt x="f59" y="f49"/>
                    </a:lnTo>
                    <a:lnTo>
                      <a:pt x="f10" y="f31"/>
                    </a:lnTo>
                    <a:lnTo>
                      <a:pt x="f58" y="f49"/>
                    </a:lnTo>
                    <a:lnTo>
                      <a:pt x="f9" y="f48"/>
                    </a:lnTo>
                    <a:lnTo>
                      <a:pt x="f9" y="f48"/>
                    </a:lnTo>
                    <a:lnTo>
                      <a:pt x="f60" y="f27"/>
                    </a:lnTo>
                    <a:lnTo>
                      <a:pt x="f60" y="f27"/>
                    </a:lnTo>
                    <a:lnTo>
                      <a:pt x="f3" y="f61"/>
                    </a:lnTo>
                    <a:lnTo>
                      <a:pt x="f62" y="f47"/>
                    </a:lnTo>
                    <a:lnTo>
                      <a:pt x="f63" y="f47"/>
                    </a:lnTo>
                    <a:lnTo>
                      <a:pt x="f64" y="f61"/>
                    </a:lnTo>
                    <a:lnTo>
                      <a:pt x="f65" y="f27"/>
                    </a:lnTo>
                    <a:lnTo>
                      <a:pt x="f65" y="f66"/>
                    </a:lnTo>
                    <a:lnTo>
                      <a:pt x="f64" y="f67"/>
                    </a:lnTo>
                    <a:lnTo>
                      <a:pt x="f64" y="f67"/>
                    </a:lnTo>
                    <a:lnTo>
                      <a:pt x="f3" y="f68"/>
                    </a:lnTo>
                    <a:lnTo>
                      <a:pt x="f69" y="f9"/>
                    </a:lnTo>
                    <a:lnTo>
                      <a:pt x="f69" y="f9"/>
                    </a:lnTo>
                    <a:lnTo>
                      <a:pt x="f69" y="f70"/>
                    </a:lnTo>
                    <a:lnTo>
                      <a:pt x="f69" y="f69"/>
                    </a:lnTo>
                    <a:lnTo>
                      <a:pt x="f71" y="f26"/>
                    </a:lnTo>
                    <a:lnTo>
                      <a:pt x="f5" y="f62"/>
                    </a:lnTo>
                    <a:lnTo>
                      <a:pt x="f5" y="f62"/>
                    </a:lnTo>
                    <a:lnTo>
                      <a:pt x="f60" y="f72"/>
                    </a:lnTo>
                    <a:lnTo>
                      <a:pt x="f73" y="f74"/>
                    </a:lnTo>
                    <a:lnTo>
                      <a:pt x="f74" y="f74"/>
                    </a:lnTo>
                    <a:lnTo>
                      <a:pt x="f65" y="f75"/>
                    </a:lnTo>
                    <a:lnTo>
                      <a:pt x="f65" y="f75"/>
                    </a:lnTo>
                    <a:lnTo>
                      <a:pt x="f22" y="f76"/>
                    </a:lnTo>
                    <a:lnTo>
                      <a:pt x="f77" y="f69"/>
                    </a:lnTo>
                    <a:lnTo>
                      <a:pt x="f78" y="f69"/>
                    </a:lnTo>
                    <a:lnTo>
                      <a:pt x="f20" y="f71"/>
                    </a:lnTo>
                    <a:lnTo>
                      <a:pt x="f20" y="f71"/>
                    </a:lnTo>
                    <a:lnTo>
                      <a:pt x="f79" y="f26"/>
                    </a:lnTo>
                    <a:lnTo>
                      <a:pt x="f1" y="f62"/>
                    </a:lnTo>
                    <a:lnTo>
                      <a:pt x="f79" y="f75"/>
                    </a:lnTo>
                    <a:lnTo>
                      <a:pt x="f18" y="f72"/>
                    </a:lnTo>
                    <a:lnTo>
                      <a:pt x="f78" y="f80"/>
                    </a:lnTo>
                    <a:lnTo>
                      <a:pt x="f78" y="f80"/>
                    </a:lnTo>
                    <a:lnTo>
                      <a:pt x="f22" y="f24"/>
                    </a:lnTo>
                    <a:lnTo>
                      <a:pt x="f81" y="f82"/>
                    </a:lnTo>
                    <a:lnTo>
                      <a:pt x="f65" y="f83"/>
                    </a:lnTo>
                    <a:lnTo>
                      <a:pt x="f65" y="f83"/>
                    </a:lnTo>
                    <a:lnTo>
                      <a:pt x="f3" y="f4"/>
                    </a:lnTo>
                    <a:lnTo>
                      <a:pt x="f3" y="f4"/>
                    </a:lnTo>
                    <a:close/>
                  </a:path>
                </a:pathLst>
              </a:custGeom>
              <a:solidFill>
                <a:srgbClr val="000000"/>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5" name="Freeform 29">
                <a:extLst>
                  <a:ext uri="{FF2B5EF4-FFF2-40B4-BE49-F238E27FC236}">
                    <a16:creationId xmlns:a16="http://schemas.microsoft.com/office/drawing/2014/main" id="{B7490521-0B32-4120-877B-43E014C5178D}"/>
                  </a:ext>
                </a:extLst>
              </p:cNvPr>
              <p:cNvSpPr/>
              <p:nvPr/>
            </p:nvSpPr>
            <p:spPr>
              <a:xfrm>
                <a:off x="3232800" y="5629319"/>
                <a:ext cx="112320" cy="173160"/>
              </a:xfrm>
              <a:custGeom>
                <a:avLst/>
                <a:gdLst>
                  <a:gd name="f0" fmla="val 0"/>
                  <a:gd name="f1" fmla="val 118"/>
                  <a:gd name="f2" fmla="val 122"/>
                  <a:gd name="f3" fmla="val 79"/>
                  <a:gd name="f4" fmla="val 113"/>
                  <a:gd name="f5" fmla="val 74"/>
                  <a:gd name="f6" fmla="val 117"/>
                  <a:gd name="f7" fmla="val 68"/>
                  <a:gd name="f8" fmla="val 120"/>
                  <a:gd name="f9" fmla="val 62"/>
                  <a:gd name="f10" fmla="val 58"/>
                  <a:gd name="f11" fmla="val 54"/>
                  <a:gd name="f12" fmla="val 45"/>
                  <a:gd name="f13" fmla="val 37"/>
                  <a:gd name="f14" fmla="val 121"/>
                  <a:gd name="f15" fmla="val 33"/>
                  <a:gd name="f16" fmla="val 30"/>
                  <a:gd name="f17" fmla="val 26"/>
                  <a:gd name="f18" fmla="val 115"/>
                  <a:gd name="f19" fmla="val 23"/>
                  <a:gd name="f20" fmla="val 111"/>
                  <a:gd name="f21" fmla="val 20"/>
                  <a:gd name="f22" fmla="val 100"/>
                  <a:gd name="f23" fmla="val 18"/>
                  <a:gd name="f24" fmla="val 90"/>
                  <a:gd name="f25" fmla="val 15"/>
                  <a:gd name="f26" fmla="val 76"/>
                  <a:gd name="f27" fmla="val 14"/>
                  <a:gd name="f28" fmla="val 70"/>
                  <a:gd name="f29" fmla="val 10"/>
                  <a:gd name="f30" fmla="val 4"/>
                  <a:gd name="f31" fmla="val 52"/>
                  <a:gd name="f32" fmla="val 2"/>
                  <a:gd name="f33" fmla="val 41"/>
                  <a:gd name="f34" fmla="val 32"/>
                  <a:gd name="f35" fmla="val 3"/>
                  <a:gd name="f36" fmla="val 31"/>
                  <a:gd name="f37" fmla="val 6"/>
                  <a:gd name="f38" fmla="val 7"/>
                  <a:gd name="f39" fmla="val 34"/>
                  <a:gd name="f40" fmla="val 22"/>
                  <a:gd name="f41" fmla="val 59"/>
                  <a:gd name="f42" fmla="val 29"/>
                  <a:gd name="f43" fmla="val 55"/>
                  <a:gd name="f44" fmla="val 27"/>
                  <a:gd name="f45" fmla="val 8"/>
                  <a:gd name="f46" fmla="val 35"/>
                  <a:gd name="f47" fmla="val 11"/>
                  <a:gd name="f48" fmla="val 49"/>
                  <a:gd name="f49" fmla="val 51"/>
                  <a:gd name="f50" fmla="val 42"/>
                  <a:gd name="f51" fmla="val 43"/>
                  <a:gd name="f52" fmla="val 48"/>
                  <a:gd name="f53" fmla="val 46"/>
                  <a:gd name="f54" fmla="val 24"/>
                  <a:gd name="f55" fmla="val 50"/>
                  <a:gd name="f56" fmla="val 1"/>
                  <a:gd name="f57" fmla="val 57"/>
                  <a:gd name="f58" fmla="val 60"/>
                  <a:gd name="f59" fmla="val 56"/>
                  <a:gd name="f60" fmla="val 77"/>
                  <a:gd name="f61" fmla="val 13"/>
                  <a:gd name="f62" fmla="val 80"/>
                  <a:gd name="f63" fmla="val 85"/>
                  <a:gd name="f64" fmla="val 87"/>
                  <a:gd name="f65" fmla="val 88"/>
                  <a:gd name="f66" fmla="val 17"/>
                  <a:gd name="f67" fmla="val 21"/>
                  <a:gd name="f68" fmla="val 44"/>
                  <a:gd name="f69" fmla="val 72"/>
                  <a:gd name="f70" fmla="val 66"/>
                  <a:gd name="f71" fmla="val 73"/>
                  <a:gd name="f72" fmla="val 83"/>
                  <a:gd name="f73" fmla="val 81"/>
                  <a:gd name="f74" fmla="val 84"/>
                  <a:gd name="f75" fmla="val 82"/>
                  <a:gd name="f76" fmla="val 75"/>
                  <a:gd name="f77" fmla="val 106"/>
                  <a:gd name="f78" fmla="val 108"/>
                  <a:gd name="f79" fmla="val 116"/>
                  <a:gd name="f80" fmla="val 86"/>
                  <a:gd name="f81" fmla="val 95"/>
                  <a:gd name="f82" fmla="val 94"/>
                  <a:gd name="f83" fmla="val 101"/>
                </a:gdLst>
                <a:ahLst/>
                <a:cxnLst>
                  <a:cxn ang="3cd4">
                    <a:pos x="hc" y="t"/>
                  </a:cxn>
                  <a:cxn ang="0">
                    <a:pos x="r" y="vc"/>
                  </a:cxn>
                  <a:cxn ang="cd4">
                    <a:pos x="hc" y="b"/>
                  </a:cxn>
                  <a:cxn ang="cd2">
                    <a:pos x="l" y="vc"/>
                  </a:cxn>
                </a:cxnLst>
                <a:rect l="l" t="t" r="r" b="b"/>
                <a:pathLst>
                  <a:path w="118" h="122">
                    <a:moveTo>
                      <a:pt x="f3" y="f4"/>
                    </a:moveTo>
                    <a:lnTo>
                      <a:pt x="f3" y="f4"/>
                    </a:lnTo>
                    <a:lnTo>
                      <a:pt x="f5" y="f6"/>
                    </a:lnTo>
                    <a:lnTo>
                      <a:pt x="f7" y="f8"/>
                    </a:lnTo>
                    <a:lnTo>
                      <a:pt x="f9" y="f2"/>
                    </a:lnTo>
                    <a:lnTo>
                      <a:pt x="f10" y="f2"/>
                    </a:lnTo>
                    <a:lnTo>
                      <a:pt x="f11" y="f2"/>
                    </a:lnTo>
                    <a:lnTo>
                      <a:pt x="f11" y="f2"/>
                    </a:lnTo>
                    <a:lnTo>
                      <a:pt x="f12" y="f2"/>
                    </a:lnTo>
                    <a:lnTo>
                      <a:pt x="f13" y="f14"/>
                    </a:lnTo>
                    <a:lnTo>
                      <a:pt x="f15" y="f14"/>
                    </a:lnTo>
                    <a:lnTo>
                      <a:pt x="f16" y="f1"/>
                    </a:lnTo>
                    <a:lnTo>
                      <a:pt x="f17" y="f18"/>
                    </a:lnTo>
                    <a:lnTo>
                      <a:pt x="f19" y="f20"/>
                    </a:lnTo>
                    <a:lnTo>
                      <a:pt x="f19" y="f20"/>
                    </a:lnTo>
                    <a:lnTo>
                      <a:pt x="f21" y="f22"/>
                    </a:lnTo>
                    <a:lnTo>
                      <a:pt x="f23" y="f24"/>
                    </a:lnTo>
                    <a:lnTo>
                      <a:pt x="f25" y="f26"/>
                    </a:lnTo>
                    <a:lnTo>
                      <a:pt x="f25" y="f26"/>
                    </a:lnTo>
                    <a:lnTo>
                      <a:pt x="f27" y="f28"/>
                    </a:lnTo>
                    <a:lnTo>
                      <a:pt x="f29" y="f9"/>
                    </a:lnTo>
                    <a:lnTo>
                      <a:pt x="f29" y="f9"/>
                    </a:lnTo>
                    <a:lnTo>
                      <a:pt x="f30" y="f31"/>
                    </a:lnTo>
                    <a:lnTo>
                      <a:pt x="f32" y="f12"/>
                    </a:lnTo>
                    <a:lnTo>
                      <a:pt x="f0" y="f33"/>
                    </a:lnTo>
                    <a:lnTo>
                      <a:pt x="f0" y="f33"/>
                    </a:lnTo>
                    <a:lnTo>
                      <a:pt x="f0" y="f13"/>
                    </a:lnTo>
                    <a:lnTo>
                      <a:pt x="f32" y="f34"/>
                    </a:lnTo>
                    <a:lnTo>
                      <a:pt x="f35" y="f36"/>
                    </a:lnTo>
                    <a:lnTo>
                      <a:pt x="f30" y="f36"/>
                    </a:lnTo>
                    <a:lnTo>
                      <a:pt x="f37" y="f34"/>
                    </a:lnTo>
                    <a:lnTo>
                      <a:pt x="f38" y="f39"/>
                    </a:lnTo>
                    <a:lnTo>
                      <a:pt x="f38" y="f39"/>
                    </a:lnTo>
                    <a:lnTo>
                      <a:pt x="f40" y="f10"/>
                    </a:lnTo>
                    <a:lnTo>
                      <a:pt x="f40" y="f10"/>
                    </a:lnTo>
                    <a:lnTo>
                      <a:pt x="f19" y="f41"/>
                    </a:lnTo>
                    <a:lnTo>
                      <a:pt x="f17" y="f41"/>
                    </a:lnTo>
                    <a:lnTo>
                      <a:pt x="f42" y="f41"/>
                    </a:lnTo>
                    <a:lnTo>
                      <a:pt x="f16" y="f43"/>
                    </a:lnTo>
                    <a:lnTo>
                      <a:pt x="f16" y="f43"/>
                    </a:lnTo>
                    <a:lnTo>
                      <a:pt x="f17" y="f25"/>
                    </a:lnTo>
                    <a:lnTo>
                      <a:pt x="f17" y="f25"/>
                    </a:lnTo>
                    <a:lnTo>
                      <a:pt x="f44" y="f45"/>
                    </a:lnTo>
                    <a:lnTo>
                      <a:pt x="f42" y="f37"/>
                    </a:lnTo>
                    <a:lnTo>
                      <a:pt x="f16" y="f37"/>
                    </a:lnTo>
                    <a:lnTo>
                      <a:pt x="f16" y="f37"/>
                    </a:lnTo>
                    <a:lnTo>
                      <a:pt x="f39" y="f37"/>
                    </a:lnTo>
                    <a:lnTo>
                      <a:pt x="f46" y="f45"/>
                    </a:lnTo>
                    <a:lnTo>
                      <a:pt x="f13" y="f47"/>
                    </a:lnTo>
                    <a:lnTo>
                      <a:pt x="f13" y="f47"/>
                    </a:lnTo>
                    <a:lnTo>
                      <a:pt x="f33" y="f48"/>
                    </a:lnTo>
                    <a:lnTo>
                      <a:pt x="f33" y="f48"/>
                    </a:lnTo>
                    <a:lnTo>
                      <a:pt x="f33" y="f49"/>
                    </a:lnTo>
                    <a:lnTo>
                      <a:pt x="f50" y="f31"/>
                    </a:lnTo>
                    <a:lnTo>
                      <a:pt x="f51" y="f31"/>
                    </a:lnTo>
                    <a:lnTo>
                      <a:pt x="f12" y="f52"/>
                    </a:lnTo>
                    <a:lnTo>
                      <a:pt x="f12" y="f52"/>
                    </a:lnTo>
                    <a:lnTo>
                      <a:pt x="f53" y="f54"/>
                    </a:lnTo>
                    <a:lnTo>
                      <a:pt x="f48" y="f30"/>
                    </a:lnTo>
                    <a:lnTo>
                      <a:pt x="f48" y="f30"/>
                    </a:lnTo>
                    <a:lnTo>
                      <a:pt x="f55" y="f56"/>
                    </a:lnTo>
                    <a:lnTo>
                      <a:pt x="f11" y="f0"/>
                    </a:lnTo>
                    <a:lnTo>
                      <a:pt x="f57" y="f0"/>
                    </a:lnTo>
                    <a:lnTo>
                      <a:pt x="f10" y="f56"/>
                    </a:lnTo>
                    <a:lnTo>
                      <a:pt x="f58" y="f35"/>
                    </a:lnTo>
                    <a:lnTo>
                      <a:pt x="f58" y="f38"/>
                    </a:lnTo>
                    <a:lnTo>
                      <a:pt x="f58" y="f38"/>
                    </a:lnTo>
                    <a:lnTo>
                      <a:pt x="f59" y="f48"/>
                    </a:lnTo>
                    <a:lnTo>
                      <a:pt x="f59" y="f48"/>
                    </a:lnTo>
                    <a:lnTo>
                      <a:pt x="f59" y="f49"/>
                    </a:lnTo>
                    <a:lnTo>
                      <a:pt x="f10" y="f31"/>
                    </a:lnTo>
                    <a:lnTo>
                      <a:pt x="f58" y="f49"/>
                    </a:lnTo>
                    <a:lnTo>
                      <a:pt x="f9" y="f48"/>
                    </a:lnTo>
                    <a:lnTo>
                      <a:pt x="f9" y="f48"/>
                    </a:lnTo>
                    <a:lnTo>
                      <a:pt x="f60" y="f27"/>
                    </a:lnTo>
                    <a:lnTo>
                      <a:pt x="f60" y="f27"/>
                    </a:lnTo>
                    <a:lnTo>
                      <a:pt x="f3" y="f61"/>
                    </a:lnTo>
                    <a:lnTo>
                      <a:pt x="f62" y="f47"/>
                    </a:lnTo>
                    <a:lnTo>
                      <a:pt x="f63" y="f47"/>
                    </a:lnTo>
                    <a:lnTo>
                      <a:pt x="f64" y="f61"/>
                    </a:lnTo>
                    <a:lnTo>
                      <a:pt x="f65" y="f27"/>
                    </a:lnTo>
                    <a:lnTo>
                      <a:pt x="f65" y="f66"/>
                    </a:lnTo>
                    <a:lnTo>
                      <a:pt x="f64" y="f67"/>
                    </a:lnTo>
                    <a:lnTo>
                      <a:pt x="f64" y="f67"/>
                    </a:lnTo>
                    <a:lnTo>
                      <a:pt x="f3" y="f68"/>
                    </a:lnTo>
                    <a:lnTo>
                      <a:pt x="f69" y="f9"/>
                    </a:lnTo>
                    <a:lnTo>
                      <a:pt x="f69" y="f9"/>
                    </a:lnTo>
                    <a:lnTo>
                      <a:pt x="f69" y="f70"/>
                    </a:lnTo>
                    <a:lnTo>
                      <a:pt x="f69" y="f69"/>
                    </a:lnTo>
                    <a:lnTo>
                      <a:pt x="f71" y="f26"/>
                    </a:lnTo>
                    <a:lnTo>
                      <a:pt x="f5" y="f62"/>
                    </a:lnTo>
                    <a:lnTo>
                      <a:pt x="f5" y="f62"/>
                    </a:lnTo>
                    <a:lnTo>
                      <a:pt x="f60" y="f72"/>
                    </a:lnTo>
                    <a:lnTo>
                      <a:pt x="f73" y="f74"/>
                    </a:lnTo>
                    <a:lnTo>
                      <a:pt x="f74" y="f74"/>
                    </a:lnTo>
                    <a:lnTo>
                      <a:pt x="f65" y="f75"/>
                    </a:lnTo>
                    <a:lnTo>
                      <a:pt x="f65" y="f75"/>
                    </a:lnTo>
                    <a:lnTo>
                      <a:pt x="f22" y="f76"/>
                    </a:lnTo>
                    <a:lnTo>
                      <a:pt x="f77" y="f69"/>
                    </a:lnTo>
                    <a:lnTo>
                      <a:pt x="f78" y="f69"/>
                    </a:lnTo>
                    <a:lnTo>
                      <a:pt x="f20" y="f71"/>
                    </a:lnTo>
                    <a:lnTo>
                      <a:pt x="f20" y="f71"/>
                    </a:lnTo>
                    <a:lnTo>
                      <a:pt x="f79" y="f26"/>
                    </a:lnTo>
                    <a:lnTo>
                      <a:pt x="f1" y="f62"/>
                    </a:lnTo>
                    <a:lnTo>
                      <a:pt x="f79" y="f75"/>
                    </a:lnTo>
                    <a:lnTo>
                      <a:pt x="f18" y="f72"/>
                    </a:lnTo>
                    <a:lnTo>
                      <a:pt x="f78" y="f80"/>
                    </a:lnTo>
                    <a:lnTo>
                      <a:pt x="f78" y="f80"/>
                    </a:lnTo>
                    <a:lnTo>
                      <a:pt x="f22" y="f24"/>
                    </a:lnTo>
                    <a:lnTo>
                      <a:pt x="f81" y="f82"/>
                    </a:lnTo>
                    <a:lnTo>
                      <a:pt x="f65" y="f83"/>
                    </a:lnTo>
                    <a:lnTo>
                      <a:pt x="f65" y="f83"/>
                    </a:lnTo>
                    <a:lnTo>
                      <a:pt x="f3" y="f4"/>
                    </a:lnTo>
                    <a:lnTo>
                      <a:pt x="f3" y="f4"/>
                    </a:lnTo>
                    <a:close/>
                  </a:path>
                </a:pathLst>
              </a:custGeom>
              <a:solidFill>
                <a:srgbClr val="000000"/>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sp>
        <p:nvSpPr>
          <p:cNvPr id="66" name="Straight Connector 28">
            <a:extLst>
              <a:ext uri="{FF2B5EF4-FFF2-40B4-BE49-F238E27FC236}">
                <a16:creationId xmlns:a16="http://schemas.microsoft.com/office/drawing/2014/main" id="{F39EE264-0CB6-4AE9-9379-92E622AD9B44}"/>
              </a:ext>
            </a:extLst>
          </p:cNvPr>
          <p:cNvSpPr/>
          <p:nvPr/>
        </p:nvSpPr>
        <p:spPr>
          <a:xfrm flipH="1">
            <a:off x="-2231280" y="4800600"/>
            <a:ext cx="596880" cy="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7" name="Straight Connector 28">
            <a:extLst>
              <a:ext uri="{FF2B5EF4-FFF2-40B4-BE49-F238E27FC236}">
                <a16:creationId xmlns:a16="http://schemas.microsoft.com/office/drawing/2014/main" id="{243C9E13-7FA3-4FAA-911B-450472F12C91}"/>
              </a:ext>
            </a:extLst>
          </p:cNvPr>
          <p:cNvSpPr/>
          <p:nvPr/>
        </p:nvSpPr>
        <p:spPr>
          <a:xfrm flipH="1">
            <a:off x="-2231280" y="4800600"/>
            <a:ext cx="596880" cy="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8" name="Straight Connector 28">
            <a:extLst>
              <a:ext uri="{FF2B5EF4-FFF2-40B4-BE49-F238E27FC236}">
                <a16:creationId xmlns:a16="http://schemas.microsoft.com/office/drawing/2014/main" id="{5F615472-A973-4544-AAE0-56278A042DDB}"/>
              </a:ext>
            </a:extLst>
          </p:cNvPr>
          <p:cNvSpPr/>
          <p:nvPr/>
        </p:nvSpPr>
        <p:spPr>
          <a:xfrm flipH="1">
            <a:off x="-2231280" y="4800600"/>
            <a:ext cx="596880" cy="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9" name="Straight Connector 34">
            <a:extLst>
              <a:ext uri="{FF2B5EF4-FFF2-40B4-BE49-F238E27FC236}">
                <a16:creationId xmlns:a16="http://schemas.microsoft.com/office/drawing/2014/main" id="{0FE50538-FCD8-4B78-842F-8CDD54F2609A}"/>
              </a:ext>
            </a:extLst>
          </p:cNvPr>
          <p:cNvSpPr/>
          <p:nvPr/>
        </p:nvSpPr>
        <p:spPr>
          <a:xfrm>
            <a:off x="3169440" y="6310079"/>
            <a:ext cx="396720" cy="547921"/>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70" name="Group 13">
            <a:extLst>
              <a:ext uri="{FF2B5EF4-FFF2-40B4-BE49-F238E27FC236}">
                <a16:creationId xmlns:a16="http://schemas.microsoft.com/office/drawing/2014/main" id="{B07FB662-666D-43D8-9971-3BB77B118183}"/>
              </a:ext>
            </a:extLst>
          </p:cNvPr>
          <p:cNvGrpSpPr/>
          <p:nvPr/>
        </p:nvGrpSpPr>
        <p:grpSpPr>
          <a:xfrm>
            <a:off x="3607920" y="7507080"/>
            <a:ext cx="393480" cy="1271160"/>
            <a:chOff x="3607920" y="7507080"/>
            <a:chExt cx="393480" cy="1271160"/>
          </a:xfrm>
        </p:grpSpPr>
        <p:sp>
          <p:nvSpPr>
            <p:cNvPr id="71" name="AutoShape 14">
              <a:extLst>
                <a:ext uri="{FF2B5EF4-FFF2-40B4-BE49-F238E27FC236}">
                  <a16:creationId xmlns:a16="http://schemas.microsoft.com/office/drawing/2014/main" id="{6CE279D9-8330-453C-A7C3-29E77A818A39}"/>
                </a:ext>
              </a:extLst>
            </p:cNvPr>
            <p:cNvSpPr/>
            <p:nvPr/>
          </p:nvSpPr>
          <p:spPr>
            <a:xfrm>
              <a:off x="3607920" y="8060040"/>
              <a:ext cx="393480" cy="718200"/>
            </a:xfrm>
            <a:custGeom>
              <a:avLst>
                <a:gd name="f0" fmla="val 5400"/>
              </a:avLst>
              <a:gdLst>
                <a:gd name="f1" fmla="val 10800000"/>
                <a:gd name="f2" fmla="val 5400000"/>
                <a:gd name="f3" fmla="val 180"/>
                <a:gd name="f4" fmla="val w"/>
                <a:gd name="f5" fmla="val h"/>
                <a:gd name="f6" fmla="val 0"/>
                <a:gd name="f7" fmla="val 88"/>
                <a:gd name="f8" fmla="val 21600"/>
                <a:gd name="f9" fmla="val 44"/>
                <a:gd name="f10" fmla="val -2147483647"/>
                <a:gd name="f11" fmla="val 2147483647"/>
                <a:gd name="f12" fmla="val 10800"/>
                <a:gd name="f13" fmla="val 20"/>
                <a:gd name="f14" fmla="val 68"/>
                <a:gd name="f15" fmla="+- 0 0 0"/>
                <a:gd name="f16" fmla="*/ f4 1 88"/>
                <a:gd name="f17" fmla="*/ f5 1 21600"/>
                <a:gd name="f18" fmla="pin 0 f0 10800"/>
                <a:gd name="f19" fmla="*/ f15 f1 1"/>
                <a:gd name="f20" fmla="*/ f18 2 1"/>
                <a:gd name="f21" fmla="*/ f9 f16 1"/>
                <a:gd name="f22" fmla="*/ f18 f17 1"/>
                <a:gd name="f23" fmla="*/ 0 f16 1"/>
                <a:gd name="f24" fmla="*/ 88 f16 1"/>
                <a:gd name="f25" fmla="*/ 44 f16 1"/>
                <a:gd name="f26" fmla="*/ f19 1 f3"/>
                <a:gd name="f27" fmla="*/ 0 f17 1"/>
                <a:gd name="f28" fmla="*/ 10800 f17 1"/>
                <a:gd name="f29" fmla="*/ 21600 f17 1"/>
                <a:gd name="f30" fmla="*/ f20 1 4"/>
                <a:gd name="f31" fmla="*/ f20 1 2"/>
                <a:gd name="f32" fmla="+- f26 0 f2"/>
                <a:gd name="f33" fmla="*/ f30 6 1"/>
                <a:gd name="f34" fmla="+- 21600 0 f30"/>
                <a:gd name="f35" fmla="*/ f31 f17 1"/>
                <a:gd name="f36" fmla="*/ f33 1 11"/>
                <a:gd name="f37" fmla="*/ f34 f17 1"/>
                <a:gd name="f38" fmla="+- f30 0 f36"/>
                <a:gd name="f39" fmla="+- f34 f36 0"/>
                <a:gd name="f40" fmla="+- f30 f36 0"/>
              </a:gdLst>
              <a:ahLst>
                <a:ahXY gdRefY="f0" minY="f6" maxY="f12">
                  <a:pos x="f21" y="f22"/>
                </a:ahXY>
              </a:ahLst>
              <a:cxnLst>
                <a:cxn ang="3cd4">
                  <a:pos x="hc" y="t"/>
                </a:cxn>
                <a:cxn ang="0">
                  <a:pos x="r" y="vc"/>
                </a:cxn>
                <a:cxn ang="cd4">
                  <a:pos x="hc" y="b"/>
                </a:cxn>
                <a:cxn ang="cd2">
                  <a:pos x="l" y="vc"/>
                </a:cxn>
                <a:cxn ang="f32">
                  <a:pos x="f25" y="f35"/>
                </a:cxn>
                <a:cxn ang="f32">
                  <a:pos x="f25" y="f27"/>
                </a:cxn>
                <a:cxn ang="f32">
                  <a:pos x="f23" y="f28"/>
                </a:cxn>
                <a:cxn ang="f32">
                  <a:pos x="f25" y="f29"/>
                </a:cxn>
                <a:cxn ang="f32">
                  <a:pos x="f24" y="f28"/>
                </a:cxn>
              </a:cxnLst>
              <a:rect l="f23" t="f35" r="f24" b="f37"/>
              <a:pathLst>
                <a:path w="88" h="21600">
                  <a:moveTo>
                    <a:pt x="f9" y="f6"/>
                  </a:moveTo>
                  <a:cubicBezTo>
                    <a:pt x="f13" y="f6"/>
                    <a:pt x="f6" y="f38"/>
                    <a:pt x="f6" y="f30"/>
                  </a:cubicBezTo>
                  <a:lnTo>
                    <a:pt x="f6" y="f34"/>
                  </a:lnTo>
                  <a:cubicBezTo>
                    <a:pt x="f6" y="f39"/>
                    <a:pt x="f13" y="f8"/>
                    <a:pt x="f9" y="f8"/>
                  </a:cubicBezTo>
                  <a:cubicBezTo>
                    <a:pt x="f14" y="f8"/>
                    <a:pt x="f7" y="f39"/>
                    <a:pt x="f7" y="f34"/>
                  </a:cubicBezTo>
                  <a:lnTo>
                    <a:pt x="f7" y="f30"/>
                  </a:lnTo>
                  <a:cubicBezTo>
                    <a:pt x="f7" y="f38"/>
                    <a:pt x="f14" y="f6"/>
                    <a:pt x="f9" y="f6"/>
                  </a:cubicBezTo>
                  <a:close/>
                </a:path>
                <a:path w="88" h="21600">
                  <a:moveTo>
                    <a:pt x="f9" y="f6"/>
                  </a:moveTo>
                  <a:cubicBezTo>
                    <a:pt x="f13" y="f6"/>
                    <a:pt x="f6" y="f38"/>
                    <a:pt x="f6" y="f30"/>
                  </a:cubicBezTo>
                  <a:cubicBezTo>
                    <a:pt x="f6" y="f40"/>
                    <a:pt x="f13" y="f31"/>
                    <a:pt x="f9" y="f31"/>
                  </a:cubicBezTo>
                  <a:cubicBezTo>
                    <a:pt x="f14" y="f31"/>
                    <a:pt x="f7" y="f40"/>
                    <a:pt x="f7" y="f30"/>
                  </a:cubicBezTo>
                  <a:cubicBezTo>
                    <a:pt x="f7" y="f38"/>
                    <a:pt x="f14" y="f6"/>
                    <a:pt x="f9" y="f6"/>
                  </a:cubicBezTo>
                  <a:close/>
                </a:path>
              </a:pathLst>
            </a:custGeom>
            <a:solidFill>
              <a:srgbClr val="73D9F1">
                <a:alpha val="51000"/>
              </a:srgbClr>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2" name="AutoShape 15">
              <a:extLst>
                <a:ext uri="{FF2B5EF4-FFF2-40B4-BE49-F238E27FC236}">
                  <a16:creationId xmlns:a16="http://schemas.microsoft.com/office/drawing/2014/main" id="{4E9B7224-DAE0-4830-A463-A38EB3C5CACC}"/>
                </a:ext>
              </a:extLst>
            </p:cNvPr>
            <p:cNvSpPr/>
            <p:nvPr/>
          </p:nvSpPr>
          <p:spPr>
            <a:xfrm>
              <a:off x="3607920" y="7507080"/>
              <a:ext cx="393480" cy="718200"/>
            </a:xfrm>
            <a:custGeom>
              <a:avLst>
                <a:gd name="f0" fmla="val 5400"/>
              </a:avLst>
              <a:gdLst>
                <a:gd name="f1" fmla="val 10800000"/>
                <a:gd name="f2" fmla="val 5400000"/>
                <a:gd name="f3" fmla="val 180"/>
                <a:gd name="f4" fmla="val w"/>
                <a:gd name="f5" fmla="val h"/>
                <a:gd name="f6" fmla="val 0"/>
                <a:gd name="f7" fmla="val 88"/>
                <a:gd name="f8" fmla="val 21600"/>
                <a:gd name="f9" fmla="val 44"/>
                <a:gd name="f10" fmla="val -2147483647"/>
                <a:gd name="f11" fmla="val 2147483647"/>
                <a:gd name="f12" fmla="val 10800"/>
                <a:gd name="f13" fmla="val 20"/>
                <a:gd name="f14" fmla="val 68"/>
                <a:gd name="f15" fmla="+- 0 0 0"/>
                <a:gd name="f16" fmla="*/ f4 1 88"/>
                <a:gd name="f17" fmla="*/ f5 1 21600"/>
                <a:gd name="f18" fmla="pin 0 f0 10800"/>
                <a:gd name="f19" fmla="*/ f15 f1 1"/>
                <a:gd name="f20" fmla="*/ f18 2 1"/>
                <a:gd name="f21" fmla="*/ f9 f16 1"/>
                <a:gd name="f22" fmla="*/ f18 f17 1"/>
                <a:gd name="f23" fmla="*/ 0 f16 1"/>
                <a:gd name="f24" fmla="*/ 88 f16 1"/>
                <a:gd name="f25" fmla="*/ 44 f16 1"/>
                <a:gd name="f26" fmla="*/ f19 1 f3"/>
                <a:gd name="f27" fmla="*/ 0 f17 1"/>
                <a:gd name="f28" fmla="*/ 10800 f17 1"/>
                <a:gd name="f29" fmla="*/ 21600 f17 1"/>
                <a:gd name="f30" fmla="*/ f20 1 4"/>
                <a:gd name="f31" fmla="*/ f20 1 2"/>
                <a:gd name="f32" fmla="+- f26 0 f2"/>
                <a:gd name="f33" fmla="*/ f30 6 1"/>
                <a:gd name="f34" fmla="+- 21600 0 f30"/>
                <a:gd name="f35" fmla="*/ f31 f17 1"/>
                <a:gd name="f36" fmla="*/ f33 1 11"/>
                <a:gd name="f37" fmla="*/ f34 f17 1"/>
                <a:gd name="f38" fmla="+- f30 0 f36"/>
                <a:gd name="f39" fmla="+- f34 f36 0"/>
                <a:gd name="f40" fmla="+- f30 f36 0"/>
              </a:gdLst>
              <a:ahLst>
                <a:ahXY gdRefY="f0" minY="f6" maxY="f12">
                  <a:pos x="f21" y="f22"/>
                </a:ahXY>
              </a:ahLst>
              <a:cxnLst>
                <a:cxn ang="3cd4">
                  <a:pos x="hc" y="t"/>
                </a:cxn>
                <a:cxn ang="0">
                  <a:pos x="r" y="vc"/>
                </a:cxn>
                <a:cxn ang="cd4">
                  <a:pos x="hc" y="b"/>
                </a:cxn>
                <a:cxn ang="cd2">
                  <a:pos x="l" y="vc"/>
                </a:cxn>
                <a:cxn ang="f32">
                  <a:pos x="f25" y="f35"/>
                </a:cxn>
                <a:cxn ang="f32">
                  <a:pos x="f25" y="f27"/>
                </a:cxn>
                <a:cxn ang="f32">
                  <a:pos x="f23" y="f28"/>
                </a:cxn>
                <a:cxn ang="f32">
                  <a:pos x="f25" y="f29"/>
                </a:cxn>
                <a:cxn ang="f32">
                  <a:pos x="f24" y="f28"/>
                </a:cxn>
              </a:cxnLst>
              <a:rect l="f23" t="f35" r="f24" b="f37"/>
              <a:pathLst>
                <a:path w="88" h="21600">
                  <a:moveTo>
                    <a:pt x="f9" y="f6"/>
                  </a:moveTo>
                  <a:cubicBezTo>
                    <a:pt x="f13" y="f6"/>
                    <a:pt x="f6" y="f38"/>
                    <a:pt x="f6" y="f30"/>
                  </a:cubicBezTo>
                  <a:lnTo>
                    <a:pt x="f6" y="f34"/>
                  </a:lnTo>
                  <a:cubicBezTo>
                    <a:pt x="f6" y="f39"/>
                    <a:pt x="f13" y="f8"/>
                    <a:pt x="f9" y="f8"/>
                  </a:cubicBezTo>
                  <a:cubicBezTo>
                    <a:pt x="f14" y="f8"/>
                    <a:pt x="f7" y="f39"/>
                    <a:pt x="f7" y="f34"/>
                  </a:cubicBezTo>
                  <a:lnTo>
                    <a:pt x="f7" y="f30"/>
                  </a:lnTo>
                  <a:cubicBezTo>
                    <a:pt x="f7" y="f38"/>
                    <a:pt x="f14" y="f6"/>
                    <a:pt x="f9" y="f6"/>
                  </a:cubicBezTo>
                  <a:close/>
                </a:path>
                <a:path w="88" h="21600">
                  <a:moveTo>
                    <a:pt x="f9" y="f6"/>
                  </a:moveTo>
                  <a:cubicBezTo>
                    <a:pt x="f13" y="f6"/>
                    <a:pt x="f6" y="f38"/>
                    <a:pt x="f6" y="f30"/>
                  </a:cubicBezTo>
                  <a:cubicBezTo>
                    <a:pt x="f6" y="f40"/>
                    <a:pt x="f13" y="f31"/>
                    <a:pt x="f9" y="f31"/>
                  </a:cubicBezTo>
                  <a:cubicBezTo>
                    <a:pt x="f14" y="f31"/>
                    <a:pt x="f7" y="f40"/>
                    <a:pt x="f7" y="f30"/>
                  </a:cubicBezTo>
                  <a:cubicBezTo>
                    <a:pt x="f7" y="f38"/>
                    <a:pt x="f14" y="f6"/>
                    <a:pt x="f9" y="f6"/>
                  </a:cubicBezTo>
                  <a:close/>
                </a:path>
              </a:pathLst>
            </a:custGeom>
            <a:solidFill>
              <a:srgbClr val="73D9F1">
                <a:alpha val="51000"/>
              </a:srgbClr>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73" name="Group 29">
            <a:extLst>
              <a:ext uri="{FF2B5EF4-FFF2-40B4-BE49-F238E27FC236}">
                <a16:creationId xmlns:a16="http://schemas.microsoft.com/office/drawing/2014/main" id="{EFE29090-FB4E-407D-9FFF-CC07341891E9}"/>
              </a:ext>
            </a:extLst>
          </p:cNvPr>
          <p:cNvGrpSpPr/>
          <p:nvPr/>
        </p:nvGrpSpPr>
        <p:grpSpPr>
          <a:xfrm>
            <a:off x="2639160" y="5336280"/>
            <a:ext cx="286920" cy="790200"/>
            <a:chOff x="2639160" y="5336280"/>
            <a:chExt cx="286920" cy="790200"/>
          </a:xfrm>
        </p:grpSpPr>
        <p:sp>
          <p:nvSpPr>
            <p:cNvPr id="74" name="Line 30">
              <a:extLst>
                <a:ext uri="{FF2B5EF4-FFF2-40B4-BE49-F238E27FC236}">
                  <a16:creationId xmlns:a16="http://schemas.microsoft.com/office/drawing/2014/main" id="{5439A6A1-F9A8-486B-8131-8B17D9E5185B}"/>
                </a:ext>
              </a:extLst>
            </p:cNvPr>
            <p:cNvSpPr/>
            <p:nvPr/>
          </p:nvSpPr>
          <p:spPr>
            <a:xfrm>
              <a:off x="2649960" y="5725080"/>
              <a:ext cx="0" cy="40140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5" name="Line 31">
              <a:extLst>
                <a:ext uri="{FF2B5EF4-FFF2-40B4-BE49-F238E27FC236}">
                  <a16:creationId xmlns:a16="http://schemas.microsoft.com/office/drawing/2014/main" id="{488874EC-2B5A-472C-872D-69B71AD7500F}"/>
                </a:ext>
              </a:extLst>
            </p:cNvPr>
            <p:cNvSpPr/>
            <p:nvPr/>
          </p:nvSpPr>
          <p:spPr>
            <a:xfrm>
              <a:off x="2913480" y="5725080"/>
              <a:ext cx="0" cy="40140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6" name="Freeform 32">
              <a:extLst>
                <a:ext uri="{FF2B5EF4-FFF2-40B4-BE49-F238E27FC236}">
                  <a16:creationId xmlns:a16="http://schemas.microsoft.com/office/drawing/2014/main" id="{88658503-E9EB-4953-BA4F-144AE6D791C4}"/>
                </a:ext>
              </a:extLst>
            </p:cNvPr>
            <p:cNvSpPr/>
            <p:nvPr/>
          </p:nvSpPr>
          <p:spPr>
            <a:xfrm>
              <a:off x="2639160" y="5336280"/>
              <a:ext cx="286920" cy="52668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77" name="Group 29">
            <a:extLst>
              <a:ext uri="{FF2B5EF4-FFF2-40B4-BE49-F238E27FC236}">
                <a16:creationId xmlns:a16="http://schemas.microsoft.com/office/drawing/2014/main" id="{F64DB522-B15D-41F8-BC44-BAFD8DC256C5}"/>
              </a:ext>
            </a:extLst>
          </p:cNvPr>
          <p:cNvGrpSpPr/>
          <p:nvPr/>
        </p:nvGrpSpPr>
        <p:grpSpPr>
          <a:xfrm>
            <a:off x="2286000" y="5212080"/>
            <a:ext cx="286920" cy="790200"/>
            <a:chOff x="2286000" y="5212080"/>
            <a:chExt cx="286920" cy="790200"/>
          </a:xfrm>
        </p:grpSpPr>
        <p:sp>
          <p:nvSpPr>
            <p:cNvPr id="78" name="Line 30">
              <a:extLst>
                <a:ext uri="{FF2B5EF4-FFF2-40B4-BE49-F238E27FC236}">
                  <a16:creationId xmlns:a16="http://schemas.microsoft.com/office/drawing/2014/main" id="{35C1DC76-6EC3-4BF2-A5D2-525F7C601859}"/>
                </a:ext>
              </a:extLst>
            </p:cNvPr>
            <p:cNvSpPr/>
            <p:nvPr/>
          </p:nvSpPr>
          <p:spPr>
            <a:xfrm>
              <a:off x="2296800" y="5600880"/>
              <a:ext cx="0" cy="40140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9" name="Line 31">
              <a:extLst>
                <a:ext uri="{FF2B5EF4-FFF2-40B4-BE49-F238E27FC236}">
                  <a16:creationId xmlns:a16="http://schemas.microsoft.com/office/drawing/2014/main" id="{D915A9D4-4185-4B2F-8C28-5605D2290913}"/>
                </a:ext>
              </a:extLst>
            </p:cNvPr>
            <p:cNvSpPr/>
            <p:nvPr/>
          </p:nvSpPr>
          <p:spPr>
            <a:xfrm>
              <a:off x="2560319" y="5600880"/>
              <a:ext cx="0" cy="40140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0" name="Freeform 32">
              <a:extLst>
                <a:ext uri="{FF2B5EF4-FFF2-40B4-BE49-F238E27FC236}">
                  <a16:creationId xmlns:a16="http://schemas.microsoft.com/office/drawing/2014/main" id="{05671B1B-1807-4B9D-8BBF-19D6484EA32C}"/>
                </a:ext>
              </a:extLst>
            </p:cNvPr>
            <p:cNvSpPr/>
            <p:nvPr/>
          </p:nvSpPr>
          <p:spPr>
            <a:xfrm>
              <a:off x="2286000" y="5212080"/>
              <a:ext cx="286920" cy="52668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81" name="Group 29">
            <a:extLst>
              <a:ext uri="{FF2B5EF4-FFF2-40B4-BE49-F238E27FC236}">
                <a16:creationId xmlns:a16="http://schemas.microsoft.com/office/drawing/2014/main" id="{7EC979AE-209C-4510-A7E9-B2CA0B53E393}"/>
              </a:ext>
            </a:extLst>
          </p:cNvPr>
          <p:cNvGrpSpPr/>
          <p:nvPr/>
        </p:nvGrpSpPr>
        <p:grpSpPr>
          <a:xfrm>
            <a:off x="2560319" y="4787640"/>
            <a:ext cx="286920" cy="790200"/>
            <a:chOff x="2560319" y="4787640"/>
            <a:chExt cx="286920" cy="790200"/>
          </a:xfrm>
        </p:grpSpPr>
        <p:sp>
          <p:nvSpPr>
            <p:cNvPr id="82" name="Line 30">
              <a:extLst>
                <a:ext uri="{FF2B5EF4-FFF2-40B4-BE49-F238E27FC236}">
                  <a16:creationId xmlns:a16="http://schemas.microsoft.com/office/drawing/2014/main" id="{28AA05F2-98B2-441D-A227-6532E73961BD}"/>
                </a:ext>
              </a:extLst>
            </p:cNvPr>
            <p:cNvSpPr/>
            <p:nvPr/>
          </p:nvSpPr>
          <p:spPr>
            <a:xfrm>
              <a:off x="2571120" y="5176440"/>
              <a:ext cx="0" cy="40140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3" name="Line 31">
              <a:extLst>
                <a:ext uri="{FF2B5EF4-FFF2-40B4-BE49-F238E27FC236}">
                  <a16:creationId xmlns:a16="http://schemas.microsoft.com/office/drawing/2014/main" id="{C96004C7-4910-4036-9792-01D24684B439}"/>
                </a:ext>
              </a:extLst>
            </p:cNvPr>
            <p:cNvSpPr/>
            <p:nvPr/>
          </p:nvSpPr>
          <p:spPr>
            <a:xfrm>
              <a:off x="2834640" y="5176440"/>
              <a:ext cx="0" cy="40140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4" name="Freeform 32">
              <a:extLst>
                <a:ext uri="{FF2B5EF4-FFF2-40B4-BE49-F238E27FC236}">
                  <a16:creationId xmlns:a16="http://schemas.microsoft.com/office/drawing/2014/main" id="{969E924E-037E-4ADE-B6D0-D8ADC0DD88DC}"/>
                </a:ext>
              </a:extLst>
            </p:cNvPr>
            <p:cNvSpPr/>
            <p:nvPr/>
          </p:nvSpPr>
          <p:spPr>
            <a:xfrm>
              <a:off x="2560319" y="4787640"/>
              <a:ext cx="286920" cy="52668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85" name="Group 29">
            <a:extLst>
              <a:ext uri="{FF2B5EF4-FFF2-40B4-BE49-F238E27FC236}">
                <a16:creationId xmlns:a16="http://schemas.microsoft.com/office/drawing/2014/main" id="{B154B130-B48F-4CC2-ADE0-9E10BE7BE22D}"/>
              </a:ext>
            </a:extLst>
          </p:cNvPr>
          <p:cNvGrpSpPr/>
          <p:nvPr/>
        </p:nvGrpSpPr>
        <p:grpSpPr>
          <a:xfrm>
            <a:off x="2945880" y="4934879"/>
            <a:ext cx="286920" cy="790201"/>
            <a:chOff x="2945880" y="4934879"/>
            <a:chExt cx="286920" cy="790201"/>
          </a:xfrm>
        </p:grpSpPr>
        <p:sp>
          <p:nvSpPr>
            <p:cNvPr id="86" name="Line 30">
              <a:extLst>
                <a:ext uri="{FF2B5EF4-FFF2-40B4-BE49-F238E27FC236}">
                  <a16:creationId xmlns:a16="http://schemas.microsoft.com/office/drawing/2014/main" id="{091CA520-C89A-4F1C-B181-4B8621394C80}"/>
                </a:ext>
              </a:extLst>
            </p:cNvPr>
            <p:cNvSpPr/>
            <p:nvPr/>
          </p:nvSpPr>
          <p:spPr>
            <a:xfrm>
              <a:off x="2956679" y="5323679"/>
              <a:ext cx="0" cy="401401"/>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7" name="Line 31">
              <a:extLst>
                <a:ext uri="{FF2B5EF4-FFF2-40B4-BE49-F238E27FC236}">
                  <a16:creationId xmlns:a16="http://schemas.microsoft.com/office/drawing/2014/main" id="{502B4021-5434-408E-8517-B8E336986FE2}"/>
                </a:ext>
              </a:extLst>
            </p:cNvPr>
            <p:cNvSpPr/>
            <p:nvPr/>
          </p:nvSpPr>
          <p:spPr>
            <a:xfrm>
              <a:off x="3220200" y="5323679"/>
              <a:ext cx="0" cy="401401"/>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8" name="Freeform 32">
              <a:extLst>
                <a:ext uri="{FF2B5EF4-FFF2-40B4-BE49-F238E27FC236}">
                  <a16:creationId xmlns:a16="http://schemas.microsoft.com/office/drawing/2014/main" id="{CA32BA47-FEBE-4FDE-AED3-A8A6ACF96772}"/>
                </a:ext>
              </a:extLst>
            </p:cNvPr>
            <p:cNvSpPr/>
            <p:nvPr/>
          </p:nvSpPr>
          <p:spPr>
            <a:xfrm>
              <a:off x="2945880" y="4934879"/>
              <a:ext cx="286920" cy="52668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54D5EF0-13EF-4684-B413-4BEB9555CDD7}"/>
              </a:ext>
            </a:extLst>
          </p:cNvPr>
          <p:cNvGraphicFramePr>
            <a:graphicFrameLocks noGrp="1"/>
          </p:cNvGraphicFramePr>
          <p:nvPr/>
        </p:nvGraphicFramePr>
        <p:xfrm>
          <a:off x="152640" y="158760"/>
          <a:ext cx="7009920" cy="4231068"/>
        </p:xfrm>
        <a:graphic>
          <a:graphicData uri="http://schemas.openxmlformats.org/drawingml/2006/table">
            <a:tbl>
              <a:tblPr/>
              <a:tblGrid>
                <a:gridCol w="838080">
                  <a:extLst>
                    <a:ext uri="{9D8B030D-6E8A-4147-A177-3AD203B41FA5}">
                      <a16:colId xmlns:a16="http://schemas.microsoft.com/office/drawing/2014/main" val="197378951"/>
                    </a:ext>
                  </a:extLst>
                </a:gridCol>
                <a:gridCol w="2749320">
                  <a:extLst>
                    <a:ext uri="{9D8B030D-6E8A-4147-A177-3AD203B41FA5}">
                      <a16:colId xmlns:a16="http://schemas.microsoft.com/office/drawing/2014/main" val="201955760"/>
                    </a:ext>
                  </a:extLst>
                </a:gridCol>
                <a:gridCol w="2421000">
                  <a:extLst>
                    <a:ext uri="{9D8B030D-6E8A-4147-A177-3AD203B41FA5}">
                      <a16:colId xmlns:a16="http://schemas.microsoft.com/office/drawing/2014/main" val="2464901474"/>
                    </a:ext>
                  </a:extLst>
                </a:gridCol>
                <a:gridCol w="1001520">
                  <a:extLst>
                    <a:ext uri="{9D8B030D-6E8A-4147-A177-3AD203B41FA5}">
                      <a16:colId xmlns:a16="http://schemas.microsoft.com/office/drawing/2014/main" val="217556715"/>
                    </a:ext>
                  </a:extLst>
                </a:gridCol>
              </a:tblGrid>
              <a:tr h="1004760">
                <a:tc>
                  <a:txBody>
                    <a:bodyPr/>
                    <a:lstStyle/>
                    <a:p>
                      <a:pPr marL="0" marR="0" indent="0" rtl="0" hangingPunct="0">
                        <a:lnSpc>
                          <a:spcPct val="100000"/>
                        </a:lnSpc>
                        <a:spcBef>
                          <a:spcPts val="0"/>
                        </a:spcBef>
                        <a:spcAft>
                          <a:spcPts val="0"/>
                        </a:spcAft>
                        <a:tabLst/>
                      </a:pPr>
                      <a:endParaRPr lang="en-US" sz="1800" b="0" i="0" u="none" strike="noStrike" kern="1200">
                        <a:ln>
                          <a:noFill/>
                        </a:ln>
                        <a:latin typeface="Arial" pitchFamily="18"/>
                        <a:ea typeface="Microsoft YaHei" pitchFamily="2"/>
                        <a:cs typeface="Arial" pitchFamily="2"/>
                      </a:endParaRPr>
                    </a:p>
                  </a:txBody>
                  <a:tcPr/>
                </a:tc>
                <a:tc gridSpan="2">
                  <a:txBody>
                    <a:bodyPr/>
                    <a:lstStyle/>
                    <a:p>
                      <a:pPr marL="0" marR="0" lvl="0" indent="0" algn="ctr" rtl="0" hangingPunct="1">
                        <a:lnSpc>
                          <a:spcPct val="100000"/>
                        </a:lnSpc>
                        <a:spcBef>
                          <a:spcPts val="360"/>
                        </a:spcBef>
                        <a:spcAft>
                          <a:spcPts val="0"/>
                        </a:spcAft>
                        <a:buNone/>
                        <a:tabLst/>
                        <a:defRPr spc="0"/>
                      </a:pPr>
                      <a:r>
                        <a:rPr lang="en-US" sz="1200" b="1" i="0" u="none" strike="noStrike" kern="1200" spc="0">
                          <a:ln>
                            <a:noFill/>
                          </a:ln>
                          <a:solidFill>
                            <a:srgbClr val="000000"/>
                          </a:solidFill>
                          <a:latin typeface="Arial" pitchFamily="18"/>
                          <a:ea typeface="Microsoft YaHei" pitchFamily="2"/>
                          <a:cs typeface="Times New Roman" pitchFamily="2"/>
                        </a:rPr>
                        <a:t>Renton Fish and Game</a:t>
                      </a:r>
                    </a:p>
                    <a:p>
                      <a:pPr marL="0" marR="0" lvl="0" indent="0" algn="ctr" rtl="0" hangingPunct="1">
                        <a:lnSpc>
                          <a:spcPct val="100000"/>
                        </a:lnSpc>
                        <a:spcBef>
                          <a:spcPts val="360"/>
                        </a:spcBef>
                        <a:spcAft>
                          <a:spcPts val="0"/>
                        </a:spcAft>
                        <a:buNone/>
                        <a:tabLst/>
                        <a:defRPr spc="0"/>
                      </a:pPr>
                      <a:r>
                        <a:rPr lang="en-US" sz="1200" b="1" i="0" u="none" strike="noStrike" kern="1200" spc="0">
                          <a:ln>
                            <a:noFill/>
                          </a:ln>
                          <a:solidFill>
                            <a:srgbClr val="000000"/>
                          </a:solidFill>
                          <a:latin typeface="Arial" pitchFamily="18"/>
                          <a:ea typeface="Microsoft YaHei" pitchFamily="2"/>
                          <a:cs typeface="Times New Roman" pitchFamily="2"/>
                        </a:rPr>
                        <a:t>Bay 3</a:t>
                      </a:r>
                    </a:p>
                    <a:p>
                      <a:pPr marL="0" marR="0" lvl="0" indent="0" algn="ctr" rtl="0" hangingPunct="1">
                        <a:lnSpc>
                          <a:spcPct val="100000"/>
                        </a:lnSpc>
                        <a:spcBef>
                          <a:spcPts val="360"/>
                        </a:spcBef>
                        <a:spcAft>
                          <a:spcPts val="0"/>
                        </a:spcAft>
                        <a:buNone/>
                        <a:tabLst/>
                        <a:defRPr spc="0"/>
                      </a:pPr>
                      <a:r>
                        <a:rPr lang="en-US" sz="1200" b="1" i="0" u="none" strike="noStrike" kern="1200" spc="0">
                          <a:ln>
                            <a:noFill/>
                          </a:ln>
                          <a:solidFill>
                            <a:srgbClr val="000000"/>
                          </a:solidFill>
                          <a:latin typeface="Arial" pitchFamily="18"/>
                          <a:ea typeface="Microsoft YaHei" pitchFamily="2"/>
                          <a:cs typeface="Times New Roman" pitchFamily="2"/>
                        </a:rPr>
                        <a:t>Stage: Fork-N-Plates</a:t>
                      </a:r>
                    </a:p>
                    <a:p>
                      <a:pPr marL="0" marR="0" lvl="0" indent="0" algn="ctr" rtl="0" hangingPunct="1">
                        <a:lnSpc>
                          <a:spcPct val="100000"/>
                        </a:lnSpc>
                        <a:spcBef>
                          <a:spcPts val="629"/>
                        </a:spcBef>
                        <a:spcAft>
                          <a:spcPts val="0"/>
                        </a:spcAft>
                        <a:buNone/>
                        <a:tabLst/>
                        <a:defRPr spc="0"/>
                      </a:pPr>
                      <a:r>
                        <a:rPr lang="en-US" sz="1200" b="1" i="0" u="none" strike="noStrike" kern="1200" spc="0">
                          <a:ln>
                            <a:noFill/>
                          </a:ln>
                          <a:solidFill>
                            <a:srgbClr val="000000"/>
                          </a:solidFill>
                          <a:latin typeface="Arial" pitchFamily="18"/>
                          <a:ea typeface="Microsoft YaHei" pitchFamily="2"/>
                          <a:cs typeface="Times New Roman" pitchFamily="2"/>
                        </a:rPr>
                        <a:t>Course Designer: Shawn Hallinan</a:t>
                      </a:r>
                    </a:p>
                  </a:txBody>
                  <a:tcPr/>
                </a:tc>
                <a:tc hMerge="1">
                  <a:txBody>
                    <a:bodyPr/>
                    <a:lstStyle/>
                    <a:p>
                      <a:endParaRPr lang="en-US"/>
                    </a:p>
                  </a:txBody>
                  <a:tcPr/>
                </a:tc>
                <a:tc>
                  <a:txBody>
                    <a:bodyPr/>
                    <a:lstStyle/>
                    <a:p>
                      <a:pPr marL="0" marR="0" indent="0" rtl="0" hangingPunct="0">
                        <a:lnSpc>
                          <a:spcPct val="100000"/>
                        </a:lnSpc>
                        <a:spcBef>
                          <a:spcPts val="0"/>
                        </a:spcBef>
                        <a:spcAft>
                          <a:spcPts val="0"/>
                        </a:spcAft>
                        <a:tabLst/>
                      </a:pPr>
                      <a:endParaRPr lang="en-US" sz="1800" b="0" i="0" u="none" strike="noStrike" kern="1200">
                        <a:ln>
                          <a:noFill/>
                        </a:ln>
                        <a:latin typeface="Arial" pitchFamily="18"/>
                        <a:ea typeface="Microsoft YaHei" pitchFamily="2"/>
                        <a:cs typeface="Arial" pitchFamily="2"/>
                      </a:endParaRPr>
                    </a:p>
                  </a:txBody>
                  <a:tcPr/>
                </a:tc>
                <a:extLst>
                  <a:ext uri="{0D108BD9-81ED-4DB2-BD59-A6C34878D82A}">
                    <a16:rowId xmlns:a16="http://schemas.microsoft.com/office/drawing/2014/main" val="448919578"/>
                  </a:ext>
                </a:extLst>
              </a:tr>
              <a:tr h="536400">
                <a:tc gridSpan="4">
                  <a:txBody>
                    <a:bodyPr/>
                    <a:lstStyle/>
                    <a:p>
                      <a:pPr marL="0" marR="0" lvl="0" indent="0" algn="l" rtl="0" hangingPunct="1">
                        <a:lnSpc>
                          <a:spcPct val="90000"/>
                        </a:lnSpc>
                        <a:spcBef>
                          <a:spcPts val="179"/>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Scenario:  On top of defending yourself from Top-Tier Turd Weasels, the plate rack has thrown down the challenge!  Will you rise to the occasion and still have ammo left over, will it eat your lunch leaving you saying “Fork-N-Plates!!” or will you follow Fred Cline’s advice and “POR…Press on regardless!”</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45141215"/>
                  </a:ext>
                </a:extLst>
              </a:tr>
              <a:tr h="1050839">
                <a:tc gridSpan="2">
                  <a:txBody>
                    <a:bodyPr/>
                    <a:lstStyle/>
                    <a:p>
                      <a:pPr marL="0" marR="0" lvl="0" indent="0" algn="l" rtl="0" hangingPunct="1">
                        <a:lnSpc>
                          <a:spcPct val="100000"/>
                        </a:lnSpc>
                        <a:spcBef>
                          <a:spcPts val="88"/>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START POSITION:  Standing at Start location facing up range, toes touching start line, hands above shoulders, gun downloaded to 6 rounds and holstered.  (PCC placed on barrel muzzle facing downrange)  Additional loading devices loaded to division capacity</a:t>
                      </a:r>
                    </a:p>
                  </a:txBody>
                  <a:tcPr/>
                </a:tc>
                <a:tc hMerge="1">
                  <a:txBody>
                    <a:bodyPr/>
                    <a:lstStyle/>
                    <a:p>
                      <a:endParaRPr lang="en-US"/>
                    </a:p>
                  </a:txBody>
                  <a:tcPr/>
                </a:tc>
                <a:tc rowSpan="2" gridSpan="2">
                  <a:txBody>
                    <a:bodyPr/>
                    <a:lstStyle/>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STRINGS:                 1</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SCORING:               Unlimited</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SCORED HITS:       Best 2, all steel down to score</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ROUND COUNT:     Minimum 16</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TARGETS:	         IDPA, NT, Steel Plates</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START-STOP:          Audible - Last shot</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CONCEALMENT:     Required</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Muzzle Safe Points: Muzzle safe markers / 180 degree rule</a:t>
                      </a:r>
                    </a:p>
                    <a:p>
                      <a:pPr marL="0" marR="0" lvl="0" indent="0" algn="l" rtl="0" hangingPunct="0">
                        <a:lnSpc>
                          <a:spcPct val="100000"/>
                        </a:lnSpc>
                        <a:spcBef>
                          <a:spcPts val="0"/>
                        </a:spcBef>
                        <a:spcAft>
                          <a:spcPts val="0"/>
                        </a:spcAft>
                        <a:buNone/>
                        <a:tabLst/>
                        <a:defRPr spc="0"/>
                      </a:pPr>
                      <a:endParaRPr lang="en-US" sz="1100" b="1" i="0" u="none" strike="noStrike" kern="1200" spc="0">
                        <a:ln>
                          <a:noFill/>
                        </a:ln>
                        <a:solidFill>
                          <a:srgbClr val="000000"/>
                        </a:solidFill>
                        <a:latin typeface="Arial" pitchFamily="18"/>
                        <a:ea typeface="ＭＳ Ｐゴシック" pitchFamily="2"/>
                        <a:cs typeface="Times New Roman" pitchFamily="2"/>
                      </a:endParaRP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SO NOTES:</a:t>
                      </a:r>
                    </a:p>
                  </a:txBody>
                  <a:tcPr/>
                </a:tc>
                <a:tc rowSpan="2" hMerge="1">
                  <a:txBody>
                    <a:bodyPr/>
                    <a:lstStyle/>
                    <a:p>
                      <a:endParaRPr lang="en-US"/>
                    </a:p>
                  </a:txBody>
                  <a:tcPr/>
                </a:tc>
                <a:extLst>
                  <a:ext uri="{0D108BD9-81ED-4DB2-BD59-A6C34878D82A}">
                    <a16:rowId xmlns:a16="http://schemas.microsoft.com/office/drawing/2014/main" val="3401167481"/>
                  </a:ext>
                </a:extLst>
              </a:tr>
              <a:tr h="1572479">
                <a:tc gridSpan="2">
                  <a:txBody>
                    <a:bodyPr/>
                    <a:lstStyle/>
                    <a:p>
                      <a:pPr marL="0" marR="0" lvl="0" indent="0" algn="l" rtl="0" hangingPunct="1">
                        <a:lnSpc>
                          <a:spcPct val="100000"/>
                        </a:lnSpc>
                        <a:spcBef>
                          <a:spcPts val="36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STAGE PROCEDURE:  At signal, turn around then draw.  On the way to P1 or P2 engage T1 with two rounds and engage all steel plates until down.  Engage remaining targets from points of cover</a:t>
                      </a:r>
                    </a:p>
                    <a:p>
                      <a:pPr marL="0" marR="0" lvl="0" indent="0" algn="l" rtl="0" hangingPunct="1">
                        <a:lnSpc>
                          <a:spcPct val="100000"/>
                        </a:lnSpc>
                        <a:spcBef>
                          <a:spcPts val="36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NOTES:</a:t>
                      </a:r>
                    </a:p>
                    <a:p>
                      <a:pPr marL="0" marR="0" lvl="0" indent="0" algn="l" rtl="0" hangingPunct="1">
                        <a:lnSpc>
                          <a:spcPct val="100000"/>
                        </a:lnSpc>
                        <a:spcBef>
                          <a:spcPts val="36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-T1 and Steel are surprise targets in the open.  </a:t>
                      </a:r>
                    </a:p>
                    <a:p>
                      <a:pPr marL="0" marR="0" lvl="0" indent="0" algn="l" rtl="0" hangingPunct="1">
                        <a:lnSpc>
                          <a:spcPct val="100000"/>
                        </a:lnSpc>
                        <a:spcBef>
                          <a:spcPts val="36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-Engaging steel past P1 will result in Disqualification</a:t>
                      </a:r>
                    </a:p>
                  </a:txBody>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4020829389"/>
                  </a:ext>
                </a:extLst>
              </a:tr>
            </a:tbl>
          </a:graphicData>
        </a:graphic>
      </p:graphicFrame>
      <p:pic>
        <p:nvPicPr>
          <p:cNvPr id="3" name="Picture 18">
            <a:extLst>
              <a:ext uri="{FF2B5EF4-FFF2-40B4-BE49-F238E27FC236}">
                <a16:creationId xmlns:a16="http://schemas.microsoft.com/office/drawing/2014/main" id="{C03AB86E-29BF-4279-9B45-F487DC759C10}"/>
              </a:ext>
            </a:extLst>
          </p:cNvPr>
          <p:cNvPicPr>
            <a:picLocks noChangeAspect="1"/>
          </p:cNvPicPr>
          <p:nvPr/>
        </p:nvPicPr>
        <p:blipFill>
          <a:blip r:embed="rId3">
            <a:lum/>
            <a:alphaModFix/>
          </a:blip>
          <a:srcRect/>
          <a:stretch>
            <a:fillRect/>
          </a:stretch>
        </p:blipFill>
        <p:spPr>
          <a:xfrm>
            <a:off x="227520" y="60480"/>
            <a:ext cx="636120" cy="1056959"/>
          </a:xfrm>
          <a:prstGeom prst="rect">
            <a:avLst/>
          </a:prstGeom>
          <a:noFill/>
          <a:ln>
            <a:noFill/>
          </a:ln>
        </p:spPr>
      </p:pic>
      <p:pic>
        <p:nvPicPr>
          <p:cNvPr id="4" name="Picture 2">
            <a:extLst>
              <a:ext uri="{FF2B5EF4-FFF2-40B4-BE49-F238E27FC236}">
                <a16:creationId xmlns:a16="http://schemas.microsoft.com/office/drawing/2014/main" id="{824325D2-3585-41FE-A1A4-2A9A31432CEB}"/>
              </a:ext>
            </a:extLst>
          </p:cNvPr>
          <p:cNvPicPr>
            <a:picLocks noChangeAspect="1"/>
          </p:cNvPicPr>
          <p:nvPr/>
        </p:nvPicPr>
        <p:blipFill>
          <a:blip r:embed="rId4">
            <a:lum/>
            <a:alphaModFix/>
          </a:blip>
          <a:srcRect/>
          <a:stretch>
            <a:fillRect/>
          </a:stretch>
        </p:blipFill>
        <p:spPr>
          <a:xfrm>
            <a:off x="6232320" y="152640"/>
            <a:ext cx="930600" cy="930600"/>
          </a:xfrm>
          <a:prstGeom prst="rect">
            <a:avLst/>
          </a:prstGeom>
          <a:noFill/>
          <a:ln>
            <a:noFill/>
          </a:ln>
        </p:spPr>
      </p:pic>
      <p:sp>
        <p:nvSpPr>
          <p:cNvPr id="5" name="Straight Connector 16">
            <a:extLst>
              <a:ext uri="{FF2B5EF4-FFF2-40B4-BE49-F238E27FC236}">
                <a16:creationId xmlns:a16="http://schemas.microsoft.com/office/drawing/2014/main" id="{A94D50DF-9483-4A52-BDD0-5057E554503A}"/>
              </a:ext>
            </a:extLst>
          </p:cNvPr>
          <p:cNvSpPr/>
          <p:nvPr/>
        </p:nvSpPr>
        <p:spPr>
          <a:xfrm flipH="1" flipV="1">
            <a:off x="1955160" y="8620199"/>
            <a:ext cx="47520" cy="54108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 name="Straight Connector 32">
            <a:extLst>
              <a:ext uri="{FF2B5EF4-FFF2-40B4-BE49-F238E27FC236}">
                <a16:creationId xmlns:a16="http://schemas.microsoft.com/office/drawing/2014/main" id="{695BA32A-BD47-461F-ABEF-C122A96D80A3}"/>
              </a:ext>
            </a:extLst>
          </p:cNvPr>
          <p:cNvSpPr/>
          <p:nvPr/>
        </p:nvSpPr>
        <p:spPr>
          <a:xfrm flipH="1" flipV="1">
            <a:off x="2231280" y="8620199"/>
            <a:ext cx="2714039" cy="540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7" name="Group 13">
            <a:extLst>
              <a:ext uri="{FF2B5EF4-FFF2-40B4-BE49-F238E27FC236}">
                <a16:creationId xmlns:a16="http://schemas.microsoft.com/office/drawing/2014/main" id="{50558358-07D1-436C-9D7F-49C1422FE86A}"/>
              </a:ext>
            </a:extLst>
          </p:cNvPr>
          <p:cNvGrpSpPr/>
          <p:nvPr/>
        </p:nvGrpSpPr>
        <p:grpSpPr>
          <a:xfrm>
            <a:off x="1903680" y="7349040"/>
            <a:ext cx="393480" cy="1271160"/>
            <a:chOff x="1903680" y="7349040"/>
            <a:chExt cx="393480" cy="1271160"/>
          </a:xfrm>
        </p:grpSpPr>
        <p:sp>
          <p:nvSpPr>
            <p:cNvPr id="8" name="AutoShape 14">
              <a:extLst>
                <a:ext uri="{FF2B5EF4-FFF2-40B4-BE49-F238E27FC236}">
                  <a16:creationId xmlns:a16="http://schemas.microsoft.com/office/drawing/2014/main" id="{E7A7B58A-75AC-4AB9-824E-F0DDFD585247}"/>
                </a:ext>
              </a:extLst>
            </p:cNvPr>
            <p:cNvSpPr/>
            <p:nvPr/>
          </p:nvSpPr>
          <p:spPr>
            <a:xfrm>
              <a:off x="1903680" y="7902000"/>
              <a:ext cx="393480" cy="718200"/>
            </a:xfrm>
            <a:custGeom>
              <a:avLst>
                <a:gd name="f0" fmla="val 5400"/>
              </a:avLst>
              <a:gdLst>
                <a:gd name="f1" fmla="val 10800000"/>
                <a:gd name="f2" fmla="val 5400000"/>
                <a:gd name="f3" fmla="val 180"/>
                <a:gd name="f4" fmla="val w"/>
                <a:gd name="f5" fmla="val h"/>
                <a:gd name="f6" fmla="val 0"/>
                <a:gd name="f7" fmla="val 88"/>
                <a:gd name="f8" fmla="val 21600"/>
                <a:gd name="f9" fmla="val 44"/>
                <a:gd name="f10" fmla="val -2147483647"/>
                <a:gd name="f11" fmla="val 2147483647"/>
                <a:gd name="f12" fmla="val 10800"/>
                <a:gd name="f13" fmla="val 20"/>
                <a:gd name="f14" fmla="val 68"/>
                <a:gd name="f15" fmla="+- 0 0 0"/>
                <a:gd name="f16" fmla="*/ f4 1 88"/>
                <a:gd name="f17" fmla="*/ f5 1 21600"/>
                <a:gd name="f18" fmla="pin 0 f0 10800"/>
                <a:gd name="f19" fmla="*/ f15 f1 1"/>
                <a:gd name="f20" fmla="*/ f18 2 1"/>
                <a:gd name="f21" fmla="*/ f9 f16 1"/>
                <a:gd name="f22" fmla="*/ f18 f17 1"/>
                <a:gd name="f23" fmla="*/ 0 f16 1"/>
                <a:gd name="f24" fmla="*/ 88 f16 1"/>
                <a:gd name="f25" fmla="*/ 44 f16 1"/>
                <a:gd name="f26" fmla="*/ f19 1 f3"/>
                <a:gd name="f27" fmla="*/ 0 f17 1"/>
                <a:gd name="f28" fmla="*/ 10800 f17 1"/>
                <a:gd name="f29" fmla="*/ 21600 f17 1"/>
                <a:gd name="f30" fmla="*/ f20 1 4"/>
                <a:gd name="f31" fmla="*/ f20 1 2"/>
                <a:gd name="f32" fmla="+- f26 0 f2"/>
                <a:gd name="f33" fmla="*/ f30 6 1"/>
                <a:gd name="f34" fmla="+- 21600 0 f30"/>
                <a:gd name="f35" fmla="*/ f31 f17 1"/>
                <a:gd name="f36" fmla="*/ f33 1 11"/>
                <a:gd name="f37" fmla="*/ f34 f17 1"/>
                <a:gd name="f38" fmla="+- f30 0 f36"/>
                <a:gd name="f39" fmla="+- f34 f36 0"/>
                <a:gd name="f40" fmla="+- f30 f36 0"/>
              </a:gdLst>
              <a:ahLst>
                <a:ahXY gdRefY="f0" minY="f6" maxY="f12">
                  <a:pos x="f21" y="f22"/>
                </a:ahXY>
              </a:ahLst>
              <a:cxnLst>
                <a:cxn ang="3cd4">
                  <a:pos x="hc" y="t"/>
                </a:cxn>
                <a:cxn ang="0">
                  <a:pos x="r" y="vc"/>
                </a:cxn>
                <a:cxn ang="cd4">
                  <a:pos x="hc" y="b"/>
                </a:cxn>
                <a:cxn ang="cd2">
                  <a:pos x="l" y="vc"/>
                </a:cxn>
                <a:cxn ang="f32">
                  <a:pos x="f25" y="f35"/>
                </a:cxn>
                <a:cxn ang="f32">
                  <a:pos x="f25" y="f27"/>
                </a:cxn>
                <a:cxn ang="f32">
                  <a:pos x="f23" y="f28"/>
                </a:cxn>
                <a:cxn ang="f32">
                  <a:pos x="f25" y="f29"/>
                </a:cxn>
                <a:cxn ang="f32">
                  <a:pos x="f24" y="f28"/>
                </a:cxn>
              </a:cxnLst>
              <a:rect l="f23" t="f35" r="f24" b="f37"/>
              <a:pathLst>
                <a:path w="88" h="21600">
                  <a:moveTo>
                    <a:pt x="f9" y="f6"/>
                  </a:moveTo>
                  <a:cubicBezTo>
                    <a:pt x="f13" y="f6"/>
                    <a:pt x="f6" y="f38"/>
                    <a:pt x="f6" y="f30"/>
                  </a:cubicBezTo>
                  <a:lnTo>
                    <a:pt x="f6" y="f34"/>
                  </a:lnTo>
                  <a:cubicBezTo>
                    <a:pt x="f6" y="f39"/>
                    <a:pt x="f13" y="f8"/>
                    <a:pt x="f9" y="f8"/>
                  </a:cubicBezTo>
                  <a:cubicBezTo>
                    <a:pt x="f14" y="f8"/>
                    <a:pt x="f7" y="f39"/>
                    <a:pt x="f7" y="f34"/>
                  </a:cubicBezTo>
                  <a:lnTo>
                    <a:pt x="f7" y="f30"/>
                  </a:lnTo>
                  <a:cubicBezTo>
                    <a:pt x="f7" y="f38"/>
                    <a:pt x="f14" y="f6"/>
                    <a:pt x="f9" y="f6"/>
                  </a:cubicBezTo>
                  <a:close/>
                </a:path>
                <a:path w="88" h="21600">
                  <a:moveTo>
                    <a:pt x="f9" y="f6"/>
                  </a:moveTo>
                  <a:cubicBezTo>
                    <a:pt x="f13" y="f6"/>
                    <a:pt x="f6" y="f38"/>
                    <a:pt x="f6" y="f30"/>
                  </a:cubicBezTo>
                  <a:cubicBezTo>
                    <a:pt x="f6" y="f40"/>
                    <a:pt x="f13" y="f31"/>
                    <a:pt x="f9" y="f31"/>
                  </a:cubicBezTo>
                  <a:cubicBezTo>
                    <a:pt x="f14" y="f31"/>
                    <a:pt x="f7" y="f40"/>
                    <a:pt x="f7" y="f30"/>
                  </a:cubicBezTo>
                  <a:cubicBezTo>
                    <a:pt x="f7" y="f38"/>
                    <a:pt x="f14" y="f6"/>
                    <a:pt x="f9" y="f6"/>
                  </a:cubicBezTo>
                  <a:close/>
                </a:path>
              </a:pathLst>
            </a:custGeom>
            <a:solidFill>
              <a:srgbClr val="73D9F1">
                <a:alpha val="51000"/>
              </a:srgbClr>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 name="AutoShape 15">
              <a:extLst>
                <a:ext uri="{FF2B5EF4-FFF2-40B4-BE49-F238E27FC236}">
                  <a16:creationId xmlns:a16="http://schemas.microsoft.com/office/drawing/2014/main" id="{05D7BDCD-23D4-4F9F-9E31-9CAEDF7AF201}"/>
                </a:ext>
              </a:extLst>
            </p:cNvPr>
            <p:cNvSpPr/>
            <p:nvPr/>
          </p:nvSpPr>
          <p:spPr>
            <a:xfrm>
              <a:off x="1903680" y="7349040"/>
              <a:ext cx="393480" cy="718200"/>
            </a:xfrm>
            <a:custGeom>
              <a:avLst>
                <a:gd name="f0" fmla="val 5400"/>
              </a:avLst>
              <a:gdLst>
                <a:gd name="f1" fmla="val 10800000"/>
                <a:gd name="f2" fmla="val 5400000"/>
                <a:gd name="f3" fmla="val 180"/>
                <a:gd name="f4" fmla="val w"/>
                <a:gd name="f5" fmla="val h"/>
                <a:gd name="f6" fmla="val 0"/>
                <a:gd name="f7" fmla="val 88"/>
                <a:gd name="f8" fmla="val 21600"/>
                <a:gd name="f9" fmla="val 44"/>
                <a:gd name="f10" fmla="val -2147483647"/>
                <a:gd name="f11" fmla="val 2147483647"/>
                <a:gd name="f12" fmla="val 10800"/>
                <a:gd name="f13" fmla="val 20"/>
                <a:gd name="f14" fmla="val 68"/>
                <a:gd name="f15" fmla="+- 0 0 0"/>
                <a:gd name="f16" fmla="*/ f4 1 88"/>
                <a:gd name="f17" fmla="*/ f5 1 21600"/>
                <a:gd name="f18" fmla="pin 0 f0 10800"/>
                <a:gd name="f19" fmla="*/ f15 f1 1"/>
                <a:gd name="f20" fmla="*/ f18 2 1"/>
                <a:gd name="f21" fmla="*/ f9 f16 1"/>
                <a:gd name="f22" fmla="*/ f18 f17 1"/>
                <a:gd name="f23" fmla="*/ 0 f16 1"/>
                <a:gd name="f24" fmla="*/ 88 f16 1"/>
                <a:gd name="f25" fmla="*/ 44 f16 1"/>
                <a:gd name="f26" fmla="*/ f19 1 f3"/>
                <a:gd name="f27" fmla="*/ 0 f17 1"/>
                <a:gd name="f28" fmla="*/ 10800 f17 1"/>
                <a:gd name="f29" fmla="*/ 21600 f17 1"/>
                <a:gd name="f30" fmla="*/ f20 1 4"/>
                <a:gd name="f31" fmla="*/ f20 1 2"/>
                <a:gd name="f32" fmla="+- f26 0 f2"/>
                <a:gd name="f33" fmla="*/ f30 6 1"/>
                <a:gd name="f34" fmla="+- 21600 0 f30"/>
                <a:gd name="f35" fmla="*/ f31 f17 1"/>
                <a:gd name="f36" fmla="*/ f33 1 11"/>
                <a:gd name="f37" fmla="*/ f34 f17 1"/>
                <a:gd name="f38" fmla="+- f30 0 f36"/>
                <a:gd name="f39" fmla="+- f34 f36 0"/>
                <a:gd name="f40" fmla="+- f30 f36 0"/>
              </a:gdLst>
              <a:ahLst>
                <a:ahXY gdRefY="f0" minY="f6" maxY="f12">
                  <a:pos x="f21" y="f22"/>
                </a:ahXY>
              </a:ahLst>
              <a:cxnLst>
                <a:cxn ang="3cd4">
                  <a:pos x="hc" y="t"/>
                </a:cxn>
                <a:cxn ang="0">
                  <a:pos x="r" y="vc"/>
                </a:cxn>
                <a:cxn ang="cd4">
                  <a:pos x="hc" y="b"/>
                </a:cxn>
                <a:cxn ang="cd2">
                  <a:pos x="l" y="vc"/>
                </a:cxn>
                <a:cxn ang="f32">
                  <a:pos x="f25" y="f35"/>
                </a:cxn>
                <a:cxn ang="f32">
                  <a:pos x="f25" y="f27"/>
                </a:cxn>
                <a:cxn ang="f32">
                  <a:pos x="f23" y="f28"/>
                </a:cxn>
                <a:cxn ang="f32">
                  <a:pos x="f25" y="f29"/>
                </a:cxn>
                <a:cxn ang="f32">
                  <a:pos x="f24" y="f28"/>
                </a:cxn>
              </a:cxnLst>
              <a:rect l="f23" t="f35" r="f24" b="f37"/>
              <a:pathLst>
                <a:path w="88" h="21600">
                  <a:moveTo>
                    <a:pt x="f9" y="f6"/>
                  </a:moveTo>
                  <a:cubicBezTo>
                    <a:pt x="f13" y="f6"/>
                    <a:pt x="f6" y="f38"/>
                    <a:pt x="f6" y="f30"/>
                  </a:cubicBezTo>
                  <a:lnTo>
                    <a:pt x="f6" y="f34"/>
                  </a:lnTo>
                  <a:cubicBezTo>
                    <a:pt x="f6" y="f39"/>
                    <a:pt x="f13" y="f8"/>
                    <a:pt x="f9" y="f8"/>
                  </a:cubicBezTo>
                  <a:cubicBezTo>
                    <a:pt x="f14" y="f8"/>
                    <a:pt x="f7" y="f39"/>
                    <a:pt x="f7" y="f34"/>
                  </a:cubicBezTo>
                  <a:lnTo>
                    <a:pt x="f7" y="f30"/>
                  </a:lnTo>
                  <a:cubicBezTo>
                    <a:pt x="f7" y="f38"/>
                    <a:pt x="f14" y="f6"/>
                    <a:pt x="f9" y="f6"/>
                  </a:cubicBezTo>
                  <a:close/>
                </a:path>
                <a:path w="88" h="21600">
                  <a:moveTo>
                    <a:pt x="f9" y="f6"/>
                  </a:moveTo>
                  <a:cubicBezTo>
                    <a:pt x="f13" y="f6"/>
                    <a:pt x="f6" y="f38"/>
                    <a:pt x="f6" y="f30"/>
                  </a:cubicBezTo>
                  <a:cubicBezTo>
                    <a:pt x="f6" y="f40"/>
                    <a:pt x="f13" y="f31"/>
                    <a:pt x="f9" y="f31"/>
                  </a:cubicBezTo>
                  <a:cubicBezTo>
                    <a:pt x="f14" y="f31"/>
                    <a:pt x="f7" y="f40"/>
                    <a:pt x="f7" y="f30"/>
                  </a:cubicBezTo>
                  <a:cubicBezTo>
                    <a:pt x="f7" y="f38"/>
                    <a:pt x="f14" y="f6"/>
                    <a:pt x="f9" y="f6"/>
                  </a:cubicBezTo>
                  <a:close/>
                </a:path>
              </a:pathLst>
            </a:custGeom>
            <a:solidFill>
              <a:srgbClr val="73D9F1">
                <a:alpha val="51000"/>
              </a:srgbClr>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10" name="Group 13">
            <a:extLst>
              <a:ext uri="{FF2B5EF4-FFF2-40B4-BE49-F238E27FC236}">
                <a16:creationId xmlns:a16="http://schemas.microsoft.com/office/drawing/2014/main" id="{22928C1C-B976-4A9A-A514-B45F649595D5}"/>
              </a:ext>
            </a:extLst>
          </p:cNvPr>
          <p:cNvGrpSpPr/>
          <p:nvPr/>
        </p:nvGrpSpPr>
        <p:grpSpPr>
          <a:xfrm>
            <a:off x="4814640" y="7349040"/>
            <a:ext cx="393480" cy="1271160"/>
            <a:chOff x="4814640" y="7349040"/>
            <a:chExt cx="393480" cy="1271160"/>
          </a:xfrm>
        </p:grpSpPr>
        <p:sp>
          <p:nvSpPr>
            <p:cNvPr id="11" name="AutoShape 14">
              <a:extLst>
                <a:ext uri="{FF2B5EF4-FFF2-40B4-BE49-F238E27FC236}">
                  <a16:creationId xmlns:a16="http://schemas.microsoft.com/office/drawing/2014/main" id="{8EAD2AF9-3F93-431D-BDC1-110DDFB47598}"/>
                </a:ext>
              </a:extLst>
            </p:cNvPr>
            <p:cNvSpPr/>
            <p:nvPr/>
          </p:nvSpPr>
          <p:spPr>
            <a:xfrm>
              <a:off x="4814640" y="7902000"/>
              <a:ext cx="393480" cy="718200"/>
            </a:xfrm>
            <a:custGeom>
              <a:avLst>
                <a:gd name="f0" fmla="val 5400"/>
              </a:avLst>
              <a:gdLst>
                <a:gd name="f1" fmla="val 10800000"/>
                <a:gd name="f2" fmla="val 5400000"/>
                <a:gd name="f3" fmla="val 180"/>
                <a:gd name="f4" fmla="val w"/>
                <a:gd name="f5" fmla="val h"/>
                <a:gd name="f6" fmla="val 0"/>
                <a:gd name="f7" fmla="val 88"/>
                <a:gd name="f8" fmla="val 21600"/>
                <a:gd name="f9" fmla="val 44"/>
                <a:gd name="f10" fmla="val -2147483647"/>
                <a:gd name="f11" fmla="val 2147483647"/>
                <a:gd name="f12" fmla="val 10800"/>
                <a:gd name="f13" fmla="val 20"/>
                <a:gd name="f14" fmla="val 68"/>
                <a:gd name="f15" fmla="+- 0 0 0"/>
                <a:gd name="f16" fmla="*/ f4 1 88"/>
                <a:gd name="f17" fmla="*/ f5 1 21600"/>
                <a:gd name="f18" fmla="pin 0 f0 10800"/>
                <a:gd name="f19" fmla="*/ f15 f1 1"/>
                <a:gd name="f20" fmla="*/ f18 2 1"/>
                <a:gd name="f21" fmla="*/ f9 f16 1"/>
                <a:gd name="f22" fmla="*/ f18 f17 1"/>
                <a:gd name="f23" fmla="*/ 0 f16 1"/>
                <a:gd name="f24" fmla="*/ 88 f16 1"/>
                <a:gd name="f25" fmla="*/ 44 f16 1"/>
                <a:gd name="f26" fmla="*/ f19 1 f3"/>
                <a:gd name="f27" fmla="*/ 0 f17 1"/>
                <a:gd name="f28" fmla="*/ 10800 f17 1"/>
                <a:gd name="f29" fmla="*/ 21600 f17 1"/>
                <a:gd name="f30" fmla="*/ f20 1 4"/>
                <a:gd name="f31" fmla="*/ f20 1 2"/>
                <a:gd name="f32" fmla="+- f26 0 f2"/>
                <a:gd name="f33" fmla="*/ f30 6 1"/>
                <a:gd name="f34" fmla="+- 21600 0 f30"/>
                <a:gd name="f35" fmla="*/ f31 f17 1"/>
                <a:gd name="f36" fmla="*/ f33 1 11"/>
                <a:gd name="f37" fmla="*/ f34 f17 1"/>
                <a:gd name="f38" fmla="+- f30 0 f36"/>
                <a:gd name="f39" fmla="+- f34 f36 0"/>
                <a:gd name="f40" fmla="+- f30 f36 0"/>
              </a:gdLst>
              <a:ahLst>
                <a:ahXY gdRefY="f0" minY="f6" maxY="f12">
                  <a:pos x="f21" y="f22"/>
                </a:ahXY>
              </a:ahLst>
              <a:cxnLst>
                <a:cxn ang="3cd4">
                  <a:pos x="hc" y="t"/>
                </a:cxn>
                <a:cxn ang="0">
                  <a:pos x="r" y="vc"/>
                </a:cxn>
                <a:cxn ang="cd4">
                  <a:pos x="hc" y="b"/>
                </a:cxn>
                <a:cxn ang="cd2">
                  <a:pos x="l" y="vc"/>
                </a:cxn>
                <a:cxn ang="f32">
                  <a:pos x="f25" y="f35"/>
                </a:cxn>
                <a:cxn ang="f32">
                  <a:pos x="f25" y="f27"/>
                </a:cxn>
                <a:cxn ang="f32">
                  <a:pos x="f23" y="f28"/>
                </a:cxn>
                <a:cxn ang="f32">
                  <a:pos x="f25" y="f29"/>
                </a:cxn>
                <a:cxn ang="f32">
                  <a:pos x="f24" y="f28"/>
                </a:cxn>
              </a:cxnLst>
              <a:rect l="f23" t="f35" r="f24" b="f37"/>
              <a:pathLst>
                <a:path w="88" h="21600">
                  <a:moveTo>
                    <a:pt x="f9" y="f6"/>
                  </a:moveTo>
                  <a:cubicBezTo>
                    <a:pt x="f13" y="f6"/>
                    <a:pt x="f6" y="f38"/>
                    <a:pt x="f6" y="f30"/>
                  </a:cubicBezTo>
                  <a:lnTo>
                    <a:pt x="f6" y="f34"/>
                  </a:lnTo>
                  <a:cubicBezTo>
                    <a:pt x="f6" y="f39"/>
                    <a:pt x="f13" y="f8"/>
                    <a:pt x="f9" y="f8"/>
                  </a:cubicBezTo>
                  <a:cubicBezTo>
                    <a:pt x="f14" y="f8"/>
                    <a:pt x="f7" y="f39"/>
                    <a:pt x="f7" y="f34"/>
                  </a:cubicBezTo>
                  <a:lnTo>
                    <a:pt x="f7" y="f30"/>
                  </a:lnTo>
                  <a:cubicBezTo>
                    <a:pt x="f7" y="f38"/>
                    <a:pt x="f14" y="f6"/>
                    <a:pt x="f9" y="f6"/>
                  </a:cubicBezTo>
                  <a:close/>
                </a:path>
                <a:path w="88" h="21600">
                  <a:moveTo>
                    <a:pt x="f9" y="f6"/>
                  </a:moveTo>
                  <a:cubicBezTo>
                    <a:pt x="f13" y="f6"/>
                    <a:pt x="f6" y="f38"/>
                    <a:pt x="f6" y="f30"/>
                  </a:cubicBezTo>
                  <a:cubicBezTo>
                    <a:pt x="f6" y="f40"/>
                    <a:pt x="f13" y="f31"/>
                    <a:pt x="f9" y="f31"/>
                  </a:cubicBezTo>
                  <a:cubicBezTo>
                    <a:pt x="f14" y="f31"/>
                    <a:pt x="f7" y="f40"/>
                    <a:pt x="f7" y="f30"/>
                  </a:cubicBezTo>
                  <a:cubicBezTo>
                    <a:pt x="f7" y="f38"/>
                    <a:pt x="f14" y="f6"/>
                    <a:pt x="f9" y="f6"/>
                  </a:cubicBezTo>
                  <a:close/>
                </a:path>
              </a:pathLst>
            </a:custGeom>
            <a:solidFill>
              <a:srgbClr val="73D9F1">
                <a:alpha val="51000"/>
              </a:srgbClr>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 name="AutoShape 15">
              <a:extLst>
                <a:ext uri="{FF2B5EF4-FFF2-40B4-BE49-F238E27FC236}">
                  <a16:creationId xmlns:a16="http://schemas.microsoft.com/office/drawing/2014/main" id="{AA9A2E3F-E5A2-4286-AC65-D55C8419556C}"/>
                </a:ext>
              </a:extLst>
            </p:cNvPr>
            <p:cNvSpPr/>
            <p:nvPr/>
          </p:nvSpPr>
          <p:spPr>
            <a:xfrm>
              <a:off x="4814640" y="7349040"/>
              <a:ext cx="393480" cy="718200"/>
            </a:xfrm>
            <a:custGeom>
              <a:avLst>
                <a:gd name="f0" fmla="val 5400"/>
              </a:avLst>
              <a:gdLst>
                <a:gd name="f1" fmla="val 10800000"/>
                <a:gd name="f2" fmla="val 5400000"/>
                <a:gd name="f3" fmla="val 180"/>
                <a:gd name="f4" fmla="val w"/>
                <a:gd name="f5" fmla="val h"/>
                <a:gd name="f6" fmla="val 0"/>
                <a:gd name="f7" fmla="val 88"/>
                <a:gd name="f8" fmla="val 21600"/>
                <a:gd name="f9" fmla="val 44"/>
                <a:gd name="f10" fmla="val -2147483647"/>
                <a:gd name="f11" fmla="val 2147483647"/>
                <a:gd name="f12" fmla="val 10800"/>
                <a:gd name="f13" fmla="val 20"/>
                <a:gd name="f14" fmla="val 68"/>
                <a:gd name="f15" fmla="+- 0 0 0"/>
                <a:gd name="f16" fmla="*/ f4 1 88"/>
                <a:gd name="f17" fmla="*/ f5 1 21600"/>
                <a:gd name="f18" fmla="pin 0 f0 10800"/>
                <a:gd name="f19" fmla="*/ f15 f1 1"/>
                <a:gd name="f20" fmla="*/ f18 2 1"/>
                <a:gd name="f21" fmla="*/ f9 f16 1"/>
                <a:gd name="f22" fmla="*/ f18 f17 1"/>
                <a:gd name="f23" fmla="*/ 0 f16 1"/>
                <a:gd name="f24" fmla="*/ 88 f16 1"/>
                <a:gd name="f25" fmla="*/ 44 f16 1"/>
                <a:gd name="f26" fmla="*/ f19 1 f3"/>
                <a:gd name="f27" fmla="*/ 0 f17 1"/>
                <a:gd name="f28" fmla="*/ 10800 f17 1"/>
                <a:gd name="f29" fmla="*/ 21600 f17 1"/>
                <a:gd name="f30" fmla="*/ f20 1 4"/>
                <a:gd name="f31" fmla="*/ f20 1 2"/>
                <a:gd name="f32" fmla="+- f26 0 f2"/>
                <a:gd name="f33" fmla="*/ f30 6 1"/>
                <a:gd name="f34" fmla="+- 21600 0 f30"/>
                <a:gd name="f35" fmla="*/ f31 f17 1"/>
                <a:gd name="f36" fmla="*/ f33 1 11"/>
                <a:gd name="f37" fmla="*/ f34 f17 1"/>
                <a:gd name="f38" fmla="+- f30 0 f36"/>
                <a:gd name="f39" fmla="+- f34 f36 0"/>
                <a:gd name="f40" fmla="+- f30 f36 0"/>
              </a:gdLst>
              <a:ahLst>
                <a:ahXY gdRefY="f0" minY="f6" maxY="f12">
                  <a:pos x="f21" y="f22"/>
                </a:ahXY>
              </a:ahLst>
              <a:cxnLst>
                <a:cxn ang="3cd4">
                  <a:pos x="hc" y="t"/>
                </a:cxn>
                <a:cxn ang="0">
                  <a:pos x="r" y="vc"/>
                </a:cxn>
                <a:cxn ang="cd4">
                  <a:pos x="hc" y="b"/>
                </a:cxn>
                <a:cxn ang="cd2">
                  <a:pos x="l" y="vc"/>
                </a:cxn>
                <a:cxn ang="f32">
                  <a:pos x="f25" y="f35"/>
                </a:cxn>
                <a:cxn ang="f32">
                  <a:pos x="f25" y="f27"/>
                </a:cxn>
                <a:cxn ang="f32">
                  <a:pos x="f23" y="f28"/>
                </a:cxn>
                <a:cxn ang="f32">
                  <a:pos x="f25" y="f29"/>
                </a:cxn>
                <a:cxn ang="f32">
                  <a:pos x="f24" y="f28"/>
                </a:cxn>
              </a:cxnLst>
              <a:rect l="f23" t="f35" r="f24" b="f37"/>
              <a:pathLst>
                <a:path w="88" h="21600">
                  <a:moveTo>
                    <a:pt x="f9" y="f6"/>
                  </a:moveTo>
                  <a:cubicBezTo>
                    <a:pt x="f13" y="f6"/>
                    <a:pt x="f6" y="f38"/>
                    <a:pt x="f6" y="f30"/>
                  </a:cubicBezTo>
                  <a:lnTo>
                    <a:pt x="f6" y="f34"/>
                  </a:lnTo>
                  <a:cubicBezTo>
                    <a:pt x="f6" y="f39"/>
                    <a:pt x="f13" y="f8"/>
                    <a:pt x="f9" y="f8"/>
                  </a:cubicBezTo>
                  <a:cubicBezTo>
                    <a:pt x="f14" y="f8"/>
                    <a:pt x="f7" y="f39"/>
                    <a:pt x="f7" y="f34"/>
                  </a:cubicBezTo>
                  <a:lnTo>
                    <a:pt x="f7" y="f30"/>
                  </a:lnTo>
                  <a:cubicBezTo>
                    <a:pt x="f7" y="f38"/>
                    <a:pt x="f14" y="f6"/>
                    <a:pt x="f9" y="f6"/>
                  </a:cubicBezTo>
                  <a:close/>
                </a:path>
                <a:path w="88" h="21600">
                  <a:moveTo>
                    <a:pt x="f9" y="f6"/>
                  </a:moveTo>
                  <a:cubicBezTo>
                    <a:pt x="f13" y="f6"/>
                    <a:pt x="f6" y="f38"/>
                    <a:pt x="f6" y="f30"/>
                  </a:cubicBezTo>
                  <a:cubicBezTo>
                    <a:pt x="f6" y="f40"/>
                    <a:pt x="f13" y="f31"/>
                    <a:pt x="f9" y="f31"/>
                  </a:cubicBezTo>
                  <a:cubicBezTo>
                    <a:pt x="f14" y="f31"/>
                    <a:pt x="f7" y="f40"/>
                    <a:pt x="f7" y="f30"/>
                  </a:cubicBezTo>
                  <a:cubicBezTo>
                    <a:pt x="f7" y="f38"/>
                    <a:pt x="f14" y="f6"/>
                    <a:pt x="f9" y="f6"/>
                  </a:cubicBezTo>
                  <a:close/>
                </a:path>
              </a:pathLst>
            </a:custGeom>
            <a:solidFill>
              <a:srgbClr val="73D9F1">
                <a:alpha val="51000"/>
              </a:srgbClr>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13" name="Group 29">
            <a:extLst>
              <a:ext uri="{FF2B5EF4-FFF2-40B4-BE49-F238E27FC236}">
                <a16:creationId xmlns:a16="http://schemas.microsoft.com/office/drawing/2014/main" id="{F952D38A-9267-4535-9EC7-2FDCEC62E9C4}"/>
              </a:ext>
            </a:extLst>
          </p:cNvPr>
          <p:cNvGrpSpPr/>
          <p:nvPr/>
        </p:nvGrpSpPr>
        <p:grpSpPr>
          <a:xfrm>
            <a:off x="5445720" y="4895280"/>
            <a:ext cx="286920" cy="790560"/>
            <a:chOff x="5445720" y="4895280"/>
            <a:chExt cx="286920" cy="790560"/>
          </a:xfrm>
        </p:grpSpPr>
        <p:sp>
          <p:nvSpPr>
            <p:cNvPr id="14" name="Line 30">
              <a:extLst>
                <a:ext uri="{FF2B5EF4-FFF2-40B4-BE49-F238E27FC236}">
                  <a16:creationId xmlns:a16="http://schemas.microsoft.com/office/drawing/2014/main" id="{2C219BA1-942E-4405-8737-D8528782B7B1}"/>
                </a:ext>
              </a:extLst>
            </p:cNvPr>
            <p:cNvSpPr/>
            <p:nvPr/>
          </p:nvSpPr>
          <p:spPr>
            <a:xfrm>
              <a:off x="5456880" y="5284080"/>
              <a:ext cx="0" cy="40176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5" name="Line 31">
              <a:extLst>
                <a:ext uri="{FF2B5EF4-FFF2-40B4-BE49-F238E27FC236}">
                  <a16:creationId xmlns:a16="http://schemas.microsoft.com/office/drawing/2014/main" id="{498068A5-F07A-4D96-A8C7-4E020D513C60}"/>
                </a:ext>
              </a:extLst>
            </p:cNvPr>
            <p:cNvSpPr/>
            <p:nvPr/>
          </p:nvSpPr>
          <p:spPr>
            <a:xfrm>
              <a:off x="5720400" y="5284080"/>
              <a:ext cx="0" cy="40176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6" name="Freeform 32">
              <a:extLst>
                <a:ext uri="{FF2B5EF4-FFF2-40B4-BE49-F238E27FC236}">
                  <a16:creationId xmlns:a16="http://schemas.microsoft.com/office/drawing/2014/main" id="{3ECB1475-2FDF-4A4E-80D0-AA0A8A666C52}"/>
                </a:ext>
              </a:extLst>
            </p:cNvPr>
            <p:cNvSpPr/>
            <p:nvPr/>
          </p:nvSpPr>
          <p:spPr>
            <a:xfrm>
              <a:off x="5445720" y="4895280"/>
              <a:ext cx="286920" cy="52668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17" name="Group 29">
            <a:extLst>
              <a:ext uri="{FF2B5EF4-FFF2-40B4-BE49-F238E27FC236}">
                <a16:creationId xmlns:a16="http://schemas.microsoft.com/office/drawing/2014/main" id="{31C7C355-D42C-442C-A385-9DFBC3C7D599}"/>
              </a:ext>
            </a:extLst>
          </p:cNvPr>
          <p:cNvGrpSpPr/>
          <p:nvPr/>
        </p:nvGrpSpPr>
        <p:grpSpPr>
          <a:xfrm>
            <a:off x="860399" y="4895280"/>
            <a:ext cx="286920" cy="790560"/>
            <a:chOff x="860399" y="4895280"/>
            <a:chExt cx="286920" cy="790560"/>
          </a:xfrm>
        </p:grpSpPr>
        <p:sp>
          <p:nvSpPr>
            <p:cNvPr id="18" name="Line 30">
              <a:extLst>
                <a:ext uri="{FF2B5EF4-FFF2-40B4-BE49-F238E27FC236}">
                  <a16:creationId xmlns:a16="http://schemas.microsoft.com/office/drawing/2014/main" id="{CC541CCA-A254-4234-8E07-901E12EB382F}"/>
                </a:ext>
              </a:extLst>
            </p:cNvPr>
            <p:cNvSpPr/>
            <p:nvPr/>
          </p:nvSpPr>
          <p:spPr>
            <a:xfrm>
              <a:off x="871200" y="5284080"/>
              <a:ext cx="0" cy="40176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9" name="Line 31">
              <a:extLst>
                <a:ext uri="{FF2B5EF4-FFF2-40B4-BE49-F238E27FC236}">
                  <a16:creationId xmlns:a16="http://schemas.microsoft.com/office/drawing/2014/main" id="{3E81BAB7-8939-4337-9FAC-50F40B13C5D2}"/>
                </a:ext>
              </a:extLst>
            </p:cNvPr>
            <p:cNvSpPr/>
            <p:nvPr/>
          </p:nvSpPr>
          <p:spPr>
            <a:xfrm>
              <a:off x="1134720" y="5284080"/>
              <a:ext cx="0" cy="40176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0" name="Freeform 32">
              <a:extLst>
                <a:ext uri="{FF2B5EF4-FFF2-40B4-BE49-F238E27FC236}">
                  <a16:creationId xmlns:a16="http://schemas.microsoft.com/office/drawing/2014/main" id="{D5852D18-E2BD-4843-B61F-E7D3738CC19C}"/>
                </a:ext>
              </a:extLst>
            </p:cNvPr>
            <p:cNvSpPr/>
            <p:nvPr/>
          </p:nvSpPr>
          <p:spPr>
            <a:xfrm>
              <a:off x="860399" y="4895280"/>
              <a:ext cx="286920" cy="52668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sp>
        <p:nvSpPr>
          <p:cNvPr id="21" name="Straight Connector 150">
            <a:extLst>
              <a:ext uri="{FF2B5EF4-FFF2-40B4-BE49-F238E27FC236}">
                <a16:creationId xmlns:a16="http://schemas.microsoft.com/office/drawing/2014/main" id="{5CEB13DC-9734-4985-B195-E0555F83B598}"/>
              </a:ext>
            </a:extLst>
          </p:cNvPr>
          <p:cNvSpPr/>
          <p:nvPr/>
        </p:nvSpPr>
        <p:spPr>
          <a:xfrm flipH="1">
            <a:off x="5122079" y="8557920"/>
            <a:ext cx="48961" cy="603359"/>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2" name="TextBox 182">
            <a:extLst>
              <a:ext uri="{FF2B5EF4-FFF2-40B4-BE49-F238E27FC236}">
                <a16:creationId xmlns:a16="http://schemas.microsoft.com/office/drawing/2014/main" id="{376B76DF-4C07-45CB-872D-71F5721DD76C}"/>
              </a:ext>
            </a:extLst>
          </p:cNvPr>
          <p:cNvSpPr/>
          <p:nvPr/>
        </p:nvSpPr>
        <p:spPr>
          <a:xfrm>
            <a:off x="2834640" y="8577720"/>
            <a:ext cx="173735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FAULT LINE</a:t>
            </a:r>
          </a:p>
        </p:txBody>
      </p:sp>
      <p:sp>
        <p:nvSpPr>
          <p:cNvPr id="23" name="TextBox 183">
            <a:extLst>
              <a:ext uri="{FF2B5EF4-FFF2-40B4-BE49-F238E27FC236}">
                <a16:creationId xmlns:a16="http://schemas.microsoft.com/office/drawing/2014/main" id="{710E77AB-E30A-4984-BA5C-6E365FA309F2}"/>
              </a:ext>
            </a:extLst>
          </p:cNvPr>
          <p:cNvSpPr/>
          <p:nvPr/>
        </p:nvSpPr>
        <p:spPr>
          <a:xfrm>
            <a:off x="1985400" y="866376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P2</a:t>
            </a:r>
          </a:p>
        </p:txBody>
      </p:sp>
      <p:sp>
        <p:nvSpPr>
          <p:cNvPr id="24" name="TextBox 184">
            <a:extLst>
              <a:ext uri="{FF2B5EF4-FFF2-40B4-BE49-F238E27FC236}">
                <a16:creationId xmlns:a16="http://schemas.microsoft.com/office/drawing/2014/main" id="{D912D251-FBA8-41B2-A42A-F336C3FC48D8}"/>
              </a:ext>
            </a:extLst>
          </p:cNvPr>
          <p:cNvSpPr/>
          <p:nvPr/>
        </p:nvSpPr>
        <p:spPr>
          <a:xfrm>
            <a:off x="4687920" y="866376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P1</a:t>
            </a:r>
          </a:p>
        </p:txBody>
      </p:sp>
      <p:sp>
        <p:nvSpPr>
          <p:cNvPr id="25" name="TextBox 186">
            <a:extLst>
              <a:ext uri="{FF2B5EF4-FFF2-40B4-BE49-F238E27FC236}">
                <a16:creationId xmlns:a16="http://schemas.microsoft.com/office/drawing/2014/main" id="{DFE89A96-1E40-4A43-861F-5D465302B03E}"/>
              </a:ext>
            </a:extLst>
          </p:cNvPr>
          <p:cNvSpPr/>
          <p:nvPr/>
        </p:nvSpPr>
        <p:spPr>
          <a:xfrm>
            <a:off x="1217880" y="656352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T2</a:t>
            </a:r>
          </a:p>
        </p:txBody>
      </p:sp>
      <p:sp>
        <p:nvSpPr>
          <p:cNvPr id="26" name="TextBox 188">
            <a:extLst>
              <a:ext uri="{FF2B5EF4-FFF2-40B4-BE49-F238E27FC236}">
                <a16:creationId xmlns:a16="http://schemas.microsoft.com/office/drawing/2014/main" id="{C7EA0C66-2368-4C62-9541-87C63476CCE8}"/>
              </a:ext>
            </a:extLst>
          </p:cNvPr>
          <p:cNvSpPr/>
          <p:nvPr/>
        </p:nvSpPr>
        <p:spPr>
          <a:xfrm>
            <a:off x="1112760" y="466452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T4</a:t>
            </a:r>
          </a:p>
        </p:txBody>
      </p:sp>
      <p:sp>
        <p:nvSpPr>
          <p:cNvPr id="27" name="TextBox 189">
            <a:extLst>
              <a:ext uri="{FF2B5EF4-FFF2-40B4-BE49-F238E27FC236}">
                <a16:creationId xmlns:a16="http://schemas.microsoft.com/office/drawing/2014/main" id="{832C565D-DDE5-4020-9A5C-85FD071098B1}"/>
              </a:ext>
            </a:extLst>
          </p:cNvPr>
          <p:cNvSpPr/>
          <p:nvPr/>
        </p:nvSpPr>
        <p:spPr>
          <a:xfrm>
            <a:off x="5712480" y="495648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T5</a:t>
            </a:r>
          </a:p>
        </p:txBody>
      </p:sp>
      <p:sp>
        <p:nvSpPr>
          <p:cNvPr id="28" name="Freeform 90">
            <a:extLst>
              <a:ext uri="{FF2B5EF4-FFF2-40B4-BE49-F238E27FC236}">
                <a16:creationId xmlns:a16="http://schemas.microsoft.com/office/drawing/2014/main" id="{78991692-EF3E-4A7F-BF62-D76077065CE8}"/>
              </a:ext>
            </a:extLst>
          </p:cNvPr>
          <p:cNvSpPr/>
          <p:nvPr/>
        </p:nvSpPr>
        <p:spPr>
          <a:xfrm rot="1293000">
            <a:off x="4197690" y="5432543"/>
            <a:ext cx="394920" cy="1700280"/>
          </a:xfrm>
          <a:custGeom>
            <a:avLst/>
            <a:gdLst>
              <a:gd name="f0" fmla="val 0"/>
              <a:gd name="f1" fmla="val 249"/>
              <a:gd name="f2" fmla="val 612"/>
              <a:gd name="f3" fmla="val 106"/>
              <a:gd name="f4" fmla="val 246"/>
              <a:gd name="f5" fmla="val 540"/>
            </a:gdLst>
            <a:ahLst/>
            <a:cxnLst>
              <a:cxn ang="3cd4">
                <a:pos x="hc" y="t"/>
              </a:cxn>
              <a:cxn ang="0">
                <a:pos x="r" y="vc"/>
              </a:cxn>
              <a:cxn ang="cd4">
                <a:pos x="hc" y="b"/>
              </a:cxn>
              <a:cxn ang="cd2">
                <a:pos x="l" y="vc"/>
              </a:cxn>
            </a:cxnLst>
            <a:rect l="l" t="t" r="r" b="b"/>
            <a:pathLst>
              <a:path w="249" h="612">
                <a:moveTo>
                  <a:pt x="f0" y="f3"/>
                </a:moveTo>
                <a:lnTo>
                  <a:pt x="f4" y="f0"/>
                </a:lnTo>
                <a:lnTo>
                  <a:pt x="f1" y="f5"/>
                </a:lnTo>
                <a:lnTo>
                  <a:pt x="f0" y="f2"/>
                </a:lnTo>
                <a:lnTo>
                  <a:pt x="f0" y="f3"/>
                </a:lnTo>
                <a:close/>
              </a:path>
            </a:pathLst>
          </a:custGeom>
          <a:solidFill>
            <a:srgbClr val="BBE0E3">
              <a:alpha val="51000"/>
            </a:srgbClr>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9" name="Freeform 20">
            <a:extLst>
              <a:ext uri="{FF2B5EF4-FFF2-40B4-BE49-F238E27FC236}">
                <a16:creationId xmlns:a16="http://schemas.microsoft.com/office/drawing/2014/main" id="{15C5C555-A39A-4B43-8891-772668CF711B}"/>
              </a:ext>
            </a:extLst>
          </p:cNvPr>
          <p:cNvSpPr/>
          <p:nvPr/>
        </p:nvSpPr>
        <p:spPr>
          <a:xfrm rot="9774000">
            <a:off x="1954931" y="5789171"/>
            <a:ext cx="340920" cy="1544040"/>
          </a:xfrm>
          <a:custGeom>
            <a:avLst/>
            <a:gdLst>
              <a:gd name="f0" fmla="val 0"/>
              <a:gd name="f1" fmla="val 240"/>
              <a:gd name="f2" fmla="val 1008"/>
              <a:gd name="f3" fmla="val 36"/>
              <a:gd name="f4" fmla="val 828"/>
            </a:gdLst>
            <a:ahLst/>
            <a:cxnLst>
              <a:cxn ang="3cd4">
                <a:pos x="hc" y="t"/>
              </a:cxn>
              <a:cxn ang="0">
                <a:pos x="r" y="vc"/>
              </a:cxn>
              <a:cxn ang="cd4">
                <a:pos x="hc" y="b"/>
              </a:cxn>
              <a:cxn ang="cd2">
                <a:pos x="l" y="vc"/>
              </a:cxn>
            </a:cxnLst>
            <a:rect l="l" t="t" r="r" b="b"/>
            <a:pathLst>
              <a:path w="240" h="1008">
                <a:moveTo>
                  <a:pt x="f0" y="f2"/>
                </a:moveTo>
                <a:lnTo>
                  <a:pt x="f0" y="f0"/>
                </a:lnTo>
                <a:lnTo>
                  <a:pt x="f1" y="f3"/>
                </a:lnTo>
                <a:lnTo>
                  <a:pt x="f1" y="f4"/>
                </a:lnTo>
                <a:lnTo>
                  <a:pt x="f0" y="f2"/>
                </a:lnTo>
                <a:close/>
              </a:path>
            </a:pathLst>
          </a:custGeom>
          <a:solidFill>
            <a:srgbClr val="BBE0E3">
              <a:alpha val="51000"/>
            </a:srgbClr>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0" name="TextBox 195">
            <a:extLst>
              <a:ext uri="{FF2B5EF4-FFF2-40B4-BE49-F238E27FC236}">
                <a16:creationId xmlns:a16="http://schemas.microsoft.com/office/drawing/2014/main" id="{D9FDF8CA-D82C-4731-B33B-1D6CE34F254E}"/>
              </a:ext>
            </a:extLst>
          </p:cNvPr>
          <p:cNvSpPr/>
          <p:nvPr/>
        </p:nvSpPr>
        <p:spPr>
          <a:xfrm>
            <a:off x="1895760" y="6412320"/>
            <a:ext cx="67104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VB</a:t>
            </a:r>
          </a:p>
        </p:txBody>
      </p:sp>
      <p:sp>
        <p:nvSpPr>
          <p:cNvPr id="31" name="TextBox 196">
            <a:extLst>
              <a:ext uri="{FF2B5EF4-FFF2-40B4-BE49-F238E27FC236}">
                <a16:creationId xmlns:a16="http://schemas.microsoft.com/office/drawing/2014/main" id="{B71BB929-66C9-4CE7-8768-94FFA4F35C03}"/>
              </a:ext>
            </a:extLst>
          </p:cNvPr>
          <p:cNvSpPr/>
          <p:nvPr/>
        </p:nvSpPr>
        <p:spPr>
          <a:xfrm>
            <a:off x="4763520" y="5913720"/>
            <a:ext cx="67104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VB</a:t>
            </a:r>
          </a:p>
        </p:txBody>
      </p:sp>
      <p:grpSp>
        <p:nvGrpSpPr>
          <p:cNvPr id="32" name="Group 4">
            <a:extLst>
              <a:ext uri="{FF2B5EF4-FFF2-40B4-BE49-F238E27FC236}">
                <a16:creationId xmlns:a16="http://schemas.microsoft.com/office/drawing/2014/main" id="{99566363-6834-4630-AAFE-BBBFB897F05F}"/>
              </a:ext>
            </a:extLst>
          </p:cNvPr>
          <p:cNvGrpSpPr/>
          <p:nvPr/>
        </p:nvGrpSpPr>
        <p:grpSpPr>
          <a:xfrm>
            <a:off x="2671560" y="7174439"/>
            <a:ext cx="1036080" cy="950401"/>
            <a:chOff x="2671560" y="7174439"/>
            <a:chExt cx="1036080" cy="950401"/>
          </a:xfrm>
        </p:grpSpPr>
        <p:grpSp>
          <p:nvGrpSpPr>
            <p:cNvPr id="33" name="Group 222">
              <a:extLst>
                <a:ext uri="{FF2B5EF4-FFF2-40B4-BE49-F238E27FC236}">
                  <a16:creationId xmlns:a16="http://schemas.microsoft.com/office/drawing/2014/main" id="{BCEF32BC-09FA-4F47-B8D8-65CEF746B0EF}"/>
                </a:ext>
              </a:extLst>
            </p:cNvPr>
            <p:cNvGrpSpPr/>
            <p:nvPr/>
          </p:nvGrpSpPr>
          <p:grpSpPr>
            <a:xfrm>
              <a:off x="2671560" y="7174439"/>
              <a:ext cx="290160" cy="794881"/>
              <a:chOff x="2671560" y="7174439"/>
              <a:chExt cx="290160" cy="794881"/>
            </a:xfrm>
          </p:grpSpPr>
          <p:grpSp>
            <p:nvGrpSpPr>
              <p:cNvPr id="34" name="Group 37">
                <a:extLst>
                  <a:ext uri="{FF2B5EF4-FFF2-40B4-BE49-F238E27FC236}">
                    <a16:creationId xmlns:a16="http://schemas.microsoft.com/office/drawing/2014/main" id="{93B3E773-71DC-47D1-A9B3-AE1BF73CC6F2}"/>
                  </a:ext>
                </a:extLst>
              </p:cNvPr>
              <p:cNvGrpSpPr/>
              <p:nvPr/>
            </p:nvGrpSpPr>
            <p:grpSpPr>
              <a:xfrm>
                <a:off x="2671560" y="7174439"/>
                <a:ext cx="290160" cy="794881"/>
                <a:chOff x="2671560" y="7174439"/>
                <a:chExt cx="290160" cy="794881"/>
              </a:xfrm>
            </p:grpSpPr>
            <p:sp>
              <p:nvSpPr>
                <p:cNvPr id="35" name="Line 38">
                  <a:extLst>
                    <a:ext uri="{FF2B5EF4-FFF2-40B4-BE49-F238E27FC236}">
                      <a16:creationId xmlns:a16="http://schemas.microsoft.com/office/drawing/2014/main" id="{7B75C89D-3CF7-4E79-A243-8A14D2B942DA}"/>
                    </a:ext>
                  </a:extLst>
                </p:cNvPr>
                <p:cNvSpPr/>
                <p:nvPr/>
              </p:nvSpPr>
              <p:spPr>
                <a:xfrm>
                  <a:off x="2682720" y="7564680"/>
                  <a:ext cx="0" cy="40464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6" name="Line 39">
                  <a:extLst>
                    <a:ext uri="{FF2B5EF4-FFF2-40B4-BE49-F238E27FC236}">
                      <a16:creationId xmlns:a16="http://schemas.microsoft.com/office/drawing/2014/main" id="{FFB31A4C-3293-4D70-A8DF-096CF309698C}"/>
                    </a:ext>
                  </a:extLst>
                </p:cNvPr>
                <p:cNvSpPr/>
                <p:nvPr/>
              </p:nvSpPr>
              <p:spPr>
                <a:xfrm>
                  <a:off x="2953800" y="7564680"/>
                  <a:ext cx="0" cy="40464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7" name="Freeform 41">
                  <a:extLst>
                    <a:ext uri="{FF2B5EF4-FFF2-40B4-BE49-F238E27FC236}">
                      <a16:creationId xmlns:a16="http://schemas.microsoft.com/office/drawing/2014/main" id="{D02D1A06-D836-471F-A588-099B7009FF6D}"/>
                    </a:ext>
                  </a:extLst>
                </p:cNvPr>
                <p:cNvSpPr/>
                <p:nvPr/>
              </p:nvSpPr>
              <p:spPr>
                <a:xfrm>
                  <a:off x="2671560" y="7174439"/>
                  <a:ext cx="290160" cy="52992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38" name="Group 224">
                <a:extLst>
                  <a:ext uri="{FF2B5EF4-FFF2-40B4-BE49-F238E27FC236}">
                    <a16:creationId xmlns:a16="http://schemas.microsoft.com/office/drawing/2014/main" id="{A5C5C9B8-40C8-488C-9D28-7550585FCF3E}"/>
                  </a:ext>
                </a:extLst>
              </p:cNvPr>
              <p:cNvGrpSpPr/>
              <p:nvPr/>
            </p:nvGrpSpPr>
            <p:grpSpPr>
              <a:xfrm>
                <a:off x="2703960" y="7356240"/>
                <a:ext cx="233280" cy="197640"/>
                <a:chOff x="2703960" y="7356240"/>
                <a:chExt cx="233280" cy="197640"/>
              </a:xfrm>
            </p:grpSpPr>
            <p:sp>
              <p:nvSpPr>
                <p:cNvPr id="39" name="Freeform 29">
                  <a:extLst>
                    <a:ext uri="{FF2B5EF4-FFF2-40B4-BE49-F238E27FC236}">
                      <a16:creationId xmlns:a16="http://schemas.microsoft.com/office/drawing/2014/main" id="{683AE9EE-8B8F-41B7-8DB0-45ED0E6969E8}"/>
                    </a:ext>
                  </a:extLst>
                </p:cNvPr>
                <p:cNvSpPr/>
                <p:nvPr/>
              </p:nvSpPr>
              <p:spPr>
                <a:xfrm flipH="1">
                  <a:off x="2841480" y="7356240"/>
                  <a:ext cx="95760" cy="165960"/>
                </a:xfrm>
                <a:custGeom>
                  <a:avLst/>
                  <a:gdLst>
                    <a:gd name="f0" fmla="val 0"/>
                    <a:gd name="f1" fmla="val 118"/>
                    <a:gd name="f2" fmla="val 122"/>
                    <a:gd name="f3" fmla="val 79"/>
                    <a:gd name="f4" fmla="val 113"/>
                    <a:gd name="f5" fmla="val 74"/>
                    <a:gd name="f6" fmla="val 117"/>
                    <a:gd name="f7" fmla="val 68"/>
                    <a:gd name="f8" fmla="val 120"/>
                    <a:gd name="f9" fmla="val 62"/>
                    <a:gd name="f10" fmla="val 58"/>
                    <a:gd name="f11" fmla="val 54"/>
                    <a:gd name="f12" fmla="val 45"/>
                    <a:gd name="f13" fmla="val 37"/>
                    <a:gd name="f14" fmla="val 121"/>
                    <a:gd name="f15" fmla="val 33"/>
                    <a:gd name="f16" fmla="val 30"/>
                    <a:gd name="f17" fmla="val 26"/>
                    <a:gd name="f18" fmla="val 115"/>
                    <a:gd name="f19" fmla="val 23"/>
                    <a:gd name="f20" fmla="val 111"/>
                    <a:gd name="f21" fmla="val 20"/>
                    <a:gd name="f22" fmla="val 100"/>
                    <a:gd name="f23" fmla="val 18"/>
                    <a:gd name="f24" fmla="val 90"/>
                    <a:gd name="f25" fmla="val 15"/>
                    <a:gd name="f26" fmla="val 76"/>
                    <a:gd name="f27" fmla="val 14"/>
                    <a:gd name="f28" fmla="val 70"/>
                    <a:gd name="f29" fmla="val 10"/>
                    <a:gd name="f30" fmla="val 4"/>
                    <a:gd name="f31" fmla="val 52"/>
                    <a:gd name="f32" fmla="val 2"/>
                    <a:gd name="f33" fmla="val 41"/>
                    <a:gd name="f34" fmla="val 32"/>
                    <a:gd name="f35" fmla="val 3"/>
                    <a:gd name="f36" fmla="val 31"/>
                    <a:gd name="f37" fmla="val 6"/>
                    <a:gd name="f38" fmla="val 7"/>
                    <a:gd name="f39" fmla="val 34"/>
                    <a:gd name="f40" fmla="val 22"/>
                    <a:gd name="f41" fmla="val 59"/>
                    <a:gd name="f42" fmla="val 29"/>
                    <a:gd name="f43" fmla="val 55"/>
                    <a:gd name="f44" fmla="val 27"/>
                    <a:gd name="f45" fmla="val 8"/>
                    <a:gd name="f46" fmla="val 35"/>
                    <a:gd name="f47" fmla="val 11"/>
                    <a:gd name="f48" fmla="val 49"/>
                    <a:gd name="f49" fmla="val 51"/>
                    <a:gd name="f50" fmla="val 42"/>
                    <a:gd name="f51" fmla="val 43"/>
                    <a:gd name="f52" fmla="val 48"/>
                    <a:gd name="f53" fmla="val 46"/>
                    <a:gd name="f54" fmla="val 24"/>
                    <a:gd name="f55" fmla="val 50"/>
                    <a:gd name="f56" fmla="val 1"/>
                    <a:gd name="f57" fmla="val 57"/>
                    <a:gd name="f58" fmla="val 60"/>
                    <a:gd name="f59" fmla="val 56"/>
                    <a:gd name="f60" fmla="val 77"/>
                    <a:gd name="f61" fmla="val 13"/>
                    <a:gd name="f62" fmla="val 80"/>
                    <a:gd name="f63" fmla="val 85"/>
                    <a:gd name="f64" fmla="val 87"/>
                    <a:gd name="f65" fmla="val 88"/>
                    <a:gd name="f66" fmla="val 17"/>
                    <a:gd name="f67" fmla="val 21"/>
                    <a:gd name="f68" fmla="val 44"/>
                    <a:gd name="f69" fmla="val 72"/>
                    <a:gd name="f70" fmla="val 66"/>
                    <a:gd name="f71" fmla="val 73"/>
                    <a:gd name="f72" fmla="val 83"/>
                    <a:gd name="f73" fmla="val 81"/>
                    <a:gd name="f74" fmla="val 84"/>
                    <a:gd name="f75" fmla="val 82"/>
                    <a:gd name="f76" fmla="val 75"/>
                    <a:gd name="f77" fmla="val 106"/>
                    <a:gd name="f78" fmla="val 108"/>
                    <a:gd name="f79" fmla="val 116"/>
                    <a:gd name="f80" fmla="val 86"/>
                    <a:gd name="f81" fmla="val 95"/>
                    <a:gd name="f82" fmla="val 94"/>
                    <a:gd name="f83" fmla="val 101"/>
                  </a:gdLst>
                  <a:ahLst/>
                  <a:cxnLst>
                    <a:cxn ang="3cd4">
                      <a:pos x="hc" y="t"/>
                    </a:cxn>
                    <a:cxn ang="0">
                      <a:pos x="r" y="vc"/>
                    </a:cxn>
                    <a:cxn ang="cd4">
                      <a:pos x="hc" y="b"/>
                    </a:cxn>
                    <a:cxn ang="cd2">
                      <a:pos x="l" y="vc"/>
                    </a:cxn>
                  </a:cxnLst>
                  <a:rect l="l" t="t" r="r" b="b"/>
                  <a:pathLst>
                    <a:path w="118" h="122">
                      <a:moveTo>
                        <a:pt x="f3" y="f4"/>
                      </a:moveTo>
                      <a:lnTo>
                        <a:pt x="f3" y="f4"/>
                      </a:lnTo>
                      <a:lnTo>
                        <a:pt x="f5" y="f6"/>
                      </a:lnTo>
                      <a:lnTo>
                        <a:pt x="f7" y="f8"/>
                      </a:lnTo>
                      <a:lnTo>
                        <a:pt x="f9" y="f2"/>
                      </a:lnTo>
                      <a:lnTo>
                        <a:pt x="f10" y="f2"/>
                      </a:lnTo>
                      <a:lnTo>
                        <a:pt x="f11" y="f2"/>
                      </a:lnTo>
                      <a:lnTo>
                        <a:pt x="f11" y="f2"/>
                      </a:lnTo>
                      <a:lnTo>
                        <a:pt x="f12" y="f2"/>
                      </a:lnTo>
                      <a:lnTo>
                        <a:pt x="f13" y="f14"/>
                      </a:lnTo>
                      <a:lnTo>
                        <a:pt x="f15" y="f14"/>
                      </a:lnTo>
                      <a:lnTo>
                        <a:pt x="f16" y="f1"/>
                      </a:lnTo>
                      <a:lnTo>
                        <a:pt x="f17" y="f18"/>
                      </a:lnTo>
                      <a:lnTo>
                        <a:pt x="f19" y="f20"/>
                      </a:lnTo>
                      <a:lnTo>
                        <a:pt x="f19" y="f20"/>
                      </a:lnTo>
                      <a:lnTo>
                        <a:pt x="f21" y="f22"/>
                      </a:lnTo>
                      <a:lnTo>
                        <a:pt x="f23" y="f24"/>
                      </a:lnTo>
                      <a:lnTo>
                        <a:pt x="f25" y="f26"/>
                      </a:lnTo>
                      <a:lnTo>
                        <a:pt x="f25" y="f26"/>
                      </a:lnTo>
                      <a:lnTo>
                        <a:pt x="f27" y="f28"/>
                      </a:lnTo>
                      <a:lnTo>
                        <a:pt x="f29" y="f9"/>
                      </a:lnTo>
                      <a:lnTo>
                        <a:pt x="f29" y="f9"/>
                      </a:lnTo>
                      <a:lnTo>
                        <a:pt x="f30" y="f31"/>
                      </a:lnTo>
                      <a:lnTo>
                        <a:pt x="f32" y="f12"/>
                      </a:lnTo>
                      <a:lnTo>
                        <a:pt x="f0" y="f33"/>
                      </a:lnTo>
                      <a:lnTo>
                        <a:pt x="f0" y="f33"/>
                      </a:lnTo>
                      <a:lnTo>
                        <a:pt x="f0" y="f13"/>
                      </a:lnTo>
                      <a:lnTo>
                        <a:pt x="f32" y="f34"/>
                      </a:lnTo>
                      <a:lnTo>
                        <a:pt x="f35" y="f36"/>
                      </a:lnTo>
                      <a:lnTo>
                        <a:pt x="f30" y="f36"/>
                      </a:lnTo>
                      <a:lnTo>
                        <a:pt x="f37" y="f34"/>
                      </a:lnTo>
                      <a:lnTo>
                        <a:pt x="f38" y="f39"/>
                      </a:lnTo>
                      <a:lnTo>
                        <a:pt x="f38" y="f39"/>
                      </a:lnTo>
                      <a:lnTo>
                        <a:pt x="f40" y="f10"/>
                      </a:lnTo>
                      <a:lnTo>
                        <a:pt x="f40" y="f10"/>
                      </a:lnTo>
                      <a:lnTo>
                        <a:pt x="f19" y="f41"/>
                      </a:lnTo>
                      <a:lnTo>
                        <a:pt x="f17" y="f41"/>
                      </a:lnTo>
                      <a:lnTo>
                        <a:pt x="f42" y="f41"/>
                      </a:lnTo>
                      <a:lnTo>
                        <a:pt x="f16" y="f43"/>
                      </a:lnTo>
                      <a:lnTo>
                        <a:pt x="f16" y="f43"/>
                      </a:lnTo>
                      <a:lnTo>
                        <a:pt x="f17" y="f25"/>
                      </a:lnTo>
                      <a:lnTo>
                        <a:pt x="f17" y="f25"/>
                      </a:lnTo>
                      <a:lnTo>
                        <a:pt x="f44" y="f45"/>
                      </a:lnTo>
                      <a:lnTo>
                        <a:pt x="f42" y="f37"/>
                      </a:lnTo>
                      <a:lnTo>
                        <a:pt x="f16" y="f37"/>
                      </a:lnTo>
                      <a:lnTo>
                        <a:pt x="f16" y="f37"/>
                      </a:lnTo>
                      <a:lnTo>
                        <a:pt x="f39" y="f37"/>
                      </a:lnTo>
                      <a:lnTo>
                        <a:pt x="f46" y="f45"/>
                      </a:lnTo>
                      <a:lnTo>
                        <a:pt x="f13" y="f47"/>
                      </a:lnTo>
                      <a:lnTo>
                        <a:pt x="f13" y="f47"/>
                      </a:lnTo>
                      <a:lnTo>
                        <a:pt x="f33" y="f48"/>
                      </a:lnTo>
                      <a:lnTo>
                        <a:pt x="f33" y="f48"/>
                      </a:lnTo>
                      <a:lnTo>
                        <a:pt x="f33" y="f49"/>
                      </a:lnTo>
                      <a:lnTo>
                        <a:pt x="f50" y="f31"/>
                      </a:lnTo>
                      <a:lnTo>
                        <a:pt x="f51" y="f31"/>
                      </a:lnTo>
                      <a:lnTo>
                        <a:pt x="f12" y="f52"/>
                      </a:lnTo>
                      <a:lnTo>
                        <a:pt x="f12" y="f52"/>
                      </a:lnTo>
                      <a:lnTo>
                        <a:pt x="f53" y="f54"/>
                      </a:lnTo>
                      <a:lnTo>
                        <a:pt x="f48" y="f30"/>
                      </a:lnTo>
                      <a:lnTo>
                        <a:pt x="f48" y="f30"/>
                      </a:lnTo>
                      <a:lnTo>
                        <a:pt x="f55" y="f56"/>
                      </a:lnTo>
                      <a:lnTo>
                        <a:pt x="f11" y="f0"/>
                      </a:lnTo>
                      <a:lnTo>
                        <a:pt x="f57" y="f0"/>
                      </a:lnTo>
                      <a:lnTo>
                        <a:pt x="f10" y="f56"/>
                      </a:lnTo>
                      <a:lnTo>
                        <a:pt x="f58" y="f35"/>
                      </a:lnTo>
                      <a:lnTo>
                        <a:pt x="f58" y="f38"/>
                      </a:lnTo>
                      <a:lnTo>
                        <a:pt x="f58" y="f38"/>
                      </a:lnTo>
                      <a:lnTo>
                        <a:pt x="f59" y="f48"/>
                      </a:lnTo>
                      <a:lnTo>
                        <a:pt x="f59" y="f48"/>
                      </a:lnTo>
                      <a:lnTo>
                        <a:pt x="f59" y="f49"/>
                      </a:lnTo>
                      <a:lnTo>
                        <a:pt x="f10" y="f31"/>
                      </a:lnTo>
                      <a:lnTo>
                        <a:pt x="f58" y="f49"/>
                      </a:lnTo>
                      <a:lnTo>
                        <a:pt x="f9" y="f48"/>
                      </a:lnTo>
                      <a:lnTo>
                        <a:pt x="f9" y="f48"/>
                      </a:lnTo>
                      <a:lnTo>
                        <a:pt x="f60" y="f27"/>
                      </a:lnTo>
                      <a:lnTo>
                        <a:pt x="f60" y="f27"/>
                      </a:lnTo>
                      <a:lnTo>
                        <a:pt x="f3" y="f61"/>
                      </a:lnTo>
                      <a:lnTo>
                        <a:pt x="f62" y="f47"/>
                      </a:lnTo>
                      <a:lnTo>
                        <a:pt x="f63" y="f47"/>
                      </a:lnTo>
                      <a:lnTo>
                        <a:pt x="f64" y="f61"/>
                      </a:lnTo>
                      <a:lnTo>
                        <a:pt x="f65" y="f27"/>
                      </a:lnTo>
                      <a:lnTo>
                        <a:pt x="f65" y="f66"/>
                      </a:lnTo>
                      <a:lnTo>
                        <a:pt x="f64" y="f67"/>
                      </a:lnTo>
                      <a:lnTo>
                        <a:pt x="f64" y="f67"/>
                      </a:lnTo>
                      <a:lnTo>
                        <a:pt x="f3" y="f68"/>
                      </a:lnTo>
                      <a:lnTo>
                        <a:pt x="f69" y="f9"/>
                      </a:lnTo>
                      <a:lnTo>
                        <a:pt x="f69" y="f9"/>
                      </a:lnTo>
                      <a:lnTo>
                        <a:pt x="f69" y="f70"/>
                      </a:lnTo>
                      <a:lnTo>
                        <a:pt x="f69" y="f69"/>
                      </a:lnTo>
                      <a:lnTo>
                        <a:pt x="f71" y="f26"/>
                      </a:lnTo>
                      <a:lnTo>
                        <a:pt x="f5" y="f62"/>
                      </a:lnTo>
                      <a:lnTo>
                        <a:pt x="f5" y="f62"/>
                      </a:lnTo>
                      <a:lnTo>
                        <a:pt x="f60" y="f72"/>
                      </a:lnTo>
                      <a:lnTo>
                        <a:pt x="f73" y="f74"/>
                      </a:lnTo>
                      <a:lnTo>
                        <a:pt x="f74" y="f74"/>
                      </a:lnTo>
                      <a:lnTo>
                        <a:pt x="f65" y="f75"/>
                      </a:lnTo>
                      <a:lnTo>
                        <a:pt x="f65" y="f75"/>
                      </a:lnTo>
                      <a:lnTo>
                        <a:pt x="f22" y="f76"/>
                      </a:lnTo>
                      <a:lnTo>
                        <a:pt x="f77" y="f69"/>
                      </a:lnTo>
                      <a:lnTo>
                        <a:pt x="f78" y="f69"/>
                      </a:lnTo>
                      <a:lnTo>
                        <a:pt x="f20" y="f71"/>
                      </a:lnTo>
                      <a:lnTo>
                        <a:pt x="f20" y="f71"/>
                      </a:lnTo>
                      <a:lnTo>
                        <a:pt x="f79" y="f26"/>
                      </a:lnTo>
                      <a:lnTo>
                        <a:pt x="f1" y="f62"/>
                      </a:lnTo>
                      <a:lnTo>
                        <a:pt x="f79" y="f75"/>
                      </a:lnTo>
                      <a:lnTo>
                        <a:pt x="f18" y="f72"/>
                      </a:lnTo>
                      <a:lnTo>
                        <a:pt x="f78" y="f80"/>
                      </a:lnTo>
                      <a:lnTo>
                        <a:pt x="f78" y="f80"/>
                      </a:lnTo>
                      <a:lnTo>
                        <a:pt x="f22" y="f24"/>
                      </a:lnTo>
                      <a:lnTo>
                        <a:pt x="f81" y="f82"/>
                      </a:lnTo>
                      <a:lnTo>
                        <a:pt x="f65" y="f83"/>
                      </a:lnTo>
                      <a:lnTo>
                        <a:pt x="f65" y="f83"/>
                      </a:lnTo>
                      <a:lnTo>
                        <a:pt x="f3" y="f4"/>
                      </a:lnTo>
                      <a:lnTo>
                        <a:pt x="f3" y="f4"/>
                      </a:lnTo>
                      <a:close/>
                    </a:path>
                  </a:pathLst>
                </a:custGeom>
                <a:solidFill>
                  <a:srgbClr val="000000"/>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0" name="Freeform 29">
                  <a:extLst>
                    <a:ext uri="{FF2B5EF4-FFF2-40B4-BE49-F238E27FC236}">
                      <a16:creationId xmlns:a16="http://schemas.microsoft.com/office/drawing/2014/main" id="{703E4B16-2E9B-4031-A943-51580899C8AF}"/>
                    </a:ext>
                  </a:extLst>
                </p:cNvPr>
                <p:cNvSpPr/>
                <p:nvPr/>
              </p:nvSpPr>
              <p:spPr>
                <a:xfrm>
                  <a:off x="2703960" y="7380720"/>
                  <a:ext cx="112320" cy="173160"/>
                </a:xfrm>
                <a:custGeom>
                  <a:avLst/>
                  <a:gdLst>
                    <a:gd name="f0" fmla="val 0"/>
                    <a:gd name="f1" fmla="val 118"/>
                    <a:gd name="f2" fmla="val 122"/>
                    <a:gd name="f3" fmla="val 79"/>
                    <a:gd name="f4" fmla="val 113"/>
                    <a:gd name="f5" fmla="val 74"/>
                    <a:gd name="f6" fmla="val 117"/>
                    <a:gd name="f7" fmla="val 68"/>
                    <a:gd name="f8" fmla="val 120"/>
                    <a:gd name="f9" fmla="val 62"/>
                    <a:gd name="f10" fmla="val 58"/>
                    <a:gd name="f11" fmla="val 54"/>
                    <a:gd name="f12" fmla="val 45"/>
                    <a:gd name="f13" fmla="val 37"/>
                    <a:gd name="f14" fmla="val 121"/>
                    <a:gd name="f15" fmla="val 33"/>
                    <a:gd name="f16" fmla="val 30"/>
                    <a:gd name="f17" fmla="val 26"/>
                    <a:gd name="f18" fmla="val 115"/>
                    <a:gd name="f19" fmla="val 23"/>
                    <a:gd name="f20" fmla="val 111"/>
                    <a:gd name="f21" fmla="val 20"/>
                    <a:gd name="f22" fmla="val 100"/>
                    <a:gd name="f23" fmla="val 18"/>
                    <a:gd name="f24" fmla="val 90"/>
                    <a:gd name="f25" fmla="val 15"/>
                    <a:gd name="f26" fmla="val 76"/>
                    <a:gd name="f27" fmla="val 14"/>
                    <a:gd name="f28" fmla="val 70"/>
                    <a:gd name="f29" fmla="val 10"/>
                    <a:gd name="f30" fmla="val 4"/>
                    <a:gd name="f31" fmla="val 52"/>
                    <a:gd name="f32" fmla="val 2"/>
                    <a:gd name="f33" fmla="val 41"/>
                    <a:gd name="f34" fmla="val 32"/>
                    <a:gd name="f35" fmla="val 3"/>
                    <a:gd name="f36" fmla="val 31"/>
                    <a:gd name="f37" fmla="val 6"/>
                    <a:gd name="f38" fmla="val 7"/>
                    <a:gd name="f39" fmla="val 34"/>
                    <a:gd name="f40" fmla="val 22"/>
                    <a:gd name="f41" fmla="val 59"/>
                    <a:gd name="f42" fmla="val 29"/>
                    <a:gd name="f43" fmla="val 55"/>
                    <a:gd name="f44" fmla="val 27"/>
                    <a:gd name="f45" fmla="val 8"/>
                    <a:gd name="f46" fmla="val 35"/>
                    <a:gd name="f47" fmla="val 11"/>
                    <a:gd name="f48" fmla="val 49"/>
                    <a:gd name="f49" fmla="val 51"/>
                    <a:gd name="f50" fmla="val 42"/>
                    <a:gd name="f51" fmla="val 43"/>
                    <a:gd name="f52" fmla="val 48"/>
                    <a:gd name="f53" fmla="val 46"/>
                    <a:gd name="f54" fmla="val 24"/>
                    <a:gd name="f55" fmla="val 50"/>
                    <a:gd name="f56" fmla="val 1"/>
                    <a:gd name="f57" fmla="val 57"/>
                    <a:gd name="f58" fmla="val 60"/>
                    <a:gd name="f59" fmla="val 56"/>
                    <a:gd name="f60" fmla="val 77"/>
                    <a:gd name="f61" fmla="val 13"/>
                    <a:gd name="f62" fmla="val 80"/>
                    <a:gd name="f63" fmla="val 85"/>
                    <a:gd name="f64" fmla="val 87"/>
                    <a:gd name="f65" fmla="val 88"/>
                    <a:gd name="f66" fmla="val 17"/>
                    <a:gd name="f67" fmla="val 21"/>
                    <a:gd name="f68" fmla="val 44"/>
                    <a:gd name="f69" fmla="val 72"/>
                    <a:gd name="f70" fmla="val 66"/>
                    <a:gd name="f71" fmla="val 73"/>
                    <a:gd name="f72" fmla="val 83"/>
                    <a:gd name="f73" fmla="val 81"/>
                    <a:gd name="f74" fmla="val 84"/>
                    <a:gd name="f75" fmla="val 82"/>
                    <a:gd name="f76" fmla="val 75"/>
                    <a:gd name="f77" fmla="val 106"/>
                    <a:gd name="f78" fmla="val 108"/>
                    <a:gd name="f79" fmla="val 116"/>
                    <a:gd name="f80" fmla="val 86"/>
                    <a:gd name="f81" fmla="val 95"/>
                    <a:gd name="f82" fmla="val 94"/>
                    <a:gd name="f83" fmla="val 101"/>
                  </a:gdLst>
                  <a:ahLst/>
                  <a:cxnLst>
                    <a:cxn ang="3cd4">
                      <a:pos x="hc" y="t"/>
                    </a:cxn>
                    <a:cxn ang="0">
                      <a:pos x="r" y="vc"/>
                    </a:cxn>
                    <a:cxn ang="cd4">
                      <a:pos x="hc" y="b"/>
                    </a:cxn>
                    <a:cxn ang="cd2">
                      <a:pos x="l" y="vc"/>
                    </a:cxn>
                  </a:cxnLst>
                  <a:rect l="l" t="t" r="r" b="b"/>
                  <a:pathLst>
                    <a:path w="118" h="122">
                      <a:moveTo>
                        <a:pt x="f3" y="f4"/>
                      </a:moveTo>
                      <a:lnTo>
                        <a:pt x="f3" y="f4"/>
                      </a:lnTo>
                      <a:lnTo>
                        <a:pt x="f5" y="f6"/>
                      </a:lnTo>
                      <a:lnTo>
                        <a:pt x="f7" y="f8"/>
                      </a:lnTo>
                      <a:lnTo>
                        <a:pt x="f9" y="f2"/>
                      </a:lnTo>
                      <a:lnTo>
                        <a:pt x="f10" y="f2"/>
                      </a:lnTo>
                      <a:lnTo>
                        <a:pt x="f11" y="f2"/>
                      </a:lnTo>
                      <a:lnTo>
                        <a:pt x="f11" y="f2"/>
                      </a:lnTo>
                      <a:lnTo>
                        <a:pt x="f12" y="f2"/>
                      </a:lnTo>
                      <a:lnTo>
                        <a:pt x="f13" y="f14"/>
                      </a:lnTo>
                      <a:lnTo>
                        <a:pt x="f15" y="f14"/>
                      </a:lnTo>
                      <a:lnTo>
                        <a:pt x="f16" y="f1"/>
                      </a:lnTo>
                      <a:lnTo>
                        <a:pt x="f17" y="f18"/>
                      </a:lnTo>
                      <a:lnTo>
                        <a:pt x="f19" y="f20"/>
                      </a:lnTo>
                      <a:lnTo>
                        <a:pt x="f19" y="f20"/>
                      </a:lnTo>
                      <a:lnTo>
                        <a:pt x="f21" y="f22"/>
                      </a:lnTo>
                      <a:lnTo>
                        <a:pt x="f23" y="f24"/>
                      </a:lnTo>
                      <a:lnTo>
                        <a:pt x="f25" y="f26"/>
                      </a:lnTo>
                      <a:lnTo>
                        <a:pt x="f25" y="f26"/>
                      </a:lnTo>
                      <a:lnTo>
                        <a:pt x="f27" y="f28"/>
                      </a:lnTo>
                      <a:lnTo>
                        <a:pt x="f29" y="f9"/>
                      </a:lnTo>
                      <a:lnTo>
                        <a:pt x="f29" y="f9"/>
                      </a:lnTo>
                      <a:lnTo>
                        <a:pt x="f30" y="f31"/>
                      </a:lnTo>
                      <a:lnTo>
                        <a:pt x="f32" y="f12"/>
                      </a:lnTo>
                      <a:lnTo>
                        <a:pt x="f0" y="f33"/>
                      </a:lnTo>
                      <a:lnTo>
                        <a:pt x="f0" y="f33"/>
                      </a:lnTo>
                      <a:lnTo>
                        <a:pt x="f0" y="f13"/>
                      </a:lnTo>
                      <a:lnTo>
                        <a:pt x="f32" y="f34"/>
                      </a:lnTo>
                      <a:lnTo>
                        <a:pt x="f35" y="f36"/>
                      </a:lnTo>
                      <a:lnTo>
                        <a:pt x="f30" y="f36"/>
                      </a:lnTo>
                      <a:lnTo>
                        <a:pt x="f37" y="f34"/>
                      </a:lnTo>
                      <a:lnTo>
                        <a:pt x="f38" y="f39"/>
                      </a:lnTo>
                      <a:lnTo>
                        <a:pt x="f38" y="f39"/>
                      </a:lnTo>
                      <a:lnTo>
                        <a:pt x="f40" y="f10"/>
                      </a:lnTo>
                      <a:lnTo>
                        <a:pt x="f40" y="f10"/>
                      </a:lnTo>
                      <a:lnTo>
                        <a:pt x="f19" y="f41"/>
                      </a:lnTo>
                      <a:lnTo>
                        <a:pt x="f17" y="f41"/>
                      </a:lnTo>
                      <a:lnTo>
                        <a:pt x="f42" y="f41"/>
                      </a:lnTo>
                      <a:lnTo>
                        <a:pt x="f16" y="f43"/>
                      </a:lnTo>
                      <a:lnTo>
                        <a:pt x="f16" y="f43"/>
                      </a:lnTo>
                      <a:lnTo>
                        <a:pt x="f17" y="f25"/>
                      </a:lnTo>
                      <a:lnTo>
                        <a:pt x="f17" y="f25"/>
                      </a:lnTo>
                      <a:lnTo>
                        <a:pt x="f44" y="f45"/>
                      </a:lnTo>
                      <a:lnTo>
                        <a:pt x="f42" y="f37"/>
                      </a:lnTo>
                      <a:lnTo>
                        <a:pt x="f16" y="f37"/>
                      </a:lnTo>
                      <a:lnTo>
                        <a:pt x="f16" y="f37"/>
                      </a:lnTo>
                      <a:lnTo>
                        <a:pt x="f39" y="f37"/>
                      </a:lnTo>
                      <a:lnTo>
                        <a:pt x="f46" y="f45"/>
                      </a:lnTo>
                      <a:lnTo>
                        <a:pt x="f13" y="f47"/>
                      </a:lnTo>
                      <a:lnTo>
                        <a:pt x="f13" y="f47"/>
                      </a:lnTo>
                      <a:lnTo>
                        <a:pt x="f33" y="f48"/>
                      </a:lnTo>
                      <a:lnTo>
                        <a:pt x="f33" y="f48"/>
                      </a:lnTo>
                      <a:lnTo>
                        <a:pt x="f33" y="f49"/>
                      </a:lnTo>
                      <a:lnTo>
                        <a:pt x="f50" y="f31"/>
                      </a:lnTo>
                      <a:lnTo>
                        <a:pt x="f51" y="f31"/>
                      </a:lnTo>
                      <a:lnTo>
                        <a:pt x="f12" y="f52"/>
                      </a:lnTo>
                      <a:lnTo>
                        <a:pt x="f12" y="f52"/>
                      </a:lnTo>
                      <a:lnTo>
                        <a:pt x="f53" y="f54"/>
                      </a:lnTo>
                      <a:lnTo>
                        <a:pt x="f48" y="f30"/>
                      </a:lnTo>
                      <a:lnTo>
                        <a:pt x="f48" y="f30"/>
                      </a:lnTo>
                      <a:lnTo>
                        <a:pt x="f55" y="f56"/>
                      </a:lnTo>
                      <a:lnTo>
                        <a:pt x="f11" y="f0"/>
                      </a:lnTo>
                      <a:lnTo>
                        <a:pt x="f57" y="f0"/>
                      </a:lnTo>
                      <a:lnTo>
                        <a:pt x="f10" y="f56"/>
                      </a:lnTo>
                      <a:lnTo>
                        <a:pt x="f58" y="f35"/>
                      </a:lnTo>
                      <a:lnTo>
                        <a:pt x="f58" y="f38"/>
                      </a:lnTo>
                      <a:lnTo>
                        <a:pt x="f58" y="f38"/>
                      </a:lnTo>
                      <a:lnTo>
                        <a:pt x="f59" y="f48"/>
                      </a:lnTo>
                      <a:lnTo>
                        <a:pt x="f59" y="f48"/>
                      </a:lnTo>
                      <a:lnTo>
                        <a:pt x="f59" y="f49"/>
                      </a:lnTo>
                      <a:lnTo>
                        <a:pt x="f10" y="f31"/>
                      </a:lnTo>
                      <a:lnTo>
                        <a:pt x="f58" y="f49"/>
                      </a:lnTo>
                      <a:lnTo>
                        <a:pt x="f9" y="f48"/>
                      </a:lnTo>
                      <a:lnTo>
                        <a:pt x="f9" y="f48"/>
                      </a:lnTo>
                      <a:lnTo>
                        <a:pt x="f60" y="f27"/>
                      </a:lnTo>
                      <a:lnTo>
                        <a:pt x="f60" y="f27"/>
                      </a:lnTo>
                      <a:lnTo>
                        <a:pt x="f3" y="f61"/>
                      </a:lnTo>
                      <a:lnTo>
                        <a:pt x="f62" y="f47"/>
                      </a:lnTo>
                      <a:lnTo>
                        <a:pt x="f63" y="f47"/>
                      </a:lnTo>
                      <a:lnTo>
                        <a:pt x="f64" y="f61"/>
                      </a:lnTo>
                      <a:lnTo>
                        <a:pt x="f65" y="f27"/>
                      </a:lnTo>
                      <a:lnTo>
                        <a:pt x="f65" y="f66"/>
                      </a:lnTo>
                      <a:lnTo>
                        <a:pt x="f64" y="f67"/>
                      </a:lnTo>
                      <a:lnTo>
                        <a:pt x="f64" y="f67"/>
                      </a:lnTo>
                      <a:lnTo>
                        <a:pt x="f3" y="f68"/>
                      </a:lnTo>
                      <a:lnTo>
                        <a:pt x="f69" y="f9"/>
                      </a:lnTo>
                      <a:lnTo>
                        <a:pt x="f69" y="f9"/>
                      </a:lnTo>
                      <a:lnTo>
                        <a:pt x="f69" y="f70"/>
                      </a:lnTo>
                      <a:lnTo>
                        <a:pt x="f69" y="f69"/>
                      </a:lnTo>
                      <a:lnTo>
                        <a:pt x="f71" y="f26"/>
                      </a:lnTo>
                      <a:lnTo>
                        <a:pt x="f5" y="f62"/>
                      </a:lnTo>
                      <a:lnTo>
                        <a:pt x="f5" y="f62"/>
                      </a:lnTo>
                      <a:lnTo>
                        <a:pt x="f60" y="f72"/>
                      </a:lnTo>
                      <a:lnTo>
                        <a:pt x="f73" y="f74"/>
                      </a:lnTo>
                      <a:lnTo>
                        <a:pt x="f74" y="f74"/>
                      </a:lnTo>
                      <a:lnTo>
                        <a:pt x="f65" y="f75"/>
                      </a:lnTo>
                      <a:lnTo>
                        <a:pt x="f65" y="f75"/>
                      </a:lnTo>
                      <a:lnTo>
                        <a:pt x="f22" y="f76"/>
                      </a:lnTo>
                      <a:lnTo>
                        <a:pt x="f77" y="f69"/>
                      </a:lnTo>
                      <a:lnTo>
                        <a:pt x="f78" y="f69"/>
                      </a:lnTo>
                      <a:lnTo>
                        <a:pt x="f20" y="f71"/>
                      </a:lnTo>
                      <a:lnTo>
                        <a:pt x="f20" y="f71"/>
                      </a:lnTo>
                      <a:lnTo>
                        <a:pt x="f79" y="f26"/>
                      </a:lnTo>
                      <a:lnTo>
                        <a:pt x="f1" y="f62"/>
                      </a:lnTo>
                      <a:lnTo>
                        <a:pt x="f79" y="f75"/>
                      </a:lnTo>
                      <a:lnTo>
                        <a:pt x="f18" y="f72"/>
                      </a:lnTo>
                      <a:lnTo>
                        <a:pt x="f78" y="f80"/>
                      </a:lnTo>
                      <a:lnTo>
                        <a:pt x="f78" y="f80"/>
                      </a:lnTo>
                      <a:lnTo>
                        <a:pt x="f22" y="f24"/>
                      </a:lnTo>
                      <a:lnTo>
                        <a:pt x="f81" y="f82"/>
                      </a:lnTo>
                      <a:lnTo>
                        <a:pt x="f65" y="f83"/>
                      </a:lnTo>
                      <a:lnTo>
                        <a:pt x="f65" y="f83"/>
                      </a:lnTo>
                      <a:lnTo>
                        <a:pt x="f3" y="f4"/>
                      </a:lnTo>
                      <a:lnTo>
                        <a:pt x="f3" y="f4"/>
                      </a:lnTo>
                      <a:close/>
                    </a:path>
                  </a:pathLst>
                </a:custGeom>
                <a:solidFill>
                  <a:srgbClr val="000000"/>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pic>
          <p:nvPicPr>
            <p:cNvPr id="41" name="Picture 8">
              <a:extLst>
                <a:ext uri="{FF2B5EF4-FFF2-40B4-BE49-F238E27FC236}">
                  <a16:creationId xmlns:a16="http://schemas.microsoft.com/office/drawing/2014/main" id="{E49CD8D7-95B9-43E4-814C-DC9D83907728}"/>
                </a:ext>
              </a:extLst>
            </p:cNvPr>
            <p:cNvPicPr>
              <a:picLocks noChangeAspect="1"/>
            </p:cNvPicPr>
            <p:nvPr/>
          </p:nvPicPr>
          <p:blipFill>
            <a:blip r:embed="rId5">
              <a:lum/>
              <a:alphaModFix/>
            </a:blip>
            <a:srcRect/>
            <a:stretch>
              <a:fillRect/>
            </a:stretch>
          </p:blipFill>
          <p:spPr>
            <a:xfrm>
              <a:off x="3122640" y="7518240"/>
              <a:ext cx="585000" cy="522720"/>
            </a:xfrm>
            <a:prstGeom prst="rect">
              <a:avLst/>
            </a:prstGeom>
            <a:noFill/>
            <a:ln>
              <a:noFill/>
            </a:ln>
          </p:spPr>
        </p:pic>
        <p:grpSp>
          <p:nvGrpSpPr>
            <p:cNvPr id="42" name="Group 44">
              <a:extLst>
                <a:ext uri="{FF2B5EF4-FFF2-40B4-BE49-F238E27FC236}">
                  <a16:creationId xmlns:a16="http://schemas.microsoft.com/office/drawing/2014/main" id="{CAEDA4B8-48F4-4DCB-A389-6AA060B88D6B}"/>
                </a:ext>
              </a:extLst>
            </p:cNvPr>
            <p:cNvGrpSpPr/>
            <p:nvPr/>
          </p:nvGrpSpPr>
          <p:grpSpPr>
            <a:xfrm>
              <a:off x="2918160" y="7337519"/>
              <a:ext cx="286920" cy="787321"/>
              <a:chOff x="2918160" y="7337519"/>
              <a:chExt cx="286920" cy="787321"/>
            </a:xfrm>
          </p:grpSpPr>
          <p:sp>
            <p:nvSpPr>
              <p:cNvPr id="43" name="Line 45">
                <a:extLst>
                  <a:ext uri="{FF2B5EF4-FFF2-40B4-BE49-F238E27FC236}">
                    <a16:creationId xmlns:a16="http://schemas.microsoft.com/office/drawing/2014/main" id="{06D985A3-D8F2-4C71-B795-20049B11F428}"/>
                  </a:ext>
                </a:extLst>
              </p:cNvPr>
              <p:cNvSpPr/>
              <p:nvPr/>
            </p:nvSpPr>
            <p:spPr>
              <a:xfrm>
                <a:off x="2933639" y="7723799"/>
                <a:ext cx="0" cy="401041"/>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4" name="Line 46">
                <a:extLst>
                  <a:ext uri="{FF2B5EF4-FFF2-40B4-BE49-F238E27FC236}">
                    <a16:creationId xmlns:a16="http://schemas.microsoft.com/office/drawing/2014/main" id="{CFFEB306-543C-47A3-A9F3-7FCE6B147B94}"/>
                  </a:ext>
                </a:extLst>
              </p:cNvPr>
              <p:cNvSpPr/>
              <p:nvPr/>
            </p:nvSpPr>
            <p:spPr>
              <a:xfrm>
                <a:off x="3192480" y="7723799"/>
                <a:ext cx="0" cy="401041"/>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45" name="Group 47">
                <a:extLst>
                  <a:ext uri="{FF2B5EF4-FFF2-40B4-BE49-F238E27FC236}">
                    <a16:creationId xmlns:a16="http://schemas.microsoft.com/office/drawing/2014/main" id="{4C1A2ED3-F3A7-4250-91D1-C9777D61C2E3}"/>
                  </a:ext>
                </a:extLst>
              </p:cNvPr>
              <p:cNvGrpSpPr/>
              <p:nvPr/>
            </p:nvGrpSpPr>
            <p:grpSpPr>
              <a:xfrm>
                <a:off x="2918160" y="7337519"/>
                <a:ext cx="286920" cy="525240"/>
                <a:chOff x="2918160" y="7337519"/>
                <a:chExt cx="286920" cy="525240"/>
              </a:xfrm>
            </p:grpSpPr>
            <p:sp>
              <p:nvSpPr>
                <p:cNvPr id="46" name="Freeform 48">
                  <a:extLst>
                    <a:ext uri="{FF2B5EF4-FFF2-40B4-BE49-F238E27FC236}">
                      <a16:creationId xmlns:a16="http://schemas.microsoft.com/office/drawing/2014/main" id="{1DC33321-7862-40FD-9DE2-723C3906DF0F}"/>
                    </a:ext>
                  </a:extLst>
                </p:cNvPr>
                <p:cNvSpPr/>
                <p:nvPr/>
              </p:nvSpPr>
              <p:spPr>
                <a:xfrm>
                  <a:off x="2918160" y="7337519"/>
                  <a:ext cx="286920" cy="52524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7" name="Freeform 49">
                  <a:extLst>
                    <a:ext uri="{FF2B5EF4-FFF2-40B4-BE49-F238E27FC236}">
                      <a16:creationId xmlns:a16="http://schemas.microsoft.com/office/drawing/2014/main" id="{7328EA42-8344-4DD6-9DCD-B0CC297E0E36}"/>
                    </a:ext>
                  </a:extLst>
                </p:cNvPr>
                <p:cNvSpPr/>
                <p:nvPr/>
              </p:nvSpPr>
              <p:spPr>
                <a:xfrm>
                  <a:off x="3116520" y="7444800"/>
                  <a:ext cx="88560" cy="416160"/>
                </a:xfrm>
                <a:custGeom>
                  <a:avLst/>
                  <a:gdLst>
                    <a:gd name="f0" fmla="val 0"/>
                    <a:gd name="f1" fmla="val 56"/>
                    <a:gd name="f2" fmla="val 264"/>
                    <a:gd name="f3" fmla="val 3"/>
                    <a:gd name="f4" fmla="val 21"/>
                    <a:gd name="f5" fmla="val 200"/>
                    <a:gd name="f6" fmla="val 23"/>
                  </a:gdLst>
                  <a:ahLst/>
                  <a:cxnLst>
                    <a:cxn ang="3cd4">
                      <a:pos x="hc" y="t"/>
                    </a:cxn>
                    <a:cxn ang="0">
                      <a:pos x="r" y="vc"/>
                    </a:cxn>
                    <a:cxn ang="cd4">
                      <a:pos x="hc" y="b"/>
                    </a:cxn>
                    <a:cxn ang="cd2">
                      <a:pos x="l" y="vc"/>
                    </a:cxn>
                  </a:cxnLst>
                  <a:rect l="l" t="t" r="r" b="b"/>
                  <a:pathLst>
                    <a:path w="56" h="264">
                      <a:moveTo>
                        <a:pt x="f0" y="f3"/>
                      </a:moveTo>
                      <a:lnTo>
                        <a:pt x="f0" y="f2"/>
                      </a:lnTo>
                      <a:lnTo>
                        <a:pt x="f4" y="f2"/>
                      </a:lnTo>
                      <a:lnTo>
                        <a:pt x="f1" y="f5"/>
                      </a:lnTo>
                      <a:lnTo>
                        <a:pt x="f1" y="f6"/>
                      </a:lnTo>
                      <a:lnTo>
                        <a:pt x="f4" y="f0"/>
                      </a:lnTo>
                      <a:lnTo>
                        <a:pt x="f0" y="f3"/>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8" name="Freeform 50">
                  <a:extLst>
                    <a:ext uri="{FF2B5EF4-FFF2-40B4-BE49-F238E27FC236}">
                      <a16:creationId xmlns:a16="http://schemas.microsoft.com/office/drawing/2014/main" id="{633B1A80-6967-43BC-A88A-F094A08E21F8}"/>
                    </a:ext>
                  </a:extLst>
                </p:cNvPr>
                <p:cNvSpPr/>
                <p:nvPr/>
              </p:nvSpPr>
              <p:spPr>
                <a:xfrm flipH="1">
                  <a:off x="2922840" y="7441560"/>
                  <a:ext cx="88560" cy="416160"/>
                </a:xfrm>
                <a:custGeom>
                  <a:avLst/>
                  <a:gdLst>
                    <a:gd name="f0" fmla="val 0"/>
                    <a:gd name="f1" fmla="val 56"/>
                    <a:gd name="f2" fmla="val 264"/>
                    <a:gd name="f3" fmla="val 3"/>
                    <a:gd name="f4" fmla="val 21"/>
                    <a:gd name="f5" fmla="val 200"/>
                    <a:gd name="f6" fmla="val 23"/>
                  </a:gdLst>
                  <a:ahLst/>
                  <a:cxnLst>
                    <a:cxn ang="3cd4">
                      <a:pos x="hc" y="t"/>
                    </a:cxn>
                    <a:cxn ang="0">
                      <a:pos x="r" y="vc"/>
                    </a:cxn>
                    <a:cxn ang="cd4">
                      <a:pos x="hc" y="b"/>
                    </a:cxn>
                    <a:cxn ang="cd2">
                      <a:pos x="l" y="vc"/>
                    </a:cxn>
                  </a:cxnLst>
                  <a:rect l="l" t="t" r="r" b="b"/>
                  <a:pathLst>
                    <a:path w="56" h="264">
                      <a:moveTo>
                        <a:pt x="f0" y="f3"/>
                      </a:moveTo>
                      <a:lnTo>
                        <a:pt x="f0" y="f2"/>
                      </a:lnTo>
                      <a:lnTo>
                        <a:pt x="f4" y="f2"/>
                      </a:lnTo>
                      <a:lnTo>
                        <a:pt x="f1" y="f5"/>
                      </a:lnTo>
                      <a:lnTo>
                        <a:pt x="f1" y="f6"/>
                      </a:lnTo>
                      <a:lnTo>
                        <a:pt x="f4" y="f0"/>
                      </a:lnTo>
                      <a:lnTo>
                        <a:pt x="f0" y="f3"/>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grpSp>
      <p:grpSp>
        <p:nvGrpSpPr>
          <p:cNvPr id="49" name="Group 182">
            <a:extLst>
              <a:ext uri="{FF2B5EF4-FFF2-40B4-BE49-F238E27FC236}">
                <a16:creationId xmlns:a16="http://schemas.microsoft.com/office/drawing/2014/main" id="{8ADC8B6E-5AF5-40BA-81D9-EB19D7CC23EB}"/>
              </a:ext>
            </a:extLst>
          </p:cNvPr>
          <p:cNvGrpSpPr/>
          <p:nvPr/>
        </p:nvGrpSpPr>
        <p:grpSpPr>
          <a:xfrm>
            <a:off x="1613160" y="6448680"/>
            <a:ext cx="286920" cy="787320"/>
            <a:chOff x="1613160" y="6448680"/>
            <a:chExt cx="286920" cy="787320"/>
          </a:xfrm>
        </p:grpSpPr>
        <p:sp>
          <p:nvSpPr>
            <p:cNvPr id="50" name="Line 183">
              <a:extLst>
                <a:ext uri="{FF2B5EF4-FFF2-40B4-BE49-F238E27FC236}">
                  <a16:creationId xmlns:a16="http://schemas.microsoft.com/office/drawing/2014/main" id="{6F54A761-8C12-400F-90CB-B5DA2004B0E4}"/>
                </a:ext>
              </a:extLst>
            </p:cNvPr>
            <p:cNvSpPr/>
            <p:nvPr/>
          </p:nvSpPr>
          <p:spPr>
            <a:xfrm>
              <a:off x="1628999" y="6835679"/>
              <a:ext cx="0" cy="400321"/>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1" name="Line 184">
              <a:extLst>
                <a:ext uri="{FF2B5EF4-FFF2-40B4-BE49-F238E27FC236}">
                  <a16:creationId xmlns:a16="http://schemas.microsoft.com/office/drawing/2014/main" id="{8DA1991B-3EFE-4650-AD88-C48A95A6FA8F}"/>
                </a:ext>
              </a:extLst>
            </p:cNvPr>
            <p:cNvSpPr/>
            <p:nvPr/>
          </p:nvSpPr>
          <p:spPr>
            <a:xfrm>
              <a:off x="1887480" y="6835679"/>
              <a:ext cx="0" cy="400321"/>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52" name="Group 185">
              <a:extLst>
                <a:ext uri="{FF2B5EF4-FFF2-40B4-BE49-F238E27FC236}">
                  <a16:creationId xmlns:a16="http://schemas.microsoft.com/office/drawing/2014/main" id="{E5CE1B08-ADE7-4A51-A9E8-C2C0D52E3209}"/>
                </a:ext>
              </a:extLst>
            </p:cNvPr>
            <p:cNvGrpSpPr/>
            <p:nvPr/>
          </p:nvGrpSpPr>
          <p:grpSpPr>
            <a:xfrm>
              <a:off x="1613160" y="6448680"/>
              <a:ext cx="286920" cy="525240"/>
              <a:chOff x="1613160" y="6448680"/>
              <a:chExt cx="286920" cy="525240"/>
            </a:xfrm>
          </p:grpSpPr>
          <p:sp>
            <p:nvSpPr>
              <p:cNvPr id="53" name="Freeform 186">
                <a:extLst>
                  <a:ext uri="{FF2B5EF4-FFF2-40B4-BE49-F238E27FC236}">
                    <a16:creationId xmlns:a16="http://schemas.microsoft.com/office/drawing/2014/main" id="{A34536B5-59F9-4713-AC85-C8BEC1A7E654}"/>
                  </a:ext>
                </a:extLst>
              </p:cNvPr>
              <p:cNvSpPr/>
              <p:nvPr/>
            </p:nvSpPr>
            <p:spPr>
              <a:xfrm>
                <a:off x="1613160" y="6448680"/>
                <a:ext cx="286920" cy="52524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4" name="Freeform 187">
                <a:extLst>
                  <a:ext uri="{FF2B5EF4-FFF2-40B4-BE49-F238E27FC236}">
                    <a16:creationId xmlns:a16="http://schemas.microsoft.com/office/drawing/2014/main" id="{3FAB5E68-5775-47A8-9C1D-7265DD65BA90}"/>
                  </a:ext>
                </a:extLst>
              </p:cNvPr>
              <p:cNvSpPr/>
              <p:nvPr/>
            </p:nvSpPr>
            <p:spPr>
              <a:xfrm>
                <a:off x="1667160" y="6594840"/>
                <a:ext cx="232920" cy="377640"/>
              </a:xfrm>
              <a:custGeom>
                <a:avLst/>
                <a:gdLst>
                  <a:gd name="f0" fmla="val 0"/>
                  <a:gd name="f1" fmla="val 147"/>
                  <a:gd name="f2" fmla="val 238"/>
                  <a:gd name="f3" fmla="val 171"/>
                  <a:gd name="f4" fmla="val 111"/>
                </a:gdLst>
                <a:ahLst/>
                <a:cxnLst>
                  <a:cxn ang="3cd4">
                    <a:pos x="hc" y="t"/>
                  </a:cxn>
                  <a:cxn ang="0">
                    <a:pos x="r" y="vc"/>
                  </a:cxn>
                  <a:cxn ang="cd4">
                    <a:pos x="hc" y="b"/>
                  </a:cxn>
                  <a:cxn ang="cd2">
                    <a:pos x="l" y="vc"/>
                  </a:cxn>
                </a:cxnLst>
                <a:rect l="l" t="t" r="r" b="b"/>
                <a:pathLst>
                  <a:path w="147" h="238">
                    <a:moveTo>
                      <a:pt x="f1" y="f0"/>
                    </a:moveTo>
                    <a:lnTo>
                      <a:pt x="f1" y="f3"/>
                    </a:lnTo>
                    <a:lnTo>
                      <a:pt x="f4" y="f2"/>
                    </a:lnTo>
                    <a:lnTo>
                      <a:pt x="f0" y="f2"/>
                    </a:lnTo>
                    <a:lnTo>
                      <a:pt x="f1" y="f0"/>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grpSp>
        <p:nvGrpSpPr>
          <p:cNvPr id="55" name="Group 182">
            <a:extLst>
              <a:ext uri="{FF2B5EF4-FFF2-40B4-BE49-F238E27FC236}">
                <a16:creationId xmlns:a16="http://schemas.microsoft.com/office/drawing/2014/main" id="{94749BD3-67CE-44F5-8987-D3FD2A1C4B38}"/>
              </a:ext>
            </a:extLst>
          </p:cNvPr>
          <p:cNvGrpSpPr/>
          <p:nvPr/>
        </p:nvGrpSpPr>
        <p:grpSpPr>
          <a:xfrm>
            <a:off x="6120000" y="5727600"/>
            <a:ext cx="299880" cy="787320"/>
            <a:chOff x="6120000" y="5727600"/>
            <a:chExt cx="299880" cy="787320"/>
          </a:xfrm>
        </p:grpSpPr>
        <p:sp>
          <p:nvSpPr>
            <p:cNvPr id="56" name="Line 183">
              <a:extLst>
                <a:ext uri="{FF2B5EF4-FFF2-40B4-BE49-F238E27FC236}">
                  <a16:creationId xmlns:a16="http://schemas.microsoft.com/office/drawing/2014/main" id="{776E6657-5F21-4438-976B-67EF458DE26A}"/>
                </a:ext>
              </a:extLst>
            </p:cNvPr>
            <p:cNvSpPr/>
            <p:nvPr/>
          </p:nvSpPr>
          <p:spPr>
            <a:xfrm>
              <a:off x="6136560" y="6114959"/>
              <a:ext cx="0" cy="399961"/>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7" name="Line 184">
              <a:extLst>
                <a:ext uri="{FF2B5EF4-FFF2-40B4-BE49-F238E27FC236}">
                  <a16:creationId xmlns:a16="http://schemas.microsoft.com/office/drawing/2014/main" id="{6A9C1343-5697-4E9A-BC01-7E0E7028ABBF}"/>
                </a:ext>
              </a:extLst>
            </p:cNvPr>
            <p:cNvSpPr/>
            <p:nvPr/>
          </p:nvSpPr>
          <p:spPr>
            <a:xfrm>
              <a:off x="6406920" y="6114959"/>
              <a:ext cx="0" cy="399961"/>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58" name="Group 185">
              <a:extLst>
                <a:ext uri="{FF2B5EF4-FFF2-40B4-BE49-F238E27FC236}">
                  <a16:creationId xmlns:a16="http://schemas.microsoft.com/office/drawing/2014/main" id="{B2BAF651-5C44-4CF6-B78D-757DFD5AF2B7}"/>
                </a:ext>
              </a:extLst>
            </p:cNvPr>
            <p:cNvGrpSpPr/>
            <p:nvPr/>
          </p:nvGrpSpPr>
          <p:grpSpPr>
            <a:xfrm>
              <a:off x="6120000" y="5727600"/>
              <a:ext cx="299880" cy="525240"/>
              <a:chOff x="6120000" y="5727600"/>
              <a:chExt cx="299880" cy="525240"/>
            </a:xfrm>
          </p:grpSpPr>
          <p:sp>
            <p:nvSpPr>
              <p:cNvPr id="59" name="Freeform 186">
                <a:extLst>
                  <a:ext uri="{FF2B5EF4-FFF2-40B4-BE49-F238E27FC236}">
                    <a16:creationId xmlns:a16="http://schemas.microsoft.com/office/drawing/2014/main" id="{BB2E2DD4-950A-499E-81B3-844CBEF345CD}"/>
                  </a:ext>
                </a:extLst>
              </p:cNvPr>
              <p:cNvSpPr/>
              <p:nvPr/>
            </p:nvSpPr>
            <p:spPr>
              <a:xfrm>
                <a:off x="6120000" y="5727600"/>
                <a:ext cx="299520" cy="52524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0" name="Freeform 187">
                <a:extLst>
                  <a:ext uri="{FF2B5EF4-FFF2-40B4-BE49-F238E27FC236}">
                    <a16:creationId xmlns:a16="http://schemas.microsoft.com/office/drawing/2014/main" id="{8F7463C3-A66D-4F38-8907-C650B82A7EEC}"/>
                  </a:ext>
                </a:extLst>
              </p:cNvPr>
              <p:cNvSpPr/>
              <p:nvPr/>
            </p:nvSpPr>
            <p:spPr>
              <a:xfrm>
                <a:off x="6176520" y="5873760"/>
                <a:ext cx="243360" cy="377640"/>
              </a:xfrm>
              <a:custGeom>
                <a:avLst/>
                <a:gdLst>
                  <a:gd name="f0" fmla="val 0"/>
                  <a:gd name="f1" fmla="val 147"/>
                  <a:gd name="f2" fmla="val 238"/>
                  <a:gd name="f3" fmla="val 171"/>
                  <a:gd name="f4" fmla="val 111"/>
                </a:gdLst>
                <a:ahLst/>
                <a:cxnLst>
                  <a:cxn ang="3cd4">
                    <a:pos x="hc" y="t"/>
                  </a:cxn>
                  <a:cxn ang="0">
                    <a:pos x="r" y="vc"/>
                  </a:cxn>
                  <a:cxn ang="cd4">
                    <a:pos x="hc" y="b"/>
                  </a:cxn>
                  <a:cxn ang="cd2">
                    <a:pos x="l" y="vc"/>
                  </a:cxn>
                </a:cxnLst>
                <a:rect l="l" t="t" r="r" b="b"/>
                <a:pathLst>
                  <a:path w="147" h="238">
                    <a:moveTo>
                      <a:pt x="f1" y="f0"/>
                    </a:moveTo>
                    <a:lnTo>
                      <a:pt x="f1" y="f3"/>
                    </a:lnTo>
                    <a:lnTo>
                      <a:pt x="f4" y="f2"/>
                    </a:lnTo>
                    <a:lnTo>
                      <a:pt x="f0" y="f2"/>
                    </a:lnTo>
                    <a:lnTo>
                      <a:pt x="f1" y="f0"/>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grpSp>
        <p:nvGrpSpPr>
          <p:cNvPr id="61" name="Group 214">
            <a:extLst>
              <a:ext uri="{FF2B5EF4-FFF2-40B4-BE49-F238E27FC236}">
                <a16:creationId xmlns:a16="http://schemas.microsoft.com/office/drawing/2014/main" id="{09D01B7C-67E9-45E3-BF48-474C5977869C}"/>
              </a:ext>
            </a:extLst>
          </p:cNvPr>
          <p:cNvGrpSpPr/>
          <p:nvPr/>
        </p:nvGrpSpPr>
        <p:grpSpPr>
          <a:xfrm>
            <a:off x="1149840" y="7107119"/>
            <a:ext cx="290160" cy="794881"/>
            <a:chOff x="1149840" y="7107119"/>
            <a:chExt cx="290160" cy="794881"/>
          </a:xfrm>
        </p:grpSpPr>
        <p:grpSp>
          <p:nvGrpSpPr>
            <p:cNvPr id="62" name="Group 37">
              <a:extLst>
                <a:ext uri="{FF2B5EF4-FFF2-40B4-BE49-F238E27FC236}">
                  <a16:creationId xmlns:a16="http://schemas.microsoft.com/office/drawing/2014/main" id="{9BC3A55D-6081-4803-B845-12F0300F771F}"/>
                </a:ext>
              </a:extLst>
            </p:cNvPr>
            <p:cNvGrpSpPr/>
            <p:nvPr/>
          </p:nvGrpSpPr>
          <p:grpSpPr>
            <a:xfrm>
              <a:off x="1149840" y="7107119"/>
              <a:ext cx="290160" cy="794881"/>
              <a:chOff x="1149840" y="7107119"/>
              <a:chExt cx="290160" cy="794881"/>
            </a:xfrm>
          </p:grpSpPr>
          <p:sp>
            <p:nvSpPr>
              <p:cNvPr id="63" name="Line 38">
                <a:extLst>
                  <a:ext uri="{FF2B5EF4-FFF2-40B4-BE49-F238E27FC236}">
                    <a16:creationId xmlns:a16="http://schemas.microsoft.com/office/drawing/2014/main" id="{D8D40049-A2CF-408F-B9D6-42E95BE7CCCA}"/>
                  </a:ext>
                </a:extLst>
              </p:cNvPr>
              <p:cNvSpPr/>
              <p:nvPr/>
            </p:nvSpPr>
            <p:spPr>
              <a:xfrm>
                <a:off x="1161000" y="7497360"/>
                <a:ext cx="0" cy="40464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4" name="Line 39">
                <a:extLst>
                  <a:ext uri="{FF2B5EF4-FFF2-40B4-BE49-F238E27FC236}">
                    <a16:creationId xmlns:a16="http://schemas.microsoft.com/office/drawing/2014/main" id="{C6C35A8B-E6DF-435D-90B2-764F86A5C68B}"/>
                  </a:ext>
                </a:extLst>
              </p:cNvPr>
              <p:cNvSpPr/>
              <p:nvPr/>
            </p:nvSpPr>
            <p:spPr>
              <a:xfrm>
                <a:off x="1432080" y="7497360"/>
                <a:ext cx="0" cy="40464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5" name="Freeform 41">
                <a:extLst>
                  <a:ext uri="{FF2B5EF4-FFF2-40B4-BE49-F238E27FC236}">
                    <a16:creationId xmlns:a16="http://schemas.microsoft.com/office/drawing/2014/main" id="{79C31F5F-B6FD-4EFF-92D9-6A01903AAA29}"/>
                  </a:ext>
                </a:extLst>
              </p:cNvPr>
              <p:cNvSpPr/>
              <p:nvPr/>
            </p:nvSpPr>
            <p:spPr>
              <a:xfrm>
                <a:off x="1149840" y="7107119"/>
                <a:ext cx="290160" cy="52992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66" name="Group 216">
              <a:extLst>
                <a:ext uri="{FF2B5EF4-FFF2-40B4-BE49-F238E27FC236}">
                  <a16:creationId xmlns:a16="http://schemas.microsoft.com/office/drawing/2014/main" id="{B8BC125F-FCEB-4274-BE49-B54BD2C38937}"/>
                </a:ext>
              </a:extLst>
            </p:cNvPr>
            <p:cNvGrpSpPr/>
            <p:nvPr/>
          </p:nvGrpSpPr>
          <p:grpSpPr>
            <a:xfrm>
              <a:off x="1182240" y="7288920"/>
              <a:ext cx="233280" cy="197640"/>
              <a:chOff x="1182240" y="7288920"/>
              <a:chExt cx="233280" cy="197640"/>
            </a:xfrm>
          </p:grpSpPr>
          <p:sp>
            <p:nvSpPr>
              <p:cNvPr id="67" name="Freeform 29">
                <a:extLst>
                  <a:ext uri="{FF2B5EF4-FFF2-40B4-BE49-F238E27FC236}">
                    <a16:creationId xmlns:a16="http://schemas.microsoft.com/office/drawing/2014/main" id="{AEB97B2B-D441-4832-A046-D6560B3A5406}"/>
                  </a:ext>
                </a:extLst>
              </p:cNvPr>
              <p:cNvSpPr/>
              <p:nvPr/>
            </p:nvSpPr>
            <p:spPr>
              <a:xfrm flipH="1">
                <a:off x="1319760" y="7288920"/>
                <a:ext cx="95760" cy="165960"/>
              </a:xfrm>
              <a:custGeom>
                <a:avLst/>
                <a:gdLst>
                  <a:gd name="f0" fmla="val 0"/>
                  <a:gd name="f1" fmla="val 118"/>
                  <a:gd name="f2" fmla="val 122"/>
                  <a:gd name="f3" fmla="val 79"/>
                  <a:gd name="f4" fmla="val 113"/>
                  <a:gd name="f5" fmla="val 74"/>
                  <a:gd name="f6" fmla="val 117"/>
                  <a:gd name="f7" fmla="val 68"/>
                  <a:gd name="f8" fmla="val 120"/>
                  <a:gd name="f9" fmla="val 62"/>
                  <a:gd name="f10" fmla="val 58"/>
                  <a:gd name="f11" fmla="val 54"/>
                  <a:gd name="f12" fmla="val 45"/>
                  <a:gd name="f13" fmla="val 37"/>
                  <a:gd name="f14" fmla="val 121"/>
                  <a:gd name="f15" fmla="val 33"/>
                  <a:gd name="f16" fmla="val 30"/>
                  <a:gd name="f17" fmla="val 26"/>
                  <a:gd name="f18" fmla="val 115"/>
                  <a:gd name="f19" fmla="val 23"/>
                  <a:gd name="f20" fmla="val 111"/>
                  <a:gd name="f21" fmla="val 20"/>
                  <a:gd name="f22" fmla="val 100"/>
                  <a:gd name="f23" fmla="val 18"/>
                  <a:gd name="f24" fmla="val 90"/>
                  <a:gd name="f25" fmla="val 15"/>
                  <a:gd name="f26" fmla="val 76"/>
                  <a:gd name="f27" fmla="val 14"/>
                  <a:gd name="f28" fmla="val 70"/>
                  <a:gd name="f29" fmla="val 10"/>
                  <a:gd name="f30" fmla="val 4"/>
                  <a:gd name="f31" fmla="val 52"/>
                  <a:gd name="f32" fmla="val 2"/>
                  <a:gd name="f33" fmla="val 41"/>
                  <a:gd name="f34" fmla="val 32"/>
                  <a:gd name="f35" fmla="val 3"/>
                  <a:gd name="f36" fmla="val 31"/>
                  <a:gd name="f37" fmla="val 6"/>
                  <a:gd name="f38" fmla="val 7"/>
                  <a:gd name="f39" fmla="val 34"/>
                  <a:gd name="f40" fmla="val 22"/>
                  <a:gd name="f41" fmla="val 59"/>
                  <a:gd name="f42" fmla="val 29"/>
                  <a:gd name="f43" fmla="val 55"/>
                  <a:gd name="f44" fmla="val 27"/>
                  <a:gd name="f45" fmla="val 8"/>
                  <a:gd name="f46" fmla="val 35"/>
                  <a:gd name="f47" fmla="val 11"/>
                  <a:gd name="f48" fmla="val 49"/>
                  <a:gd name="f49" fmla="val 51"/>
                  <a:gd name="f50" fmla="val 42"/>
                  <a:gd name="f51" fmla="val 43"/>
                  <a:gd name="f52" fmla="val 48"/>
                  <a:gd name="f53" fmla="val 46"/>
                  <a:gd name="f54" fmla="val 24"/>
                  <a:gd name="f55" fmla="val 50"/>
                  <a:gd name="f56" fmla="val 1"/>
                  <a:gd name="f57" fmla="val 57"/>
                  <a:gd name="f58" fmla="val 60"/>
                  <a:gd name="f59" fmla="val 56"/>
                  <a:gd name="f60" fmla="val 77"/>
                  <a:gd name="f61" fmla="val 13"/>
                  <a:gd name="f62" fmla="val 80"/>
                  <a:gd name="f63" fmla="val 85"/>
                  <a:gd name="f64" fmla="val 87"/>
                  <a:gd name="f65" fmla="val 88"/>
                  <a:gd name="f66" fmla="val 17"/>
                  <a:gd name="f67" fmla="val 21"/>
                  <a:gd name="f68" fmla="val 44"/>
                  <a:gd name="f69" fmla="val 72"/>
                  <a:gd name="f70" fmla="val 66"/>
                  <a:gd name="f71" fmla="val 73"/>
                  <a:gd name="f72" fmla="val 83"/>
                  <a:gd name="f73" fmla="val 81"/>
                  <a:gd name="f74" fmla="val 84"/>
                  <a:gd name="f75" fmla="val 82"/>
                  <a:gd name="f76" fmla="val 75"/>
                  <a:gd name="f77" fmla="val 106"/>
                  <a:gd name="f78" fmla="val 108"/>
                  <a:gd name="f79" fmla="val 116"/>
                  <a:gd name="f80" fmla="val 86"/>
                  <a:gd name="f81" fmla="val 95"/>
                  <a:gd name="f82" fmla="val 94"/>
                  <a:gd name="f83" fmla="val 101"/>
                </a:gdLst>
                <a:ahLst/>
                <a:cxnLst>
                  <a:cxn ang="3cd4">
                    <a:pos x="hc" y="t"/>
                  </a:cxn>
                  <a:cxn ang="0">
                    <a:pos x="r" y="vc"/>
                  </a:cxn>
                  <a:cxn ang="cd4">
                    <a:pos x="hc" y="b"/>
                  </a:cxn>
                  <a:cxn ang="cd2">
                    <a:pos x="l" y="vc"/>
                  </a:cxn>
                </a:cxnLst>
                <a:rect l="l" t="t" r="r" b="b"/>
                <a:pathLst>
                  <a:path w="118" h="122">
                    <a:moveTo>
                      <a:pt x="f3" y="f4"/>
                    </a:moveTo>
                    <a:lnTo>
                      <a:pt x="f3" y="f4"/>
                    </a:lnTo>
                    <a:lnTo>
                      <a:pt x="f5" y="f6"/>
                    </a:lnTo>
                    <a:lnTo>
                      <a:pt x="f7" y="f8"/>
                    </a:lnTo>
                    <a:lnTo>
                      <a:pt x="f9" y="f2"/>
                    </a:lnTo>
                    <a:lnTo>
                      <a:pt x="f10" y="f2"/>
                    </a:lnTo>
                    <a:lnTo>
                      <a:pt x="f11" y="f2"/>
                    </a:lnTo>
                    <a:lnTo>
                      <a:pt x="f11" y="f2"/>
                    </a:lnTo>
                    <a:lnTo>
                      <a:pt x="f12" y="f2"/>
                    </a:lnTo>
                    <a:lnTo>
                      <a:pt x="f13" y="f14"/>
                    </a:lnTo>
                    <a:lnTo>
                      <a:pt x="f15" y="f14"/>
                    </a:lnTo>
                    <a:lnTo>
                      <a:pt x="f16" y="f1"/>
                    </a:lnTo>
                    <a:lnTo>
                      <a:pt x="f17" y="f18"/>
                    </a:lnTo>
                    <a:lnTo>
                      <a:pt x="f19" y="f20"/>
                    </a:lnTo>
                    <a:lnTo>
                      <a:pt x="f19" y="f20"/>
                    </a:lnTo>
                    <a:lnTo>
                      <a:pt x="f21" y="f22"/>
                    </a:lnTo>
                    <a:lnTo>
                      <a:pt x="f23" y="f24"/>
                    </a:lnTo>
                    <a:lnTo>
                      <a:pt x="f25" y="f26"/>
                    </a:lnTo>
                    <a:lnTo>
                      <a:pt x="f25" y="f26"/>
                    </a:lnTo>
                    <a:lnTo>
                      <a:pt x="f27" y="f28"/>
                    </a:lnTo>
                    <a:lnTo>
                      <a:pt x="f29" y="f9"/>
                    </a:lnTo>
                    <a:lnTo>
                      <a:pt x="f29" y="f9"/>
                    </a:lnTo>
                    <a:lnTo>
                      <a:pt x="f30" y="f31"/>
                    </a:lnTo>
                    <a:lnTo>
                      <a:pt x="f32" y="f12"/>
                    </a:lnTo>
                    <a:lnTo>
                      <a:pt x="f0" y="f33"/>
                    </a:lnTo>
                    <a:lnTo>
                      <a:pt x="f0" y="f33"/>
                    </a:lnTo>
                    <a:lnTo>
                      <a:pt x="f0" y="f13"/>
                    </a:lnTo>
                    <a:lnTo>
                      <a:pt x="f32" y="f34"/>
                    </a:lnTo>
                    <a:lnTo>
                      <a:pt x="f35" y="f36"/>
                    </a:lnTo>
                    <a:lnTo>
                      <a:pt x="f30" y="f36"/>
                    </a:lnTo>
                    <a:lnTo>
                      <a:pt x="f37" y="f34"/>
                    </a:lnTo>
                    <a:lnTo>
                      <a:pt x="f38" y="f39"/>
                    </a:lnTo>
                    <a:lnTo>
                      <a:pt x="f38" y="f39"/>
                    </a:lnTo>
                    <a:lnTo>
                      <a:pt x="f40" y="f10"/>
                    </a:lnTo>
                    <a:lnTo>
                      <a:pt x="f40" y="f10"/>
                    </a:lnTo>
                    <a:lnTo>
                      <a:pt x="f19" y="f41"/>
                    </a:lnTo>
                    <a:lnTo>
                      <a:pt x="f17" y="f41"/>
                    </a:lnTo>
                    <a:lnTo>
                      <a:pt x="f42" y="f41"/>
                    </a:lnTo>
                    <a:lnTo>
                      <a:pt x="f16" y="f43"/>
                    </a:lnTo>
                    <a:lnTo>
                      <a:pt x="f16" y="f43"/>
                    </a:lnTo>
                    <a:lnTo>
                      <a:pt x="f17" y="f25"/>
                    </a:lnTo>
                    <a:lnTo>
                      <a:pt x="f17" y="f25"/>
                    </a:lnTo>
                    <a:lnTo>
                      <a:pt x="f44" y="f45"/>
                    </a:lnTo>
                    <a:lnTo>
                      <a:pt x="f42" y="f37"/>
                    </a:lnTo>
                    <a:lnTo>
                      <a:pt x="f16" y="f37"/>
                    </a:lnTo>
                    <a:lnTo>
                      <a:pt x="f16" y="f37"/>
                    </a:lnTo>
                    <a:lnTo>
                      <a:pt x="f39" y="f37"/>
                    </a:lnTo>
                    <a:lnTo>
                      <a:pt x="f46" y="f45"/>
                    </a:lnTo>
                    <a:lnTo>
                      <a:pt x="f13" y="f47"/>
                    </a:lnTo>
                    <a:lnTo>
                      <a:pt x="f13" y="f47"/>
                    </a:lnTo>
                    <a:lnTo>
                      <a:pt x="f33" y="f48"/>
                    </a:lnTo>
                    <a:lnTo>
                      <a:pt x="f33" y="f48"/>
                    </a:lnTo>
                    <a:lnTo>
                      <a:pt x="f33" y="f49"/>
                    </a:lnTo>
                    <a:lnTo>
                      <a:pt x="f50" y="f31"/>
                    </a:lnTo>
                    <a:lnTo>
                      <a:pt x="f51" y="f31"/>
                    </a:lnTo>
                    <a:lnTo>
                      <a:pt x="f12" y="f52"/>
                    </a:lnTo>
                    <a:lnTo>
                      <a:pt x="f12" y="f52"/>
                    </a:lnTo>
                    <a:lnTo>
                      <a:pt x="f53" y="f54"/>
                    </a:lnTo>
                    <a:lnTo>
                      <a:pt x="f48" y="f30"/>
                    </a:lnTo>
                    <a:lnTo>
                      <a:pt x="f48" y="f30"/>
                    </a:lnTo>
                    <a:lnTo>
                      <a:pt x="f55" y="f56"/>
                    </a:lnTo>
                    <a:lnTo>
                      <a:pt x="f11" y="f0"/>
                    </a:lnTo>
                    <a:lnTo>
                      <a:pt x="f57" y="f0"/>
                    </a:lnTo>
                    <a:lnTo>
                      <a:pt x="f10" y="f56"/>
                    </a:lnTo>
                    <a:lnTo>
                      <a:pt x="f58" y="f35"/>
                    </a:lnTo>
                    <a:lnTo>
                      <a:pt x="f58" y="f38"/>
                    </a:lnTo>
                    <a:lnTo>
                      <a:pt x="f58" y="f38"/>
                    </a:lnTo>
                    <a:lnTo>
                      <a:pt x="f59" y="f48"/>
                    </a:lnTo>
                    <a:lnTo>
                      <a:pt x="f59" y="f48"/>
                    </a:lnTo>
                    <a:lnTo>
                      <a:pt x="f59" y="f49"/>
                    </a:lnTo>
                    <a:lnTo>
                      <a:pt x="f10" y="f31"/>
                    </a:lnTo>
                    <a:lnTo>
                      <a:pt x="f58" y="f49"/>
                    </a:lnTo>
                    <a:lnTo>
                      <a:pt x="f9" y="f48"/>
                    </a:lnTo>
                    <a:lnTo>
                      <a:pt x="f9" y="f48"/>
                    </a:lnTo>
                    <a:lnTo>
                      <a:pt x="f60" y="f27"/>
                    </a:lnTo>
                    <a:lnTo>
                      <a:pt x="f60" y="f27"/>
                    </a:lnTo>
                    <a:lnTo>
                      <a:pt x="f3" y="f61"/>
                    </a:lnTo>
                    <a:lnTo>
                      <a:pt x="f62" y="f47"/>
                    </a:lnTo>
                    <a:lnTo>
                      <a:pt x="f63" y="f47"/>
                    </a:lnTo>
                    <a:lnTo>
                      <a:pt x="f64" y="f61"/>
                    </a:lnTo>
                    <a:lnTo>
                      <a:pt x="f65" y="f27"/>
                    </a:lnTo>
                    <a:lnTo>
                      <a:pt x="f65" y="f66"/>
                    </a:lnTo>
                    <a:lnTo>
                      <a:pt x="f64" y="f67"/>
                    </a:lnTo>
                    <a:lnTo>
                      <a:pt x="f64" y="f67"/>
                    </a:lnTo>
                    <a:lnTo>
                      <a:pt x="f3" y="f68"/>
                    </a:lnTo>
                    <a:lnTo>
                      <a:pt x="f69" y="f9"/>
                    </a:lnTo>
                    <a:lnTo>
                      <a:pt x="f69" y="f9"/>
                    </a:lnTo>
                    <a:lnTo>
                      <a:pt x="f69" y="f70"/>
                    </a:lnTo>
                    <a:lnTo>
                      <a:pt x="f69" y="f69"/>
                    </a:lnTo>
                    <a:lnTo>
                      <a:pt x="f71" y="f26"/>
                    </a:lnTo>
                    <a:lnTo>
                      <a:pt x="f5" y="f62"/>
                    </a:lnTo>
                    <a:lnTo>
                      <a:pt x="f5" y="f62"/>
                    </a:lnTo>
                    <a:lnTo>
                      <a:pt x="f60" y="f72"/>
                    </a:lnTo>
                    <a:lnTo>
                      <a:pt x="f73" y="f74"/>
                    </a:lnTo>
                    <a:lnTo>
                      <a:pt x="f74" y="f74"/>
                    </a:lnTo>
                    <a:lnTo>
                      <a:pt x="f65" y="f75"/>
                    </a:lnTo>
                    <a:lnTo>
                      <a:pt x="f65" y="f75"/>
                    </a:lnTo>
                    <a:lnTo>
                      <a:pt x="f22" y="f76"/>
                    </a:lnTo>
                    <a:lnTo>
                      <a:pt x="f77" y="f69"/>
                    </a:lnTo>
                    <a:lnTo>
                      <a:pt x="f78" y="f69"/>
                    </a:lnTo>
                    <a:lnTo>
                      <a:pt x="f20" y="f71"/>
                    </a:lnTo>
                    <a:lnTo>
                      <a:pt x="f20" y="f71"/>
                    </a:lnTo>
                    <a:lnTo>
                      <a:pt x="f79" y="f26"/>
                    </a:lnTo>
                    <a:lnTo>
                      <a:pt x="f1" y="f62"/>
                    </a:lnTo>
                    <a:lnTo>
                      <a:pt x="f79" y="f75"/>
                    </a:lnTo>
                    <a:lnTo>
                      <a:pt x="f18" y="f72"/>
                    </a:lnTo>
                    <a:lnTo>
                      <a:pt x="f78" y="f80"/>
                    </a:lnTo>
                    <a:lnTo>
                      <a:pt x="f78" y="f80"/>
                    </a:lnTo>
                    <a:lnTo>
                      <a:pt x="f22" y="f24"/>
                    </a:lnTo>
                    <a:lnTo>
                      <a:pt x="f81" y="f82"/>
                    </a:lnTo>
                    <a:lnTo>
                      <a:pt x="f65" y="f83"/>
                    </a:lnTo>
                    <a:lnTo>
                      <a:pt x="f65" y="f83"/>
                    </a:lnTo>
                    <a:lnTo>
                      <a:pt x="f3" y="f4"/>
                    </a:lnTo>
                    <a:lnTo>
                      <a:pt x="f3" y="f4"/>
                    </a:lnTo>
                    <a:close/>
                  </a:path>
                </a:pathLst>
              </a:custGeom>
              <a:solidFill>
                <a:srgbClr val="000000"/>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8" name="Freeform 29">
                <a:extLst>
                  <a:ext uri="{FF2B5EF4-FFF2-40B4-BE49-F238E27FC236}">
                    <a16:creationId xmlns:a16="http://schemas.microsoft.com/office/drawing/2014/main" id="{6F653525-D19C-40C6-9142-E8B2A696B444}"/>
                  </a:ext>
                </a:extLst>
              </p:cNvPr>
              <p:cNvSpPr/>
              <p:nvPr/>
            </p:nvSpPr>
            <p:spPr>
              <a:xfrm>
                <a:off x="1182240" y="7313400"/>
                <a:ext cx="112320" cy="173160"/>
              </a:xfrm>
              <a:custGeom>
                <a:avLst/>
                <a:gdLst>
                  <a:gd name="f0" fmla="val 0"/>
                  <a:gd name="f1" fmla="val 118"/>
                  <a:gd name="f2" fmla="val 122"/>
                  <a:gd name="f3" fmla="val 79"/>
                  <a:gd name="f4" fmla="val 113"/>
                  <a:gd name="f5" fmla="val 74"/>
                  <a:gd name="f6" fmla="val 117"/>
                  <a:gd name="f7" fmla="val 68"/>
                  <a:gd name="f8" fmla="val 120"/>
                  <a:gd name="f9" fmla="val 62"/>
                  <a:gd name="f10" fmla="val 58"/>
                  <a:gd name="f11" fmla="val 54"/>
                  <a:gd name="f12" fmla="val 45"/>
                  <a:gd name="f13" fmla="val 37"/>
                  <a:gd name="f14" fmla="val 121"/>
                  <a:gd name="f15" fmla="val 33"/>
                  <a:gd name="f16" fmla="val 30"/>
                  <a:gd name="f17" fmla="val 26"/>
                  <a:gd name="f18" fmla="val 115"/>
                  <a:gd name="f19" fmla="val 23"/>
                  <a:gd name="f20" fmla="val 111"/>
                  <a:gd name="f21" fmla="val 20"/>
                  <a:gd name="f22" fmla="val 100"/>
                  <a:gd name="f23" fmla="val 18"/>
                  <a:gd name="f24" fmla="val 90"/>
                  <a:gd name="f25" fmla="val 15"/>
                  <a:gd name="f26" fmla="val 76"/>
                  <a:gd name="f27" fmla="val 14"/>
                  <a:gd name="f28" fmla="val 70"/>
                  <a:gd name="f29" fmla="val 10"/>
                  <a:gd name="f30" fmla="val 4"/>
                  <a:gd name="f31" fmla="val 52"/>
                  <a:gd name="f32" fmla="val 2"/>
                  <a:gd name="f33" fmla="val 41"/>
                  <a:gd name="f34" fmla="val 32"/>
                  <a:gd name="f35" fmla="val 3"/>
                  <a:gd name="f36" fmla="val 31"/>
                  <a:gd name="f37" fmla="val 6"/>
                  <a:gd name="f38" fmla="val 7"/>
                  <a:gd name="f39" fmla="val 34"/>
                  <a:gd name="f40" fmla="val 22"/>
                  <a:gd name="f41" fmla="val 59"/>
                  <a:gd name="f42" fmla="val 29"/>
                  <a:gd name="f43" fmla="val 55"/>
                  <a:gd name="f44" fmla="val 27"/>
                  <a:gd name="f45" fmla="val 8"/>
                  <a:gd name="f46" fmla="val 35"/>
                  <a:gd name="f47" fmla="val 11"/>
                  <a:gd name="f48" fmla="val 49"/>
                  <a:gd name="f49" fmla="val 51"/>
                  <a:gd name="f50" fmla="val 42"/>
                  <a:gd name="f51" fmla="val 43"/>
                  <a:gd name="f52" fmla="val 48"/>
                  <a:gd name="f53" fmla="val 46"/>
                  <a:gd name="f54" fmla="val 24"/>
                  <a:gd name="f55" fmla="val 50"/>
                  <a:gd name="f56" fmla="val 1"/>
                  <a:gd name="f57" fmla="val 57"/>
                  <a:gd name="f58" fmla="val 60"/>
                  <a:gd name="f59" fmla="val 56"/>
                  <a:gd name="f60" fmla="val 77"/>
                  <a:gd name="f61" fmla="val 13"/>
                  <a:gd name="f62" fmla="val 80"/>
                  <a:gd name="f63" fmla="val 85"/>
                  <a:gd name="f64" fmla="val 87"/>
                  <a:gd name="f65" fmla="val 88"/>
                  <a:gd name="f66" fmla="val 17"/>
                  <a:gd name="f67" fmla="val 21"/>
                  <a:gd name="f68" fmla="val 44"/>
                  <a:gd name="f69" fmla="val 72"/>
                  <a:gd name="f70" fmla="val 66"/>
                  <a:gd name="f71" fmla="val 73"/>
                  <a:gd name="f72" fmla="val 83"/>
                  <a:gd name="f73" fmla="val 81"/>
                  <a:gd name="f74" fmla="val 84"/>
                  <a:gd name="f75" fmla="val 82"/>
                  <a:gd name="f76" fmla="val 75"/>
                  <a:gd name="f77" fmla="val 106"/>
                  <a:gd name="f78" fmla="val 108"/>
                  <a:gd name="f79" fmla="val 116"/>
                  <a:gd name="f80" fmla="val 86"/>
                  <a:gd name="f81" fmla="val 95"/>
                  <a:gd name="f82" fmla="val 94"/>
                  <a:gd name="f83" fmla="val 101"/>
                </a:gdLst>
                <a:ahLst/>
                <a:cxnLst>
                  <a:cxn ang="3cd4">
                    <a:pos x="hc" y="t"/>
                  </a:cxn>
                  <a:cxn ang="0">
                    <a:pos x="r" y="vc"/>
                  </a:cxn>
                  <a:cxn ang="cd4">
                    <a:pos x="hc" y="b"/>
                  </a:cxn>
                  <a:cxn ang="cd2">
                    <a:pos x="l" y="vc"/>
                  </a:cxn>
                </a:cxnLst>
                <a:rect l="l" t="t" r="r" b="b"/>
                <a:pathLst>
                  <a:path w="118" h="122">
                    <a:moveTo>
                      <a:pt x="f3" y="f4"/>
                    </a:moveTo>
                    <a:lnTo>
                      <a:pt x="f3" y="f4"/>
                    </a:lnTo>
                    <a:lnTo>
                      <a:pt x="f5" y="f6"/>
                    </a:lnTo>
                    <a:lnTo>
                      <a:pt x="f7" y="f8"/>
                    </a:lnTo>
                    <a:lnTo>
                      <a:pt x="f9" y="f2"/>
                    </a:lnTo>
                    <a:lnTo>
                      <a:pt x="f10" y="f2"/>
                    </a:lnTo>
                    <a:lnTo>
                      <a:pt x="f11" y="f2"/>
                    </a:lnTo>
                    <a:lnTo>
                      <a:pt x="f11" y="f2"/>
                    </a:lnTo>
                    <a:lnTo>
                      <a:pt x="f12" y="f2"/>
                    </a:lnTo>
                    <a:lnTo>
                      <a:pt x="f13" y="f14"/>
                    </a:lnTo>
                    <a:lnTo>
                      <a:pt x="f15" y="f14"/>
                    </a:lnTo>
                    <a:lnTo>
                      <a:pt x="f16" y="f1"/>
                    </a:lnTo>
                    <a:lnTo>
                      <a:pt x="f17" y="f18"/>
                    </a:lnTo>
                    <a:lnTo>
                      <a:pt x="f19" y="f20"/>
                    </a:lnTo>
                    <a:lnTo>
                      <a:pt x="f19" y="f20"/>
                    </a:lnTo>
                    <a:lnTo>
                      <a:pt x="f21" y="f22"/>
                    </a:lnTo>
                    <a:lnTo>
                      <a:pt x="f23" y="f24"/>
                    </a:lnTo>
                    <a:lnTo>
                      <a:pt x="f25" y="f26"/>
                    </a:lnTo>
                    <a:lnTo>
                      <a:pt x="f25" y="f26"/>
                    </a:lnTo>
                    <a:lnTo>
                      <a:pt x="f27" y="f28"/>
                    </a:lnTo>
                    <a:lnTo>
                      <a:pt x="f29" y="f9"/>
                    </a:lnTo>
                    <a:lnTo>
                      <a:pt x="f29" y="f9"/>
                    </a:lnTo>
                    <a:lnTo>
                      <a:pt x="f30" y="f31"/>
                    </a:lnTo>
                    <a:lnTo>
                      <a:pt x="f32" y="f12"/>
                    </a:lnTo>
                    <a:lnTo>
                      <a:pt x="f0" y="f33"/>
                    </a:lnTo>
                    <a:lnTo>
                      <a:pt x="f0" y="f33"/>
                    </a:lnTo>
                    <a:lnTo>
                      <a:pt x="f0" y="f13"/>
                    </a:lnTo>
                    <a:lnTo>
                      <a:pt x="f32" y="f34"/>
                    </a:lnTo>
                    <a:lnTo>
                      <a:pt x="f35" y="f36"/>
                    </a:lnTo>
                    <a:lnTo>
                      <a:pt x="f30" y="f36"/>
                    </a:lnTo>
                    <a:lnTo>
                      <a:pt x="f37" y="f34"/>
                    </a:lnTo>
                    <a:lnTo>
                      <a:pt x="f38" y="f39"/>
                    </a:lnTo>
                    <a:lnTo>
                      <a:pt x="f38" y="f39"/>
                    </a:lnTo>
                    <a:lnTo>
                      <a:pt x="f40" y="f10"/>
                    </a:lnTo>
                    <a:lnTo>
                      <a:pt x="f40" y="f10"/>
                    </a:lnTo>
                    <a:lnTo>
                      <a:pt x="f19" y="f41"/>
                    </a:lnTo>
                    <a:lnTo>
                      <a:pt x="f17" y="f41"/>
                    </a:lnTo>
                    <a:lnTo>
                      <a:pt x="f42" y="f41"/>
                    </a:lnTo>
                    <a:lnTo>
                      <a:pt x="f16" y="f43"/>
                    </a:lnTo>
                    <a:lnTo>
                      <a:pt x="f16" y="f43"/>
                    </a:lnTo>
                    <a:lnTo>
                      <a:pt x="f17" y="f25"/>
                    </a:lnTo>
                    <a:lnTo>
                      <a:pt x="f17" y="f25"/>
                    </a:lnTo>
                    <a:lnTo>
                      <a:pt x="f44" y="f45"/>
                    </a:lnTo>
                    <a:lnTo>
                      <a:pt x="f42" y="f37"/>
                    </a:lnTo>
                    <a:lnTo>
                      <a:pt x="f16" y="f37"/>
                    </a:lnTo>
                    <a:lnTo>
                      <a:pt x="f16" y="f37"/>
                    </a:lnTo>
                    <a:lnTo>
                      <a:pt x="f39" y="f37"/>
                    </a:lnTo>
                    <a:lnTo>
                      <a:pt x="f46" y="f45"/>
                    </a:lnTo>
                    <a:lnTo>
                      <a:pt x="f13" y="f47"/>
                    </a:lnTo>
                    <a:lnTo>
                      <a:pt x="f13" y="f47"/>
                    </a:lnTo>
                    <a:lnTo>
                      <a:pt x="f33" y="f48"/>
                    </a:lnTo>
                    <a:lnTo>
                      <a:pt x="f33" y="f48"/>
                    </a:lnTo>
                    <a:lnTo>
                      <a:pt x="f33" y="f49"/>
                    </a:lnTo>
                    <a:lnTo>
                      <a:pt x="f50" y="f31"/>
                    </a:lnTo>
                    <a:lnTo>
                      <a:pt x="f51" y="f31"/>
                    </a:lnTo>
                    <a:lnTo>
                      <a:pt x="f12" y="f52"/>
                    </a:lnTo>
                    <a:lnTo>
                      <a:pt x="f12" y="f52"/>
                    </a:lnTo>
                    <a:lnTo>
                      <a:pt x="f53" y="f54"/>
                    </a:lnTo>
                    <a:lnTo>
                      <a:pt x="f48" y="f30"/>
                    </a:lnTo>
                    <a:lnTo>
                      <a:pt x="f48" y="f30"/>
                    </a:lnTo>
                    <a:lnTo>
                      <a:pt x="f55" y="f56"/>
                    </a:lnTo>
                    <a:lnTo>
                      <a:pt x="f11" y="f0"/>
                    </a:lnTo>
                    <a:lnTo>
                      <a:pt x="f57" y="f0"/>
                    </a:lnTo>
                    <a:lnTo>
                      <a:pt x="f10" y="f56"/>
                    </a:lnTo>
                    <a:lnTo>
                      <a:pt x="f58" y="f35"/>
                    </a:lnTo>
                    <a:lnTo>
                      <a:pt x="f58" y="f38"/>
                    </a:lnTo>
                    <a:lnTo>
                      <a:pt x="f58" y="f38"/>
                    </a:lnTo>
                    <a:lnTo>
                      <a:pt x="f59" y="f48"/>
                    </a:lnTo>
                    <a:lnTo>
                      <a:pt x="f59" y="f48"/>
                    </a:lnTo>
                    <a:lnTo>
                      <a:pt x="f59" y="f49"/>
                    </a:lnTo>
                    <a:lnTo>
                      <a:pt x="f10" y="f31"/>
                    </a:lnTo>
                    <a:lnTo>
                      <a:pt x="f58" y="f49"/>
                    </a:lnTo>
                    <a:lnTo>
                      <a:pt x="f9" y="f48"/>
                    </a:lnTo>
                    <a:lnTo>
                      <a:pt x="f9" y="f48"/>
                    </a:lnTo>
                    <a:lnTo>
                      <a:pt x="f60" y="f27"/>
                    </a:lnTo>
                    <a:lnTo>
                      <a:pt x="f60" y="f27"/>
                    </a:lnTo>
                    <a:lnTo>
                      <a:pt x="f3" y="f61"/>
                    </a:lnTo>
                    <a:lnTo>
                      <a:pt x="f62" y="f47"/>
                    </a:lnTo>
                    <a:lnTo>
                      <a:pt x="f63" y="f47"/>
                    </a:lnTo>
                    <a:lnTo>
                      <a:pt x="f64" y="f61"/>
                    </a:lnTo>
                    <a:lnTo>
                      <a:pt x="f65" y="f27"/>
                    </a:lnTo>
                    <a:lnTo>
                      <a:pt x="f65" y="f66"/>
                    </a:lnTo>
                    <a:lnTo>
                      <a:pt x="f64" y="f67"/>
                    </a:lnTo>
                    <a:lnTo>
                      <a:pt x="f64" y="f67"/>
                    </a:lnTo>
                    <a:lnTo>
                      <a:pt x="f3" y="f68"/>
                    </a:lnTo>
                    <a:lnTo>
                      <a:pt x="f69" y="f9"/>
                    </a:lnTo>
                    <a:lnTo>
                      <a:pt x="f69" y="f9"/>
                    </a:lnTo>
                    <a:lnTo>
                      <a:pt x="f69" y="f70"/>
                    </a:lnTo>
                    <a:lnTo>
                      <a:pt x="f69" y="f69"/>
                    </a:lnTo>
                    <a:lnTo>
                      <a:pt x="f71" y="f26"/>
                    </a:lnTo>
                    <a:lnTo>
                      <a:pt x="f5" y="f62"/>
                    </a:lnTo>
                    <a:lnTo>
                      <a:pt x="f5" y="f62"/>
                    </a:lnTo>
                    <a:lnTo>
                      <a:pt x="f60" y="f72"/>
                    </a:lnTo>
                    <a:lnTo>
                      <a:pt x="f73" y="f74"/>
                    </a:lnTo>
                    <a:lnTo>
                      <a:pt x="f74" y="f74"/>
                    </a:lnTo>
                    <a:lnTo>
                      <a:pt x="f65" y="f75"/>
                    </a:lnTo>
                    <a:lnTo>
                      <a:pt x="f65" y="f75"/>
                    </a:lnTo>
                    <a:lnTo>
                      <a:pt x="f22" y="f76"/>
                    </a:lnTo>
                    <a:lnTo>
                      <a:pt x="f77" y="f69"/>
                    </a:lnTo>
                    <a:lnTo>
                      <a:pt x="f78" y="f69"/>
                    </a:lnTo>
                    <a:lnTo>
                      <a:pt x="f20" y="f71"/>
                    </a:lnTo>
                    <a:lnTo>
                      <a:pt x="f20" y="f71"/>
                    </a:lnTo>
                    <a:lnTo>
                      <a:pt x="f79" y="f26"/>
                    </a:lnTo>
                    <a:lnTo>
                      <a:pt x="f1" y="f62"/>
                    </a:lnTo>
                    <a:lnTo>
                      <a:pt x="f79" y="f75"/>
                    </a:lnTo>
                    <a:lnTo>
                      <a:pt x="f18" y="f72"/>
                    </a:lnTo>
                    <a:lnTo>
                      <a:pt x="f78" y="f80"/>
                    </a:lnTo>
                    <a:lnTo>
                      <a:pt x="f78" y="f80"/>
                    </a:lnTo>
                    <a:lnTo>
                      <a:pt x="f22" y="f24"/>
                    </a:lnTo>
                    <a:lnTo>
                      <a:pt x="f81" y="f82"/>
                    </a:lnTo>
                    <a:lnTo>
                      <a:pt x="f65" y="f83"/>
                    </a:lnTo>
                    <a:lnTo>
                      <a:pt x="f65" y="f83"/>
                    </a:lnTo>
                    <a:lnTo>
                      <a:pt x="f3" y="f4"/>
                    </a:lnTo>
                    <a:lnTo>
                      <a:pt x="f3" y="f4"/>
                    </a:lnTo>
                    <a:close/>
                  </a:path>
                </a:pathLst>
              </a:custGeom>
              <a:solidFill>
                <a:srgbClr val="000000"/>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grpSp>
        <p:nvGrpSpPr>
          <p:cNvPr id="69" name="Group 230">
            <a:extLst>
              <a:ext uri="{FF2B5EF4-FFF2-40B4-BE49-F238E27FC236}">
                <a16:creationId xmlns:a16="http://schemas.microsoft.com/office/drawing/2014/main" id="{4343249C-D490-4CBE-A7B4-843EE85D9A78}"/>
              </a:ext>
            </a:extLst>
          </p:cNvPr>
          <p:cNvGrpSpPr/>
          <p:nvPr/>
        </p:nvGrpSpPr>
        <p:grpSpPr>
          <a:xfrm>
            <a:off x="5744520" y="5882040"/>
            <a:ext cx="290160" cy="794880"/>
            <a:chOff x="5744520" y="5882040"/>
            <a:chExt cx="290160" cy="794880"/>
          </a:xfrm>
        </p:grpSpPr>
        <p:grpSp>
          <p:nvGrpSpPr>
            <p:cNvPr id="70" name="Group 37">
              <a:extLst>
                <a:ext uri="{FF2B5EF4-FFF2-40B4-BE49-F238E27FC236}">
                  <a16:creationId xmlns:a16="http://schemas.microsoft.com/office/drawing/2014/main" id="{0BE8C43C-7FA9-4349-81D6-3AA634B3191C}"/>
                </a:ext>
              </a:extLst>
            </p:cNvPr>
            <p:cNvGrpSpPr/>
            <p:nvPr/>
          </p:nvGrpSpPr>
          <p:grpSpPr>
            <a:xfrm>
              <a:off x="5744520" y="5882040"/>
              <a:ext cx="290160" cy="794880"/>
              <a:chOff x="5744520" y="5882040"/>
              <a:chExt cx="290160" cy="794880"/>
            </a:xfrm>
          </p:grpSpPr>
          <p:sp>
            <p:nvSpPr>
              <p:cNvPr id="71" name="Line 38">
                <a:extLst>
                  <a:ext uri="{FF2B5EF4-FFF2-40B4-BE49-F238E27FC236}">
                    <a16:creationId xmlns:a16="http://schemas.microsoft.com/office/drawing/2014/main" id="{F71882D3-7FD6-4CB8-A242-27801BF7AC65}"/>
                  </a:ext>
                </a:extLst>
              </p:cNvPr>
              <p:cNvSpPr/>
              <p:nvPr/>
            </p:nvSpPr>
            <p:spPr>
              <a:xfrm>
                <a:off x="5755680" y="6272279"/>
                <a:ext cx="0" cy="404641"/>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2" name="Line 39">
                <a:extLst>
                  <a:ext uri="{FF2B5EF4-FFF2-40B4-BE49-F238E27FC236}">
                    <a16:creationId xmlns:a16="http://schemas.microsoft.com/office/drawing/2014/main" id="{55863F11-7144-4054-AA1B-184F382381EF}"/>
                  </a:ext>
                </a:extLst>
              </p:cNvPr>
              <p:cNvSpPr/>
              <p:nvPr/>
            </p:nvSpPr>
            <p:spPr>
              <a:xfrm>
                <a:off x="6026760" y="6272279"/>
                <a:ext cx="0" cy="404641"/>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3" name="Freeform 41">
                <a:extLst>
                  <a:ext uri="{FF2B5EF4-FFF2-40B4-BE49-F238E27FC236}">
                    <a16:creationId xmlns:a16="http://schemas.microsoft.com/office/drawing/2014/main" id="{9037486E-4C61-4499-9C13-50BE1E626198}"/>
                  </a:ext>
                </a:extLst>
              </p:cNvPr>
              <p:cNvSpPr/>
              <p:nvPr/>
            </p:nvSpPr>
            <p:spPr>
              <a:xfrm>
                <a:off x="5744520" y="5882040"/>
                <a:ext cx="290160" cy="52992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74" name="Group 232">
              <a:extLst>
                <a:ext uri="{FF2B5EF4-FFF2-40B4-BE49-F238E27FC236}">
                  <a16:creationId xmlns:a16="http://schemas.microsoft.com/office/drawing/2014/main" id="{331F547B-3855-441A-AA1B-5531C2F15E38}"/>
                </a:ext>
              </a:extLst>
            </p:cNvPr>
            <p:cNvGrpSpPr/>
            <p:nvPr/>
          </p:nvGrpSpPr>
          <p:grpSpPr>
            <a:xfrm>
              <a:off x="5776920" y="6063840"/>
              <a:ext cx="233279" cy="197640"/>
              <a:chOff x="5776920" y="6063840"/>
              <a:chExt cx="233279" cy="197640"/>
            </a:xfrm>
          </p:grpSpPr>
          <p:sp>
            <p:nvSpPr>
              <p:cNvPr id="75" name="Freeform 29">
                <a:extLst>
                  <a:ext uri="{FF2B5EF4-FFF2-40B4-BE49-F238E27FC236}">
                    <a16:creationId xmlns:a16="http://schemas.microsoft.com/office/drawing/2014/main" id="{3E1A7201-1AC3-43AD-A3C2-65EC3F62F00F}"/>
                  </a:ext>
                </a:extLst>
              </p:cNvPr>
              <p:cNvSpPr/>
              <p:nvPr/>
            </p:nvSpPr>
            <p:spPr>
              <a:xfrm flipH="1">
                <a:off x="5914439" y="6063840"/>
                <a:ext cx="95760" cy="165960"/>
              </a:xfrm>
              <a:custGeom>
                <a:avLst/>
                <a:gdLst>
                  <a:gd name="f0" fmla="val 0"/>
                  <a:gd name="f1" fmla="val 118"/>
                  <a:gd name="f2" fmla="val 122"/>
                  <a:gd name="f3" fmla="val 79"/>
                  <a:gd name="f4" fmla="val 113"/>
                  <a:gd name="f5" fmla="val 74"/>
                  <a:gd name="f6" fmla="val 117"/>
                  <a:gd name="f7" fmla="val 68"/>
                  <a:gd name="f8" fmla="val 120"/>
                  <a:gd name="f9" fmla="val 62"/>
                  <a:gd name="f10" fmla="val 58"/>
                  <a:gd name="f11" fmla="val 54"/>
                  <a:gd name="f12" fmla="val 45"/>
                  <a:gd name="f13" fmla="val 37"/>
                  <a:gd name="f14" fmla="val 121"/>
                  <a:gd name="f15" fmla="val 33"/>
                  <a:gd name="f16" fmla="val 30"/>
                  <a:gd name="f17" fmla="val 26"/>
                  <a:gd name="f18" fmla="val 115"/>
                  <a:gd name="f19" fmla="val 23"/>
                  <a:gd name="f20" fmla="val 111"/>
                  <a:gd name="f21" fmla="val 20"/>
                  <a:gd name="f22" fmla="val 100"/>
                  <a:gd name="f23" fmla="val 18"/>
                  <a:gd name="f24" fmla="val 90"/>
                  <a:gd name="f25" fmla="val 15"/>
                  <a:gd name="f26" fmla="val 76"/>
                  <a:gd name="f27" fmla="val 14"/>
                  <a:gd name="f28" fmla="val 70"/>
                  <a:gd name="f29" fmla="val 10"/>
                  <a:gd name="f30" fmla="val 4"/>
                  <a:gd name="f31" fmla="val 52"/>
                  <a:gd name="f32" fmla="val 2"/>
                  <a:gd name="f33" fmla="val 41"/>
                  <a:gd name="f34" fmla="val 32"/>
                  <a:gd name="f35" fmla="val 3"/>
                  <a:gd name="f36" fmla="val 31"/>
                  <a:gd name="f37" fmla="val 6"/>
                  <a:gd name="f38" fmla="val 7"/>
                  <a:gd name="f39" fmla="val 34"/>
                  <a:gd name="f40" fmla="val 22"/>
                  <a:gd name="f41" fmla="val 59"/>
                  <a:gd name="f42" fmla="val 29"/>
                  <a:gd name="f43" fmla="val 55"/>
                  <a:gd name="f44" fmla="val 27"/>
                  <a:gd name="f45" fmla="val 8"/>
                  <a:gd name="f46" fmla="val 35"/>
                  <a:gd name="f47" fmla="val 11"/>
                  <a:gd name="f48" fmla="val 49"/>
                  <a:gd name="f49" fmla="val 51"/>
                  <a:gd name="f50" fmla="val 42"/>
                  <a:gd name="f51" fmla="val 43"/>
                  <a:gd name="f52" fmla="val 48"/>
                  <a:gd name="f53" fmla="val 46"/>
                  <a:gd name="f54" fmla="val 24"/>
                  <a:gd name="f55" fmla="val 50"/>
                  <a:gd name="f56" fmla="val 1"/>
                  <a:gd name="f57" fmla="val 57"/>
                  <a:gd name="f58" fmla="val 60"/>
                  <a:gd name="f59" fmla="val 56"/>
                  <a:gd name="f60" fmla="val 77"/>
                  <a:gd name="f61" fmla="val 13"/>
                  <a:gd name="f62" fmla="val 80"/>
                  <a:gd name="f63" fmla="val 85"/>
                  <a:gd name="f64" fmla="val 87"/>
                  <a:gd name="f65" fmla="val 88"/>
                  <a:gd name="f66" fmla="val 17"/>
                  <a:gd name="f67" fmla="val 21"/>
                  <a:gd name="f68" fmla="val 44"/>
                  <a:gd name="f69" fmla="val 72"/>
                  <a:gd name="f70" fmla="val 66"/>
                  <a:gd name="f71" fmla="val 73"/>
                  <a:gd name="f72" fmla="val 83"/>
                  <a:gd name="f73" fmla="val 81"/>
                  <a:gd name="f74" fmla="val 84"/>
                  <a:gd name="f75" fmla="val 82"/>
                  <a:gd name="f76" fmla="val 75"/>
                  <a:gd name="f77" fmla="val 106"/>
                  <a:gd name="f78" fmla="val 108"/>
                  <a:gd name="f79" fmla="val 116"/>
                  <a:gd name="f80" fmla="val 86"/>
                  <a:gd name="f81" fmla="val 95"/>
                  <a:gd name="f82" fmla="val 94"/>
                  <a:gd name="f83" fmla="val 101"/>
                </a:gdLst>
                <a:ahLst/>
                <a:cxnLst>
                  <a:cxn ang="3cd4">
                    <a:pos x="hc" y="t"/>
                  </a:cxn>
                  <a:cxn ang="0">
                    <a:pos x="r" y="vc"/>
                  </a:cxn>
                  <a:cxn ang="cd4">
                    <a:pos x="hc" y="b"/>
                  </a:cxn>
                  <a:cxn ang="cd2">
                    <a:pos x="l" y="vc"/>
                  </a:cxn>
                </a:cxnLst>
                <a:rect l="l" t="t" r="r" b="b"/>
                <a:pathLst>
                  <a:path w="118" h="122">
                    <a:moveTo>
                      <a:pt x="f3" y="f4"/>
                    </a:moveTo>
                    <a:lnTo>
                      <a:pt x="f3" y="f4"/>
                    </a:lnTo>
                    <a:lnTo>
                      <a:pt x="f5" y="f6"/>
                    </a:lnTo>
                    <a:lnTo>
                      <a:pt x="f7" y="f8"/>
                    </a:lnTo>
                    <a:lnTo>
                      <a:pt x="f9" y="f2"/>
                    </a:lnTo>
                    <a:lnTo>
                      <a:pt x="f10" y="f2"/>
                    </a:lnTo>
                    <a:lnTo>
                      <a:pt x="f11" y="f2"/>
                    </a:lnTo>
                    <a:lnTo>
                      <a:pt x="f11" y="f2"/>
                    </a:lnTo>
                    <a:lnTo>
                      <a:pt x="f12" y="f2"/>
                    </a:lnTo>
                    <a:lnTo>
                      <a:pt x="f13" y="f14"/>
                    </a:lnTo>
                    <a:lnTo>
                      <a:pt x="f15" y="f14"/>
                    </a:lnTo>
                    <a:lnTo>
                      <a:pt x="f16" y="f1"/>
                    </a:lnTo>
                    <a:lnTo>
                      <a:pt x="f17" y="f18"/>
                    </a:lnTo>
                    <a:lnTo>
                      <a:pt x="f19" y="f20"/>
                    </a:lnTo>
                    <a:lnTo>
                      <a:pt x="f19" y="f20"/>
                    </a:lnTo>
                    <a:lnTo>
                      <a:pt x="f21" y="f22"/>
                    </a:lnTo>
                    <a:lnTo>
                      <a:pt x="f23" y="f24"/>
                    </a:lnTo>
                    <a:lnTo>
                      <a:pt x="f25" y="f26"/>
                    </a:lnTo>
                    <a:lnTo>
                      <a:pt x="f25" y="f26"/>
                    </a:lnTo>
                    <a:lnTo>
                      <a:pt x="f27" y="f28"/>
                    </a:lnTo>
                    <a:lnTo>
                      <a:pt x="f29" y="f9"/>
                    </a:lnTo>
                    <a:lnTo>
                      <a:pt x="f29" y="f9"/>
                    </a:lnTo>
                    <a:lnTo>
                      <a:pt x="f30" y="f31"/>
                    </a:lnTo>
                    <a:lnTo>
                      <a:pt x="f32" y="f12"/>
                    </a:lnTo>
                    <a:lnTo>
                      <a:pt x="f0" y="f33"/>
                    </a:lnTo>
                    <a:lnTo>
                      <a:pt x="f0" y="f33"/>
                    </a:lnTo>
                    <a:lnTo>
                      <a:pt x="f0" y="f13"/>
                    </a:lnTo>
                    <a:lnTo>
                      <a:pt x="f32" y="f34"/>
                    </a:lnTo>
                    <a:lnTo>
                      <a:pt x="f35" y="f36"/>
                    </a:lnTo>
                    <a:lnTo>
                      <a:pt x="f30" y="f36"/>
                    </a:lnTo>
                    <a:lnTo>
                      <a:pt x="f37" y="f34"/>
                    </a:lnTo>
                    <a:lnTo>
                      <a:pt x="f38" y="f39"/>
                    </a:lnTo>
                    <a:lnTo>
                      <a:pt x="f38" y="f39"/>
                    </a:lnTo>
                    <a:lnTo>
                      <a:pt x="f40" y="f10"/>
                    </a:lnTo>
                    <a:lnTo>
                      <a:pt x="f40" y="f10"/>
                    </a:lnTo>
                    <a:lnTo>
                      <a:pt x="f19" y="f41"/>
                    </a:lnTo>
                    <a:lnTo>
                      <a:pt x="f17" y="f41"/>
                    </a:lnTo>
                    <a:lnTo>
                      <a:pt x="f42" y="f41"/>
                    </a:lnTo>
                    <a:lnTo>
                      <a:pt x="f16" y="f43"/>
                    </a:lnTo>
                    <a:lnTo>
                      <a:pt x="f16" y="f43"/>
                    </a:lnTo>
                    <a:lnTo>
                      <a:pt x="f17" y="f25"/>
                    </a:lnTo>
                    <a:lnTo>
                      <a:pt x="f17" y="f25"/>
                    </a:lnTo>
                    <a:lnTo>
                      <a:pt x="f44" y="f45"/>
                    </a:lnTo>
                    <a:lnTo>
                      <a:pt x="f42" y="f37"/>
                    </a:lnTo>
                    <a:lnTo>
                      <a:pt x="f16" y="f37"/>
                    </a:lnTo>
                    <a:lnTo>
                      <a:pt x="f16" y="f37"/>
                    </a:lnTo>
                    <a:lnTo>
                      <a:pt x="f39" y="f37"/>
                    </a:lnTo>
                    <a:lnTo>
                      <a:pt x="f46" y="f45"/>
                    </a:lnTo>
                    <a:lnTo>
                      <a:pt x="f13" y="f47"/>
                    </a:lnTo>
                    <a:lnTo>
                      <a:pt x="f13" y="f47"/>
                    </a:lnTo>
                    <a:lnTo>
                      <a:pt x="f33" y="f48"/>
                    </a:lnTo>
                    <a:lnTo>
                      <a:pt x="f33" y="f48"/>
                    </a:lnTo>
                    <a:lnTo>
                      <a:pt x="f33" y="f49"/>
                    </a:lnTo>
                    <a:lnTo>
                      <a:pt x="f50" y="f31"/>
                    </a:lnTo>
                    <a:lnTo>
                      <a:pt x="f51" y="f31"/>
                    </a:lnTo>
                    <a:lnTo>
                      <a:pt x="f12" y="f52"/>
                    </a:lnTo>
                    <a:lnTo>
                      <a:pt x="f12" y="f52"/>
                    </a:lnTo>
                    <a:lnTo>
                      <a:pt x="f53" y="f54"/>
                    </a:lnTo>
                    <a:lnTo>
                      <a:pt x="f48" y="f30"/>
                    </a:lnTo>
                    <a:lnTo>
                      <a:pt x="f48" y="f30"/>
                    </a:lnTo>
                    <a:lnTo>
                      <a:pt x="f55" y="f56"/>
                    </a:lnTo>
                    <a:lnTo>
                      <a:pt x="f11" y="f0"/>
                    </a:lnTo>
                    <a:lnTo>
                      <a:pt x="f57" y="f0"/>
                    </a:lnTo>
                    <a:lnTo>
                      <a:pt x="f10" y="f56"/>
                    </a:lnTo>
                    <a:lnTo>
                      <a:pt x="f58" y="f35"/>
                    </a:lnTo>
                    <a:lnTo>
                      <a:pt x="f58" y="f38"/>
                    </a:lnTo>
                    <a:lnTo>
                      <a:pt x="f58" y="f38"/>
                    </a:lnTo>
                    <a:lnTo>
                      <a:pt x="f59" y="f48"/>
                    </a:lnTo>
                    <a:lnTo>
                      <a:pt x="f59" y="f48"/>
                    </a:lnTo>
                    <a:lnTo>
                      <a:pt x="f59" y="f49"/>
                    </a:lnTo>
                    <a:lnTo>
                      <a:pt x="f10" y="f31"/>
                    </a:lnTo>
                    <a:lnTo>
                      <a:pt x="f58" y="f49"/>
                    </a:lnTo>
                    <a:lnTo>
                      <a:pt x="f9" y="f48"/>
                    </a:lnTo>
                    <a:lnTo>
                      <a:pt x="f9" y="f48"/>
                    </a:lnTo>
                    <a:lnTo>
                      <a:pt x="f60" y="f27"/>
                    </a:lnTo>
                    <a:lnTo>
                      <a:pt x="f60" y="f27"/>
                    </a:lnTo>
                    <a:lnTo>
                      <a:pt x="f3" y="f61"/>
                    </a:lnTo>
                    <a:lnTo>
                      <a:pt x="f62" y="f47"/>
                    </a:lnTo>
                    <a:lnTo>
                      <a:pt x="f63" y="f47"/>
                    </a:lnTo>
                    <a:lnTo>
                      <a:pt x="f64" y="f61"/>
                    </a:lnTo>
                    <a:lnTo>
                      <a:pt x="f65" y="f27"/>
                    </a:lnTo>
                    <a:lnTo>
                      <a:pt x="f65" y="f66"/>
                    </a:lnTo>
                    <a:lnTo>
                      <a:pt x="f64" y="f67"/>
                    </a:lnTo>
                    <a:lnTo>
                      <a:pt x="f64" y="f67"/>
                    </a:lnTo>
                    <a:lnTo>
                      <a:pt x="f3" y="f68"/>
                    </a:lnTo>
                    <a:lnTo>
                      <a:pt x="f69" y="f9"/>
                    </a:lnTo>
                    <a:lnTo>
                      <a:pt x="f69" y="f9"/>
                    </a:lnTo>
                    <a:lnTo>
                      <a:pt x="f69" y="f70"/>
                    </a:lnTo>
                    <a:lnTo>
                      <a:pt x="f69" y="f69"/>
                    </a:lnTo>
                    <a:lnTo>
                      <a:pt x="f71" y="f26"/>
                    </a:lnTo>
                    <a:lnTo>
                      <a:pt x="f5" y="f62"/>
                    </a:lnTo>
                    <a:lnTo>
                      <a:pt x="f5" y="f62"/>
                    </a:lnTo>
                    <a:lnTo>
                      <a:pt x="f60" y="f72"/>
                    </a:lnTo>
                    <a:lnTo>
                      <a:pt x="f73" y="f74"/>
                    </a:lnTo>
                    <a:lnTo>
                      <a:pt x="f74" y="f74"/>
                    </a:lnTo>
                    <a:lnTo>
                      <a:pt x="f65" y="f75"/>
                    </a:lnTo>
                    <a:lnTo>
                      <a:pt x="f65" y="f75"/>
                    </a:lnTo>
                    <a:lnTo>
                      <a:pt x="f22" y="f76"/>
                    </a:lnTo>
                    <a:lnTo>
                      <a:pt x="f77" y="f69"/>
                    </a:lnTo>
                    <a:lnTo>
                      <a:pt x="f78" y="f69"/>
                    </a:lnTo>
                    <a:lnTo>
                      <a:pt x="f20" y="f71"/>
                    </a:lnTo>
                    <a:lnTo>
                      <a:pt x="f20" y="f71"/>
                    </a:lnTo>
                    <a:lnTo>
                      <a:pt x="f79" y="f26"/>
                    </a:lnTo>
                    <a:lnTo>
                      <a:pt x="f1" y="f62"/>
                    </a:lnTo>
                    <a:lnTo>
                      <a:pt x="f79" y="f75"/>
                    </a:lnTo>
                    <a:lnTo>
                      <a:pt x="f18" y="f72"/>
                    </a:lnTo>
                    <a:lnTo>
                      <a:pt x="f78" y="f80"/>
                    </a:lnTo>
                    <a:lnTo>
                      <a:pt x="f78" y="f80"/>
                    </a:lnTo>
                    <a:lnTo>
                      <a:pt x="f22" y="f24"/>
                    </a:lnTo>
                    <a:lnTo>
                      <a:pt x="f81" y="f82"/>
                    </a:lnTo>
                    <a:lnTo>
                      <a:pt x="f65" y="f83"/>
                    </a:lnTo>
                    <a:lnTo>
                      <a:pt x="f65" y="f83"/>
                    </a:lnTo>
                    <a:lnTo>
                      <a:pt x="f3" y="f4"/>
                    </a:lnTo>
                    <a:lnTo>
                      <a:pt x="f3" y="f4"/>
                    </a:lnTo>
                    <a:close/>
                  </a:path>
                </a:pathLst>
              </a:custGeom>
              <a:solidFill>
                <a:srgbClr val="000000"/>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6" name="Freeform 29">
                <a:extLst>
                  <a:ext uri="{FF2B5EF4-FFF2-40B4-BE49-F238E27FC236}">
                    <a16:creationId xmlns:a16="http://schemas.microsoft.com/office/drawing/2014/main" id="{396E4F7F-3D0B-4261-A520-DB921DA53EC1}"/>
                  </a:ext>
                </a:extLst>
              </p:cNvPr>
              <p:cNvSpPr/>
              <p:nvPr/>
            </p:nvSpPr>
            <p:spPr>
              <a:xfrm>
                <a:off x="5776920" y="6088320"/>
                <a:ext cx="112320" cy="173160"/>
              </a:xfrm>
              <a:custGeom>
                <a:avLst/>
                <a:gdLst>
                  <a:gd name="f0" fmla="val 0"/>
                  <a:gd name="f1" fmla="val 118"/>
                  <a:gd name="f2" fmla="val 122"/>
                  <a:gd name="f3" fmla="val 79"/>
                  <a:gd name="f4" fmla="val 113"/>
                  <a:gd name="f5" fmla="val 74"/>
                  <a:gd name="f6" fmla="val 117"/>
                  <a:gd name="f7" fmla="val 68"/>
                  <a:gd name="f8" fmla="val 120"/>
                  <a:gd name="f9" fmla="val 62"/>
                  <a:gd name="f10" fmla="val 58"/>
                  <a:gd name="f11" fmla="val 54"/>
                  <a:gd name="f12" fmla="val 45"/>
                  <a:gd name="f13" fmla="val 37"/>
                  <a:gd name="f14" fmla="val 121"/>
                  <a:gd name="f15" fmla="val 33"/>
                  <a:gd name="f16" fmla="val 30"/>
                  <a:gd name="f17" fmla="val 26"/>
                  <a:gd name="f18" fmla="val 115"/>
                  <a:gd name="f19" fmla="val 23"/>
                  <a:gd name="f20" fmla="val 111"/>
                  <a:gd name="f21" fmla="val 20"/>
                  <a:gd name="f22" fmla="val 100"/>
                  <a:gd name="f23" fmla="val 18"/>
                  <a:gd name="f24" fmla="val 90"/>
                  <a:gd name="f25" fmla="val 15"/>
                  <a:gd name="f26" fmla="val 76"/>
                  <a:gd name="f27" fmla="val 14"/>
                  <a:gd name="f28" fmla="val 70"/>
                  <a:gd name="f29" fmla="val 10"/>
                  <a:gd name="f30" fmla="val 4"/>
                  <a:gd name="f31" fmla="val 52"/>
                  <a:gd name="f32" fmla="val 2"/>
                  <a:gd name="f33" fmla="val 41"/>
                  <a:gd name="f34" fmla="val 32"/>
                  <a:gd name="f35" fmla="val 3"/>
                  <a:gd name="f36" fmla="val 31"/>
                  <a:gd name="f37" fmla="val 6"/>
                  <a:gd name="f38" fmla="val 7"/>
                  <a:gd name="f39" fmla="val 34"/>
                  <a:gd name="f40" fmla="val 22"/>
                  <a:gd name="f41" fmla="val 59"/>
                  <a:gd name="f42" fmla="val 29"/>
                  <a:gd name="f43" fmla="val 55"/>
                  <a:gd name="f44" fmla="val 27"/>
                  <a:gd name="f45" fmla="val 8"/>
                  <a:gd name="f46" fmla="val 35"/>
                  <a:gd name="f47" fmla="val 11"/>
                  <a:gd name="f48" fmla="val 49"/>
                  <a:gd name="f49" fmla="val 51"/>
                  <a:gd name="f50" fmla="val 42"/>
                  <a:gd name="f51" fmla="val 43"/>
                  <a:gd name="f52" fmla="val 48"/>
                  <a:gd name="f53" fmla="val 46"/>
                  <a:gd name="f54" fmla="val 24"/>
                  <a:gd name="f55" fmla="val 50"/>
                  <a:gd name="f56" fmla="val 1"/>
                  <a:gd name="f57" fmla="val 57"/>
                  <a:gd name="f58" fmla="val 60"/>
                  <a:gd name="f59" fmla="val 56"/>
                  <a:gd name="f60" fmla="val 77"/>
                  <a:gd name="f61" fmla="val 13"/>
                  <a:gd name="f62" fmla="val 80"/>
                  <a:gd name="f63" fmla="val 85"/>
                  <a:gd name="f64" fmla="val 87"/>
                  <a:gd name="f65" fmla="val 88"/>
                  <a:gd name="f66" fmla="val 17"/>
                  <a:gd name="f67" fmla="val 21"/>
                  <a:gd name="f68" fmla="val 44"/>
                  <a:gd name="f69" fmla="val 72"/>
                  <a:gd name="f70" fmla="val 66"/>
                  <a:gd name="f71" fmla="val 73"/>
                  <a:gd name="f72" fmla="val 83"/>
                  <a:gd name="f73" fmla="val 81"/>
                  <a:gd name="f74" fmla="val 84"/>
                  <a:gd name="f75" fmla="val 82"/>
                  <a:gd name="f76" fmla="val 75"/>
                  <a:gd name="f77" fmla="val 106"/>
                  <a:gd name="f78" fmla="val 108"/>
                  <a:gd name="f79" fmla="val 116"/>
                  <a:gd name="f80" fmla="val 86"/>
                  <a:gd name="f81" fmla="val 95"/>
                  <a:gd name="f82" fmla="val 94"/>
                  <a:gd name="f83" fmla="val 101"/>
                </a:gdLst>
                <a:ahLst/>
                <a:cxnLst>
                  <a:cxn ang="3cd4">
                    <a:pos x="hc" y="t"/>
                  </a:cxn>
                  <a:cxn ang="0">
                    <a:pos x="r" y="vc"/>
                  </a:cxn>
                  <a:cxn ang="cd4">
                    <a:pos x="hc" y="b"/>
                  </a:cxn>
                  <a:cxn ang="cd2">
                    <a:pos x="l" y="vc"/>
                  </a:cxn>
                </a:cxnLst>
                <a:rect l="l" t="t" r="r" b="b"/>
                <a:pathLst>
                  <a:path w="118" h="122">
                    <a:moveTo>
                      <a:pt x="f3" y="f4"/>
                    </a:moveTo>
                    <a:lnTo>
                      <a:pt x="f3" y="f4"/>
                    </a:lnTo>
                    <a:lnTo>
                      <a:pt x="f5" y="f6"/>
                    </a:lnTo>
                    <a:lnTo>
                      <a:pt x="f7" y="f8"/>
                    </a:lnTo>
                    <a:lnTo>
                      <a:pt x="f9" y="f2"/>
                    </a:lnTo>
                    <a:lnTo>
                      <a:pt x="f10" y="f2"/>
                    </a:lnTo>
                    <a:lnTo>
                      <a:pt x="f11" y="f2"/>
                    </a:lnTo>
                    <a:lnTo>
                      <a:pt x="f11" y="f2"/>
                    </a:lnTo>
                    <a:lnTo>
                      <a:pt x="f12" y="f2"/>
                    </a:lnTo>
                    <a:lnTo>
                      <a:pt x="f13" y="f14"/>
                    </a:lnTo>
                    <a:lnTo>
                      <a:pt x="f15" y="f14"/>
                    </a:lnTo>
                    <a:lnTo>
                      <a:pt x="f16" y="f1"/>
                    </a:lnTo>
                    <a:lnTo>
                      <a:pt x="f17" y="f18"/>
                    </a:lnTo>
                    <a:lnTo>
                      <a:pt x="f19" y="f20"/>
                    </a:lnTo>
                    <a:lnTo>
                      <a:pt x="f19" y="f20"/>
                    </a:lnTo>
                    <a:lnTo>
                      <a:pt x="f21" y="f22"/>
                    </a:lnTo>
                    <a:lnTo>
                      <a:pt x="f23" y="f24"/>
                    </a:lnTo>
                    <a:lnTo>
                      <a:pt x="f25" y="f26"/>
                    </a:lnTo>
                    <a:lnTo>
                      <a:pt x="f25" y="f26"/>
                    </a:lnTo>
                    <a:lnTo>
                      <a:pt x="f27" y="f28"/>
                    </a:lnTo>
                    <a:lnTo>
                      <a:pt x="f29" y="f9"/>
                    </a:lnTo>
                    <a:lnTo>
                      <a:pt x="f29" y="f9"/>
                    </a:lnTo>
                    <a:lnTo>
                      <a:pt x="f30" y="f31"/>
                    </a:lnTo>
                    <a:lnTo>
                      <a:pt x="f32" y="f12"/>
                    </a:lnTo>
                    <a:lnTo>
                      <a:pt x="f0" y="f33"/>
                    </a:lnTo>
                    <a:lnTo>
                      <a:pt x="f0" y="f33"/>
                    </a:lnTo>
                    <a:lnTo>
                      <a:pt x="f0" y="f13"/>
                    </a:lnTo>
                    <a:lnTo>
                      <a:pt x="f32" y="f34"/>
                    </a:lnTo>
                    <a:lnTo>
                      <a:pt x="f35" y="f36"/>
                    </a:lnTo>
                    <a:lnTo>
                      <a:pt x="f30" y="f36"/>
                    </a:lnTo>
                    <a:lnTo>
                      <a:pt x="f37" y="f34"/>
                    </a:lnTo>
                    <a:lnTo>
                      <a:pt x="f38" y="f39"/>
                    </a:lnTo>
                    <a:lnTo>
                      <a:pt x="f38" y="f39"/>
                    </a:lnTo>
                    <a:lnTo>
                      <a:pt x="f40" y="f10"/>
                    </a:lnTo>
                    <a:lnTo>
                      <a:pt x="f40" y="f10"/>
                    </a:lnTo>
                    <a:lnTo>
                      <a:pt x="f19" y="f41"/>
                    </a:lnTo>
                    <a:lnTo>
                      <a:pt x="f17" y="f41"/>
                    </a:lnTo>
                    <a:lnTo>
                      <a:pt x="f42" y="f41"/>
                    </a:lnTo>
                    <a:lnTo>
                      <a:pt x="f16" y="f43"/>
                    </a:lnTo>
                    <a:lnTo>
                      <a:pt x="f16" y="f43"/>
                    </a:lnTo>
                    <a:lnTo>
                      <a:pt x="f17" y="f25"/>
                    </a:lnTo>
                    <a:lnTo>
                      <a:pt x="f17" y="f25"/>
                    </a:lnTo>
                    <a:lnTo>
                      <a:pt x="f44" y="f45"/>
                    </a:lnTo>
                    <a:lnTo>
                      <a:pt x="f42" y="f37"/>
                    </a:lnTo>
                    <a:lnTo>
                      <a:pt x="f16" y="f37"/>
                    </a:lnTo>
                    <a:lnTo>
                      <a:pt x="f16" y="f37"/>
                    </a:lnTo>
                    <a:lnTo>
                      <a:pt x="f39" y="f37"/>
                    </a:lnTo>
                    <a:lnTo>
                      <a:pt x="f46" y="f45"/>
                    </a:lnTo>
                    <a:lnTo>
                      <a:pt x="f13" y="f47"/>
                    </a:lnTo>
                    <a:lnTo>
                      <a:pt x="f13" y="f47"/>
                    </a:lnTo>
                    <a:lnTo>
                      <a:pt x="f33" y="f48"/>
                    </a:lnTo>
                    <a:lnTo>
                      <a:pt x="f33" y="f48"/>
                    </a:lnTo>
                    <a:lnTo>
                      <a:pt x="f33" y="f49"/>
                    </a:lnTo>
                    <a:lnTo>
                      <a:pt x="f50" y="f31"/>
                    </a:lnTo>
                    <a:lnTo>
                      <a:pt x="f51" y="f31"/>
                    </a:lnTo>
                    <a:lnTo>
                      <a:pt x="f12" y="f52"/>
                    </a:lnTo>
                    <a:lnTo>
                      <a:pt x="f12" y="f52"/>
                    </a:lnTo>
                    <a:lnTo>
                      <a:pt x="f53" y="f54"/>
                    </a:lnTo>
                    <a:lnTo>
                      <a:pt x="f48" y="f30"/>
                    </a:lnTo>
                    <a:lnTo>
                      <a:pt x="f48" y="f30"/>
                    </a:lnTo>
                    <a:lnTo>
                      <a:pt x="f55" y="f56"/>
                    </a:lnTo>
                    <a:lnTo>
                      <a:pt x="f11" y="f0"/>
                    </a:lnTo>
                    <a:lnTo>
                      <a:pt x="f57" y="f0"/>
                    </a:lnTo>
                    <a:lnTo>
                      <a:pt x="f10" y="f56"/>
                    </a:lnTo>
                    <a:lnTo>
                      <a:pt x="f58" y="f35"/>
                    </a:lnTo>
                    <a:lnTo>
                      <a:pt x="f58" y="f38"/>
                    </a:lnTo>
                    <a:lnTo>
                      <a:pt x="f58" y="f38"/>
                    </a:lnTo>
                    <a:lnTo>
                      <a:pt x="f59" y="f48"/>
                    </a:lnTo>
                    <a:lnTo>
                      <a:pt x="f59" y="f48"/>
                    </a:lnTo>
                    <a:lnTo>
                      <a:pt x="f59" y="f49"/>
                    </a:lnTo>
                    <a:lnTo>
                      <a:pt x="f10" y="f31"/>
                    </a:lnTo>
                    <a:lnTo>
                      <a:pt x="f58" y="f49"/>
                    </a:lnTo>
                    <a:lnTo>
                      <a:pt x="f9" y="f48"/>
                    </a:lnTo>
                    <a:lnTo>
                      <a:pt x="f9" y="f48"/>
                    </a:lnTo>
                    <a:lnTo>
                      <a:pt x="f60" y="f27"/>
                    </a:lnTo>
                    <a:lnTo>
                      <a:pt x="f60" y="f27"/>
                    </a:lnTo>
                    <a:lnTo>
                      <a:pt x="f3" y="f61"/>
                    </a:lnTo>
                    <a:lnTo>
                      <a:pt x="f62" y="f47"/>
                    </a:lnTo>
                    <a:lnTo>
                      <a:pt x="f63" y="f47"/>
                    </a:lnTo>
                    <a:lnTo>
                      <a:pt x="f64" y="f61"/>
                    </a:lnTo>
                    <a:lnTo>
                      <a:pt x="f65" y="f27"/>
                    </a:lnTo>
                    <a:lnTo>
                      <a:pt x="f65" y="f66"/>
                    </a:lnTo>
                    <a:lnTo>
                      <a:pt x="f64" y="f67"/>
                    </a:lnTo>
                    <a:lnTo>
                      <a:pt x="f64" y="f67"/>
                    </a:lnTo>
                    <a:lnTo>
                      <a:pt x="f3" y="f68"/>
                    </a:lnTo>
                    <a:lnTo>
                      <a:pt x="f69" y="f9"/>
                    </a:lnTo>
                    <a:lnTo>
                      <a:pt x="f69" y="f9"/>
                    </a:lnTo>
                    <a:lnTo>
                      <a:pt x="f69" y="f70"/>
                    </a:lnTo>
                    <a:lnTo>
                      <a:pt x="f69" y="f69"/>
                    </a:lnTo>
                    <a:lnTo>
                      <a:pt x="f71" y="f26"/>
                    </a:lnTo>
                    <a:lnTo>
                      <a:pt x="f5" y="f62"/>
                    </a:lnTo>
                    <a:lnTo>
                      <a:pt x="f5" y="f62"/>
                    </a:lnTo>
                    <a:lnTo>
                      <a:pt x="f60" y="f72"/>
                    </a:lnTo>
                    <a:lnTo>
                      <a:pt x="f73" y="f74"/>
                    </a:lnTo>
                    <a:lnTo>
                      <a:pt x="f74" y="f74"/>
                    </a:lnTo>
                    <a:lnTo>
                      <a:pt x="f65" y="f75"/>
                    </a:lnTo>
                    <a:lnTo>
                      <a:pt x="f65" y="f75"/>
                    </a:lnTo>
                    <a:lnTo>
                      <a:pt x="f22" y="f76"/>
                    </a:lnTo>
                    <a:lnTo>
                      <a:pt x="f77" y="f69"/>
                    </a:lnTo>
                    <a:lnTo>
                      <a:pt x="f78" y="f69"/>
                    </a:lnTo>
                    <a:lnTo>
                      <a:pt x="f20" y="f71"/>
                    </a:lnTo>
                    <a:lnTo>
                      <a:pt x="f20" y="f71"/>
                    </a:lnTo>
                    <a:lnTo>
                      <a:pt x="f79" y="f26"/>
                    </a:lnTo>
                    <a:lnTo>
                      <a:pt x="f1" y="f62"/>
                    </a:lnTo>
                    <a:lnTo>
                      <a:pt x="f79" y="f75"/>
                    </a:lnTo>
                    <a:lnTo>
                      <a:pt x="f18" y="f72"/>
                    </a:lnTo>
                    <a:lnTo>
                      <a:pt x="f78" y="f80"/>
                    </a:lnTo>
                    <a:lnTo>
                      <a:pt x="f78" y="f80"/>
                    </a:lnTo>
                    <a:lnTo>
                      <a:pt x="f22" y="f24"/>
                    </a:lnTo>
                    <a:lnTo>
                      <a:pt x="f81" y="f82"/>
                    </a:lnTo>
                    <a:lnTo>
                      <a:pt x="f65" y="f83"/>
                    </a:lnTo>
                    <a:lnTo>
                      <a:pt x="f65" y="f83"/>
                    </a:lnTo>
                    <a:lnTo>
                      <a:pt x="f3" y="f4"/>
                    </a:lnTo>
                    <a:lnTo>
                      <a:pt x="f3" y="f4"/>
                    </a:lnTo>
                    <a:close/>
                  </a:path>
                </a:pathLst>
              </a:custGeom>
              <a:solidFill>
                <a:srgbClr val="000000"/>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grpSp>
        <p:nvGrpSpPr>
          <p:cNvPr id="77" name="Group 29">
            <a:extLst>
              <a:ext uri="{FF2B5EF4-FFF2-40B4-BE49-F238E27FC236}">
                <a16:creationId xmlns:a16="http://schemas.microsoft.com/office/drawing/2014/main" id="{E09F6715-0146-4DAA-B1BB-9CD5CD64FE5A}"/>
              </a:ext>
            </a:extLst>
          </p:cNvPr>
          <p:cNvGrpSpPr/>
          <p:nvPr/>
        </p:nvGrpSpPr>
        <p:grpSpPr>
          <a:xfrm>
            <a:off x="1305000" y="5496480"/>
            <a:ext cx="286920" cy="790559"/>
            <a:chOff x="1305000" y="5496480"/>
            <a:chExt cx="286920" cy="790559"/>
          </a:xfrm>
        </p:grpSpPr>
        <p:sp>
          <p:nvSpPr>
            <p:cNvPr id="78" name="Line 30">
              <a:extLst>
                <a:ext uri="{FF2B5EF4-FFF2-40B4-BE49-F238E27FC236}">
                  <a16:creationId xmlns:a16="http://schemas.microsoft.com/office/drawing/2014/main" id="{577C6176-4382-4E5C-AC56-24F4E7E825D2}"/>
                </a:ext>
              </a:extLst>
            </p:cNvPr>
            <p:cNvSpPr/>
            <p:nvPr/>
          </p:nvSpPr>
          <p:spPr>
            <a:xfrm>
              <a:off x="1315800" y="5885280"/>
              <a:ext cx="0" cy="401759"/>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9" name="Line 31">
              <a:extLst>
                <a:ext uri="{FF2B5EF4-FFF2-40B4-BE49-F238E27FC236}">
                  <a16:creationId xmlns:a16="http://schemas.microsoft.com/office/drawing/2014/main" id="{DAFA65C8-2028-4C7A-B2F9-91A7383AF130}"/>
                </a:ext>
              </a:extLst>
            </p:cNvPr>
            <p:cNvSpPr/>
            <p:nvPr/>
          </p:nvSpPr>
          <p:spPr>
            <a:xfrm>
              <a:off x="1579319" y="5885280"/>
              <a:ext cx="0" cy="401759"/>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0" name="Freeform 32">
              <a:extLst>
                <a:ext uri="{FF2B5EF4-FFF2-40B4-BE49-F238E27FC236}">
                  <a16:creationId xmlns:a16="http://schemas.microsoft.com/office/drawing/2014/main" id="{5D57D7B4-5512-4831-8D9A-A27664745671}"/>
                </a:ext>
              </a:extLst>
            </p:cNvPr>
            <p:cNvSpPr/>
            <p:nvPr/>
          </p:nvSpPr>
          <p:spPr>
            <a:xfrm>
              <a:off x="1305000" y="5496480"/>
              <a:ext cx="286920" cy="52668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sp>
        <p:nvSpPr>
          <p:cNvPr id="81" name="TextBox 132">
            <a:extLst>
              <a:ext uri="{FF2B5EF4-FFF2-40B4-BE49-F238E27FC236}">
                <a16:creationId xmlns:a16="http://schemas.microsoft.com/office/drawing/2014/main" id="{4EE71555-3E81-4B29-8D81-2DAF8AD18AAE}"/>
              </a:ext>
            </a:extLst>
          </p:cNvPr>
          <p:cNvSpPr/>
          <p:nvPr/>
        </p:nvSpPr>
        <p:spPr>
          <a:xfrm>
            <a:off x="6397200" y="581040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T6</a:t>
            </a:r>
          </a:p>
        </p:txBody>
      </p:sp>
      <p:grpSp>
        <p:nvGrpSpPr>
          <p:cNvPr id="82" name="Group 3">
            <a:extLst>
              <a:ext uri="{FF2B5EF4-FFF2-40B4-BE49-F238E27FC236}">
                <a16:creationId xmlns:a16="http://schemas.microsoft.com/office/drawing/2014/main" id="{3BBE2923-C59D-4672-9065-CAA37E186A52}"/>
              </a:ext>
            </a:extLst>
          </p:cNvPr>
          <p:cNvGrpSpPr/>
          <p:nvPr/>
        </p:nvGrpSpPr>
        <p:grpSpPr>
          <a:xfrm>
            <a:off x="3025080" y="4484880"/>
            <a:ext cx="1719720" cy="924480"/>
            <a:chOff x="3025080" y="4484880"/>
            <a:chExt cx="1719720" cy="924480"/>
          </a:xfrm>
        </p:grpSpPr>
        <p:grpSp>
          <p:nvGrpSpPr>
            <p:cNvPr id="83" name="Group 57">
              <a:extLst>
                <a:ext uri="{FF2B5EF4-FFF2-40B4-BE49-F238E27FC236}">
                  <a16:creationId xmlns:a16="http://schemas.microsoft.com/office/drawing/2014/main" id="{967BF15F-82CB-402F-94FD-986D9A573EAF}"/>
                </a:ext>
              </a:extLst>
            </p:cNvPr>
            <p:cNvGrpSpPr/>
            <p:nvPr/>
          </p:nvGrpSpPr>
          <p:grpSpPr>
            <a:xfrm>
              <a:off x="3025080" y="4484880"/>
              <a:ext cx="1628280" cy="657360"/>
              <a:chOff x="3025080" y="4484880"/>
              <a:chExt cx="1628280" cy="657360"/>
            </a:xfrm>
          </p:grpSpPr>
          <p:sp>
            <p:nvSpPr>
              <p:cNvPr id="84" name="Rectangle 126">
                <a:extLst>
                  <a:ext uri="{FF2B5EF4-FFF2-40B4-BE49-F238E27FC236}">
                    <a16:creationId xmlns:a16="http://schemas.microsoft.com/office/drawing/2014/main" id="{A04BDD56-04C2-4801-9505-BCA25E67FAF7}"/>
                  </a:ext>
                </a:extLst>
              </p:cNvPr>
              <p:cNvSpPr/>
              <p:nvPr/>
            </p:nvSpPr>
            <p:spPr>
              <a:xfrm>
                <a:off x="3034079" y="4725000"/>
                <a:ext cx="1614240" cy="97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15840">
                <a:solidFill>
                  <a:srgbClr val="000000"/>
                </a:solidFill>
                <a:prstDash val="solid"/>
                <a:miter/>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5" name="Rectangle 127">
                <a:extLst>
                  <a:ext uri="{FF2B5EF4-FFF2-40B4-BE49-F238E27FC236}">
                    <a16:creationId xmlns:a16="http://schemas.microsoft.com/office/drawing/2014/main" id="{34011503-868A-4948-A9F7-0C8010E5CF54}"/>
                  </a:ext>
                </a:extLst>
              </p:cNvPr>
              <p:cNvSpPr/>
              <p:nvPr/>
            </p:nvSpPr>
            <p:spPr>
              <a:xfrm>
                <a:off x="3058200" y="4823280"/>
                <a:ext cx="2880" cy="318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25560">
                <a:solidFill>
                  <a:srgbClr val="000000"/>
                </a:solidFill>
                <a:prstDash val="solid"/>
                <a:miter/>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6" name="Line 132">
                <a:extLst>
                  <a:ext uri="{FF2B5EF4-FFF2-40B4-BE49-F238E27FC236}">
                    <a16:creationId xmlns:a16="http://schemas.microsoft.com/office/drawing/2014/main" id="{E6033E24-21FE-44BD-9C34-7E1720BD4CD2}"/>
                  </a:ext>
                </a:extLst>
              </p:cNvPr>
              <p:cNvSpPr/>
              <p:nvPr/>
            </p:nvSpPr>
            <p:spPr>
              <a:xfrm>
                <a:off x="4651560" y="4750200"/>
                <a:ext cx="1800" cy="392040"/>
              </a:xfrm>
              <a:prstGeom prst="line">
                <a:avLst/>
              </a:prstGeom>
              <a:noFill/>
              <a:ln w="25560">
                <a:solidFill>
                  <a:srgbClr val="000000"/>
                </a:solidFill>
                <a:prstDash val="solid"/>
                <a:round/>
              </a:ln>
            </p:spPr>
            <p:txBody>
              <a:bodyPr vert="horz" wrap="square" lIns="90000" tIns="45000" rIns="90000" bIns="4500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7" name="Oval 670">
                <a:extLst>
                  <a:ext uri="{FF2B5EF4-FFF2-40B4-BE49-F238E27FC236}">
                    <a16:creationId xmlns:a16="http://schemas.microsoft.com/office/drawing/2014/main" id="{738FCE85-B019-4560-87DF-23A24D2819DD}"/>
                  </a:ext>
                </a:extLst>
              </p:cNvPr>
              <p:cNvSpPr/>
              <p:nvPr/>
            </p:nvSpPr>
            <p:spPr>
              <a:xfrm flipH="1">
                <a:off x="3025080" y="4484880"/>
                <a:ext cx="210600" cy="2296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00CCFF"/>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8" name="Oval 670">
                <a:extLst>
                  <a:ext uri="{FF2B5EF4-FFF2-40B4-BE49-F238E27FC236}">
                    <a16:creationId xmlns:a16="http://schemas.microsoft.com/office/drawing/2014/main" id="{D662707A-C9AD-467A-A1EB-68A7E7A47398}"/>
                  </a:ext>
                </a:extLst>
              </p:cNvPr>
              <p:cNvSpPr/>
              <p:nvPr/>
            </p:nvSpPr>
            <p:spPr>
              <a:xfrm flipH="1">
                <a:off x="3618000" y="4494600"/>
                <a:ext cx="210600" cy="2296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00CCFF"/>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9" name="Oval 670">
                <a:extLst>
                  <a:ext uri="{FF2B5EF4-FFF2-40B4-BE49-F238E27FC236}">
                    <a16:creationId xmlns:a16="http://schemas.microsoft.com/office/drawing/2014/main" id="{B09DA5B8-D581-4ACB-B6B0-61B8F2B851A7}"/>
                  </a:ext>
                </a:extLst>
              </p:cNvPr>
              <p:cNvSpPr/>
              <p:nvPr/>
            </p:nvSpPr>
            <p:spPr>
              <a:xfrm flipH="1">
                <a:off x="3879000" y="4484880"/>
                <a:ext cx="210600" cy="2296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00CCFF"/>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0" name="Oval 670">
                <a:extLst>
                  <a:ext uri="{FF2B5EF4-FFF2-40B4-BE49-F238E27FC236}">
                    <a16:creationId xmlns:a16="http://schemas.microsoft.com/office/drawing/2014/main" id="{34C02E9A-3127-4553-9B93-EA99941E1EA0}"/>
                  </a:ext>
                </a:extLst>
              </p:cNvPr>
              <p:cNvSpPr/>
              <p:nvPr/>
            </p:nvSpPr>
            <p:spPr>
              <a:xfrm flipH="1">
                <a:off x="4425480" y="4497840"/>
                <a:ext cx="210600" cy="2296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00CCFF"/>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sp>
          <p:nvSpPr>
            <p:cNvPr id="91" name="TextBox 192">
              <a:extLst>
                <a:ext uri="{FF2B5EF4-FFF2-40B4-BE49-F238E27FC236}">
                  <a16:creationId xmlns:a16="http://schemas.microsoft.com/office/drawing/2014/main" id="{ABE126BC-AFEF-4B2D-8067-2F0236E29AA6}"/>
                </a:ext>
              </a:extLst>
            </p:cNvPr>
            <p:cNvSpPr/>
            <p:nvPr/>
          </p:nvSpPr>
          <p:spPr>
            <a:xfrm>
              <a:off x="3116520" y="4770360"/>
              <a:ext cx="1628280" cy="63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rtl="0" hangingPunct="0">
                <a:lnSpc>
                  <a:spcPct val="100000"/>
                </a:lnSpc>
                <a:spcBef>
                  <a:spcPts val="0"/>
                </a:spcBef>
                <a:spcAft>
                  <a:spcPts val="0"/>
                </a:spcAft>
                <a:buNone/>
                <a:tabLst/>
              </a:pPr>
              <a:r>
                <a:rPr lang="en-US" sz="1800" b="1" i="0" u="none" strike="noStrike" kern="1200" spc="0">
                  <a:ln>
                    <a:noFill/>
                  </a:ln>
                  <a:latin typeface="Arial" pitchFamily="18"/>
                  <a:ea typeface="Microsoft YaHei" pitchFamily="2"/>
                  <a:cs typeface="Arial" pitchFamily="2"/>
                </a:rPr>
                <a:t>Plate Rack</a:t>
              </a:r>
            </a:p>
            <a:p>
              <a:pPr marL="0" marR="0" lvl="0" indent="0" rtl="0" hangingPunct="0">
                <a:lnSpc>
                  <a:spcPct val="100000"/>
                </a:lnSpc>
                <a:spcBef>
                  <a:spcPts val="0"/>
                </a:spcBef>
                <a:spcAft>
                  <a:spcPts val="0"/>
                </a:spcAft>
                <a:buNone/>
                <a:tabLst/>
              </a:pPr>
              <a:r>
                <a:rPr lang="en-US" sz="1800" b="1" i="0" u="none" strike="noStrike" kern="1200" spc="0">
                  <a:ln>
                    <a:noFill/>
                  </a:ln>
                  <a:latin typeface="Arial" pitchFamily="18"/>
                  <a:ea typeface="Microsoft YaHei" pitchFamily="2"/>
                  <a:cs typeface="Arial" pitchFamily="2"/>
                </a:rPr>
                <a:t>6 inch plates</a:t>
              </a:r>
            </a:p>
          </p:txBody>
        </p:sp>
      </p:grpSp>
      <p:sp>
        <p:nvSpPr>
          <p:cNvPr id="92" name="AutoShape 28">
            <a:extLst>
              <a:ext uri="{FF2B5EF4-FFF2-40B4-BE49-F238E27FC236}">
                <a16:creationId xmlns:a16="http://schemas.microsoft.com/office/drawing/2014/main" id="{2E41B277-1B5D-492D-BAD6-A8597812FC40}"/>
              </a:ext>
            </a:extLst>
          </p:cNvPr>
          <p:cNvSpPr/>
          <p:nvPr/>
        </p:nvSpPr>
        <p:spPr>
          <a:xfrm>
            <a:off x="2949839" y="8964000"/>
            <a:ext cx="323640" cy="568080"/>
          </a:xfrm>
          <a:custGeom>
            <a:avLst>
              <a:gd name="f0" fmla="val 5400"/>
            </a:avLst>
            <a:gdLst>
              <a:gd name="f1" fmla="val 10800000"/>
              <a:gd name="f2" fmla="val 5400000"/>
              <a:gd name="f3" fmla="val 180"/>
              <a:gd name="f4" fmla="val w"/>
              <a:gd name="f5" fmla="val h"/>
              <a:gd name="f6" fmla="val 0"/>
              <a:gd name="f7" fmla="val 88"/>
              <a:gd name="f8" fmla="val 21600"/>
              <a:gd name="f9" fmla="val 44"/>
              <a:gd name="f10" fmla="val -2147483647"/>
              <a:gd name="f11" fmla="val 2147483647"/>
              <a:gd name="f12" fmla="val 10800"/>
              <a:gd name="f13" fmla="val 20"/>
              <a:gd name="f14" fmla="val 68"/>
              <a:gd name="f15" fmla="+- 0 0 0"/>
              <a:gd name="f16" fmla="*/ f4 1 88"/>
              <a:gd name="f17" fmla="*/ f5 1 21600"/>
              <a:gd name="f18" fmla="pin 0 f0 10800"/>
              <a:gd name="f19" fmla="*/ f15 f1 1"/>
              <a:gd name="f20" fmla="*/ f18 2 1"/>
              <a:gd name="f21" fmla="*/ f9 f16 1"/>
              <a:gd name="f22" fmla="*/ f18 f17 1"/>
              <a:gd name="f23" fmla="*/ 0 f16 1"/>
              <a:gd name="f24" fmla="*/ 88 f16 1"/>
              <a:gd name="f25" fmla="*/ 44 f16 1"/>
              <a:gd name="f26" fmla="*/ f19 1 f3"/>
              <a:gd name="f27" fmla="*/ 0 f17 1"/>
              <a:gd name="f28" fmla="*/ 10800 f17 1"/>
              <a:gd name="f29" fmla="*/ 21600 f17 1"/>
              <a:gd name="f30" fmla="*/ f20 1 4"/>
              <a:gd name="f31" fmla="*/ f20 1 2"/>
              <a:gd name="f32" fmla="+- f26 0 f2"/>
              <a:gd name="f33" fmla="*/ f30 6 1"/>
              <a:gd name="f34" fmla="+- 21600 0 f30"/>
              <a:gd name="f35" fmla="*/ f31 f17 1"/>
              <a:gd name="f36" fmla="*/ f33 1 11"/>
              <a:gd name="f37" fmla="*/ f34 f17 1"/>
              <a:gd name="f38" fmla="+- f30 0 f36"/>
              <a:gd name="f39" fmla="+- f34 f36 0"/>
              <a:gd name="f40" fmla="+- f30 f36 0"/>
            </a:gdLst>
            <a:ahLst>
              <a:ahXY gdRefY="f0" minY="f6" maxY="f12">
                <a:pos x="f21" y="f22"/>
              </a:ahXY>
            </a:ahLst>
            <a:cxnLst>
              <a:cxn ang="3cd4">
                <a:pos x="hc" y="t"/>
              </a:cxn>
              <a:cxn ang="0">
                <a:pos x="r" y="vc"/>
              </a:cxn>
              <a:cxn ang="cd4">
                <a:pos x="hc" y="b"/>
              </a:cxn>
              <a:cxn ang="cd2">
                <a:pos x="l" y="vc"/>
              </a:cxn>
              <a:cxn ang="f32">
                <a:pos x="f25" y="f35"/>
              </a:cxn>
              <a:cxn ang="f32">
                <a:pos x="f25" y="f27"/>
              </a:cxn>
              <a:cxn ang="f32">
                <a:pos x="f23" y="f28"/>
              </a:cxn>
              <a:cxn ang="f32">
                <a:pos x="f25" y="f29"/>
              </a:cxn>
              <a:cxn ang="f32">
                <a:pos x="f24" y="f28"/>
              </a:cxn>
            </a:cxnLst>
            <a:rect l="f23" t="f35" r="f24" b="f37"/>
            <a:pathLst>
              <a:path w="88" h="21600">
                <a:moveTo>
                  <a:pt x="f9" y="f6"/>
                </a:moveTo>
                <a:cubicBezTo>
                  <a:pt x="f13" y="f6"/>
                  <a:pt x="f6" y="f38"/>
                  <a:pt x="f6" y="f30"/>
                </a:cubicBezTo>
                <a:lnTo>
                  <a:pt x="f6" y="f34"/>
                </a:lnTo>
                <a:cubicBezTo>
                  <a:pt x="f6" y="f39"/>
                  <a:pt x="f13" y="f8"/>
                  <a:pt x="f9" y="f8"/>
                </a:cubicBezTo>
                <a:cubicBezTo>
                  <a:pt x="f14" y="f8"/>
                  <a:pt x="f7" y="f39"/>
                  <a:pt x="f7" y="f34"/>
                </a:cubicBezTo>
                <a:lnTo>
                  <a:pt x="f7" y="f30"/>
                </a:lnTo>
                <a:cubicBezTo>
                  <a:pt x="f7" y="f38"/>
                  <a:pt x="f14" y="f6"/>
                  <a:pt x="f9" y="f6"/>
                </a:cubicBezTo>
                <a:close/>
              </a:path>
              <a:path w="88" h="21600">
                <a:moveTo>
                  <a:pt x="f9" y="f6"/>
                </a:moveTo>
                <a:cubicBezTo>
                  <a:pt x="f13" y="f6"/>
                  <a:pt x="f6" y="f38"/>
                  <a:pt x="f6" y="f30"/>
                </a:cubicBezTo>
                <a:cubicBezTo>
                  <a:pt x="f6" y="f40"/>
                  <a:pt x="f13" y="f31"/>
                  <a:pt x="f9" y="f31"/>
                </a:cubicBezTo>
                <a:cubicBezTo>
                  <a:pt x="f14" y="f31"/>
                  <a:pt x="f7" y="f40"/>
                  <a:pt x="f7" y="f30"/>
                </a:cubicBezTo>
                <a:cubicBezTo>
                  <a:pt x="f7" y="f38"/>
                  <a:pt x="f14" y="f6"/>
                  <a:pt x="f9" y="f6"/>
                </a:cubicBezTo>
                <a:close/>
              </a:path>
            </a:pathLst>
          </a:custGeom>
          <a:solidFill>
            <a:srgbClr val="73D9F1"/>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93" name="Group 2">
            <a:extLst>
              <a:ext uri="{FF2B5EF4-FFF2-40B4-BE49-F238E27FC236}">
                <a16:creationId xmlns:a16="http://schemas.microsoft.com/office/drawing/2014/main" id="{32922B9A-D9A2-4290-ABBB-CE99DA450FDB}"/>
              </a:ext>
            </a:extLst>
          </p:cNvPr>
          <p:cNvGrpSpPr/>
          <p:nvPr/>
        </p:nvGrpSpPr>
        <p:grpSpPr>
          <a:xfrm>
            <a:off x="3273480" y="9181800"/>
            <a:ext cx="781559" cy="364679"/>
            <a:chOff x="3273480" y="9181800"/>
            <a:chExt cx="781559" cy="364679"/>
          </a:xfrm>
        </p:grpSpPr>
        <p:sp>
          <p:nvSpPr>
            <p:cNvPr id="94" name="Straight Connector 44">
              <a:extLst>
                <a:ext uri="{FF2B5EF4-FFF2-40B4-BE49-F238E27FC236}">
                  <a16:creationId xmlns:a16="http://schemas.microsoft.com/office/drawing/2014/main" id="{8DDAD126-9DDB-4452-8399-ED9E33FBE135}"/>
                </a:ext>
              </a:extLst>
            </p:cNvPr>
            <p:cNvSpPr/>
            <p:nvPr/>
          </p:nvSpPr>
          <p:spPr>
            <a:xfrm flipH="1">
              <a:off x="3343319" y="9237960"/>
              <a:ext cx="533160" cy="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5" name="TextBox 48">
              <a:extLst>
                <a:ext uri="{FF2B5EF4-FFF2-40B4-BE49-F238E27FC236}">
                  <a16:creationId xmlns:a16="http://schemas.microsoft.com/office/drawing/2014/main" id="{546D35F0-AC46-4854-9C46-EC6B73857EFD}"/>
                </a:ext>
              </a:extLst>
            </p:cNvPr>
            <p:cNvSpPr/>
            <p:nvPr/>
          </p:nvSpPr>
          <p:spPr>
            <a:xfrm>
              <a:off x="3273480" y="9181800"/>
              <a:ext cx="78155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rtl="0" hangingPunct="0">
                <a:lnSpc>
                  <a:spcPct val="100000"/>
                </a:lnSpc>
                <a:spcBef>
                  <a:spcPts val="0"/>
                </a:spcBef>
                <a:spcAft>
                  <a:spcPts val="0"/>
                </a:spcAft>
                <a:buNone/>
                <a:tabLst/>
              </a:pPr>
              <a:r>
                <a:rPr lang="en-US" sz="1800" b="1" i="0" u="none" strike="noStrike" kern="1200" spc="0">
                  <a:ln>
                    <a:noFill/>
                  </a:ln>
                  <a:latin typeface="Arial" pitchFamily="18"/>
                  <a:ea typeface="Microsoft YaHei" pitchFamily="2"/>
                  <a:cs typeface="Arial" pitchFamily="2"/>
                </a:rPr>
                <a:t>start</a:t>
              </a:r>
            </a:p>
          </p:txBody>
        </p:sp>
      </p:grpSp>
      <p:grpSp>
        <p:nvGrpSpPr>
          <p:cNvPr id="96" name="Group 13">
            <a:extLst>
              <a:ext uri="{FF2B5EF4-FFF2-40B4-BE49-F238E27FC236}">
                <a16:creationId xmlns:a16="http://schemas.microsoft.com/office/drawing/2014/main" id="{79B6E5FC-65E2-46B5-8317-4A069E72582E}"/>
              </a:ext>
            </a:extLst>
          </p:cNvPr>
          <p:cNvGrpSpPr/>
          <p:nvPr/>
        </p:nvGrpSpPr>
        <p:grpSpPr>
          <a:xfrm>
            <a:off x="4937760" y="6766560"/>
            <a:ext cx="393480" cy="1271160"/>
            <a:chOff x="4937760" y="6766560"/>
            <a:chExt cx="393480" cy="1271160"/>
          </a:xfrm>
        </p:grpSpPr>
        <p:sp>
          <p:nvSpPr>
            <p:cNvPr id="97" name="AutoShape 14">
              <a:extLst>
                <a:ext uri="{FF2B5EF4-FFF2-40B4-BE49-F238E27FC236}">
                  <a16:creationId xmlns:a16="http://schemas.microsoft.com/office/drawing/2014/main" id="{01B4E6F1-EB64-4EE2-9180-6B26442AC283}"/>
                </a:ext>
              </a:extLst>
            </p:cNvPr>
            <p:cNvSpPr/>
            <p:nvPr/>
          </p:nvSpPr>
          <p:spPr>
            <a:xfrm>
              <a:off x="4937760" y="7319520"/>
              <a:ext cx="393480" cy="718200"/>
            </a:xfrm>
            <a:custGeom>
              <a:avLst>
                <a:gd name="f0" fmla="val 5400"/>
              </a:avLst>
              <a:gdLst>
                <a:gd name="f1" fmla="val 10800000"/>
                <a:gd name="f2" fmla="val 5400000"/>
                <a:gd name="f3" fmla="val 180"/>
                <a:gd name="f4" fmla="val w"/>
                <a:gd name="f5" fmla="val h"/>
                <a:gd name="f6" fmla="val 0"/>
                <a:gd name="f7" fmla="val 88"/>
                <a:gd name="f8" fmla="val 21600"/>
                <a:gd name="f9" fmla="val 44"/>
                <a:gd name="f10" fmla="val -2147483647"/>
                <a:gd name="f11" fmla="val 2147483647"/>
                <a:gd name="f12" fmla="val 10800"/>
                <a:gd name="f13" fmla="val 20"/>
                <a:gd name="f14" fmla="val 68"/>
                <a:gd name="f15" fmla="+- 0 0 0"/>
                <a:gd name="f16" fmla="*/ f4 1 88"/>
                <a:gd name="f17" fmla="*/ f5 1 21600"/>
                <a:gd name="f18" fmla="pin 0 f0 10800"/>
                <a:gd name="f19" fmla="*/ f15 f1 1"/>
                <a:gd name="f20" fmla="*/ f18 2 1"/>
                <a:gd name="f21" fmla="*/ f9 f16 1"/>
                <a:gd name="f22" fmla="*/ f18 f17 1"/>
                <a:gd name="f23" fmla="*/ 0 f16 1"/>
                <a:gd name="f24" fmla="*/ 88 f16 1"/>
                <a:gd name="f25" fmla="*/ 44 f16 1"/>
                <a:gd name="f26" fmla="*/ f19 1 f3"/>
                <a:gd name="f27" fmla="*/ 0 f17 1"/>
                <a:gd name="f28" fmla="*/ 10800 f17 1"/>
                <a:gd name="f29" fmla="*/ 21600 f17 1"/>
                <a:gd name="f30" fmla="*/ f20 1 4"/>
                <a:gd name="f31" fmla="*/ f20 1 2"/>
                <a:gd name="f32" fmla="+- f26 0 f2"/>
                <a:gd name="f33" fmla="*/ f30 6 1"/>
                <a:gd name="f34" fmla="+- 21600 0 f30"/>
                <a:gd name="f35" fmla="*/ f31 f17 1"/>
                <a:gd name="f36" fmla="*/ f33 1 11"/>
                <a:gd name="f37" fmla="*/ f34 f17 1"/>
                <a:gd name="f38" fmla="+- f30 0 f36"/>
                <a:gd name="f39" fmla="+- f34 f36 0"/>
                <a:gd name="f40" fmla="+- f30 f36 0"/>
              </a:gdLst>
              <a:ahLst>
                <a:ahXY gdRefY="f0" minY="f6" maxY="f12">
                  <a:pos x="f21" y="f22"/>
                </a:ahXY>
              </a:ahLst>
              <a:cxnLst>
                <a:cxn ang="3cd4">
                  <a:pos x="hc" y="t"/>
                </a:cxn>
                <a:cxn ang="0">
                  <a:pos x="r" y="vc"/>
                </a:cxn>
                <a:cxn ang="cd4">
                  <a:pos x="hc" y="b"/>
                </a:cxn>
                <a:cxn ang="cd2">
                  <a:pos x="l" y="vc"/>
                </a:cxn>
                <a:cxn ang="f32">
                  <a:pos x="f25" y="f35"/>
                </a:cxn>
                <a:cxn ang="f32">
                  <a:pos x="f25" y="f27"/>
                </a:cxn>
                <a:cxn ang="f32">
                  <a:pos x="f23" y="f28"/>
                </a:cxn>
                <a:cxn ang="f32">
                  <a:pos x="f25" y="f29"/>
                </a:cxn>
                <a:cxn ang="f32">
                  <a:pos x="f24" y="f28"/>
                </a:cxn>
              </a:cxnLst>
              <a:rect l="f23" t="f35" r="f24" b="f37"/>
              <a:pathLst>
                <a:path w="88" h="21600">
                  <a:moveTo>
                    <a:pt x="f9" y="f6"/>
                  </a:moveTo>
                  <a:cubicBezTo>
                    <a:pt x="f13" y="f6"/>
                    <a:pt x="f6" y="f38"/>
                    <a:pt x="f6" y="f30"/>
                  </a:cubicBezTo>
                  <a:lnTo>
                    <a:pt x="f6" y="f34"/>
                  </a:lnTo>
                  <a:cubicBezTo>
                    <a:pt x="f6" y="f39"/>
                    <a:pt x="f13" y="f8"/>
                    <a:pt x="f9" y="f8"/>
                  </a:cubicBezTo>
                  <a:cubicBezTo>
                    <a:pt x="f14" y="f8"/>
                    <a:pt x="f7" y="f39"/>
                    <a:pt x="f7" y="f34"/>
                  </a:cubicBezTo>
                  <a:lnTo>
                    <a:pt x="f7" y="f30"/>
                  </a:lnTo>
                  <a:cubicBezTo>
                    <a:pt x="f7" y="f38"/>
                    <a:pt x="f14" y="f6"/>
                    <a:pt x="f9" y="f6"/>
                  </a:cubicBezTo>
                  <a:close/>
                </a:path>
                <a:path w="88" h="21600">
                  <a:moveTo>
                    <a:pt x="f9" y="f6"/>
                  </a:moveTo>
                  <a:cubicBezTo>
                    <a:pt x="f13" y="f6"/>
                    <a:pt x="f6" y="f38"/>
                    <a:pt x="f6" y="f30"/>
                  </a:cubicBezTo>
                  <a:cubicBezTo>
                    <a:pt x="f6" y="f40"/>
                    <a:pt x="f13" y="f31"/>
                    <a:pt x="f9" y="f31"/>
                  </a:cubicBezTo>
                  <a:cubicBezTo>
                    <a:pt x="f14" y="f31"/>
                    <a:pt x="f7" y="f40"/>
                    <a:pt x="f7" y="f30"/>
                  </a:cubicBezTo>
                  <a:cubicBezTo>
                    <a:pt x="f7" y="f38"/>
                    <a:pt x="f14" y="f6"/>
                    <a:pt x="f9" y="f6"/>
                  </a:cubicBezTo>
                  <a:close/>
                </a:path>
              </a:pathLst>
            </a:custGeom>
            <a:solidFill>
              <a:srgbClr val="73D9F1">
                <a:alpha val="51000"/>
              </a:srgbClr>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8" name="AutoShape 15">
              <a:extLst>
                <a:ext uri="{FF2B5EF4-FFF2-40B4-BE49-F238E27FC236}">
                  <a16:creationId xmlns:a16="http://schemas.microsoft.com/office/drawing/2014/main" id="{43D2F34E-C3A8-4C42-AFCC-EB005CC428A6}"/>
                </a:ext>
              </a:extLst>
            </p:cNvPr>
            <p:cNvSpPr/>
            <p:nvPr/>
          </p:nvSpPr>
          <p:spPr>
            <a:xfrm>
              <a:off x="4937760" y="6766560"/>
              <a:ext cx="393480" cy="718200"/>
            </a:xfrm>
            <a:custGeom>
              <a:avLst>
                <a:gd name="f0" fmla="val 5400"/>
              </a:avLst>
              <a:gdLst>
                <a:gd name="f1" fmla="val 10800000"/>
                <a:gd name="f2" fmla="val 5400000"/>
                <a:gd name="f3" fmla="val 180"/>
                <a:gd name="f4" fmla="val w"/>
                <a:gd name="f5" fmla="val h"/>
                <a:gd name="f6" fmla="val 0"/>
                <a:gd name="f7" fmla="val 88"/>
                <a:gd name="f8" fmla="val 21600"/>
                <a:gd name="f9" fmla="val 44"/>
                <a:gd name="f10" fmla="val -2147483647"/>
                <a:gd name="f11" fmla="val 2147483647"/>
                <a:gd name="f12" fmla="val 10800"/>
                <a:gd name="f13" fmla="val 20"/>
                <a:gd name="f14" fmla="val 68"/>
                <a:gd name="f15" fmla="+- 0 0 0"/>
                <a:gd name="f16" fmla="*/ f4 1 88"/>
                <a:gd name="f17" fmla="*/ f5 1 21600"/>
                <a:gd name="f18" fmla="pin 0 f0 10800"/>
                <a:gd name="f19" fmla="*/ f15 f1 1"/>
                <a:gd name="f20" fmla="*/ f18 2 1"/>
                <a:gd name="f21" fmla="*/ f9 f16 1"/>
                <a:gd name="f22" fmla="*/ f18 f17 1"/>
                <a:gd name="f23" fmla="*/ 0 f16 1"/>
                <a:gd name="f24" fmla="*/ 88 f16 1"/>
                <a:gd name="f25" fmla="*/ 44 f16 1"/>
                <a:gd name="f26" fmla="*/ f19 1 f3"/>
                <a:gd name="f27" fmla="*/ 0 f17 1"/>
                <a:gd name="f28" fmla="*/ 10800 f17 1"/>
                <a:gd name="f29" fmla="*/ 21600 f17 1"/>
                <a:gd name="f30" fmla="*/ f20 1 4"/>
                <a:gd name="f31" fmla="*/ f20 1 2"/>
                <a:gd name="f32" fmla="+- f26 0 f2"/>
                <a:gd name="f33" fmla="*/ f30 6 1"/>
                <a:gd name="f34" fmla="+- 21600 0 f30"/>
                <a:gd name="f35" fmla="*/ f31 f17 1"/>
                <a:gd name="f36" fmla="*/ f33 1 11"/>
                <a:gd name="f37" fmla="*/ f34 f17 1"/>
                <a:gd name="f38" fmla="+- f30 0 f36"/>
                <a:gd name="f39" fmla="+- f34 f36 0"/>
                <a:gd name="f40" fmla="+- f30 f36 0"/>
              </a:gdLst>
              <a:ahLst>
                <a:ahXY gdRefY="f0" minY="f6" maxY="f12">
                  <a:pos x="f21" y="f22"/>
                </a:ahXY>
              </a:ahLst>
              <a:cxnLst>
                <a:cxn ang="3cd4">
                  <a:pos x="hc" y="t"/>
                </a:cxn>
                <a:cxn ang="0">
                  <a:pos x="r" y="vc"/>
                </a:cxn>
                <a:cxn ang="cd4">
                  <a:pos x="hc" y="b"/>
                </a:cxn>
                <a:cxn ang="cd2">
                  <a:pos x="l" y="vc"/>
                </a:cxn>
                <a:cxn ang="f32">
                  <a:pos x="f25" y="f35"/>
                </a:cxn>
                <a:cxn ang="f32">
                  <a:pos x="f25" y="f27"/>
                </a:cxn>
                <a:cxn ang="f32">
                  <a:pos x="f23" y="f28"/>
                </a:cxn>
                <a:cxn ang="f32">
                  <a:pos x="f25" y="f29"/>
                </a:cxn>
                <a:cxn ang="f32">
                  <a:pos x="f24" y="f28"/>
                </a:cxn>
              </a:cxnLst>
              <a:rect l="f23" t="f35" r="f24" b="f37"/>
              <a:pathLst>
                <a:path w="88" h="21600">
                  <a:moveTo>
                    <a:pt x="f9" y="f6"/>
                  </a:moveTo>
                  <a:cubicBezTo>
                    <a:pt x="f13" y="f6"/>
                    <a:pt x="f6" y="f38"/>
                    <a:pt x="f6" y="f30"/>
                  </a:cubicBezTo>
                  <a:lnTo>
                    <a:pt x="f6" y="f34"/>
                  </a:lnTo>
                  <a:cubicBezTo>
                    <a:pt x="f6" y="f39"/>
                    <a:pt x="f13" y="f8"/>
                    <a:pt x="f9" y="f8"/>
                  </a:cubicBezTo>
                  <a:cubicBezTo>
                    <a:pt x="f14" y="f8"/>
                    <a:pt x="f7" y="f39"/>
                    <a:pt x="f7" y="f34"/>
                  </a:cubicBezTo>
                  <a:lnTo>
                    <a:pt x="f7" y="f30"/>
                  </a:lnTo>
                  <a:cubicBezTo>
                    <a:pt x="f7" y="f38"/>
                    <a:pt x="f14" y="f6"/>
                    <a:pt x="f9" y="f6"/>
                  </a:cubicBezTo>
                  <a:close/>
                </a:path>
                <a:path w="88" h="21600">
                  <a:moveTo>
                    <a:pt x="f9" y="f6"/>
                  </a:moveTo>
                  <a:cubicBezTo>
                    <a:pt x="f13" y="f6"/>
                    <a:pt x="f6" y="f38"/>
                    <a:pt x="f6" y="f30"/>
                  </a:cubicBezTo>
                  <a:cubicBezTo>
                    <a:pt x="f6" y="f40"/>
                    <a:pt x="f13" y="f31"/>
                    <a:pt x="f9" y="f31"/>
                  </a:cubicBezTo>
                  <a:cubicBezTo>
                    <a:pt x="f14" y="f31"/>
                    <a:pt x="f7" y="f40"/>
                    <a:pt x="f7" y="f30"/>
                  </a:cubicBezTo>
                  <a:cubicBezTo>
                    <a:pt x="f7" y="f38"/>
                    <a:pt x="f14" y="f6"/>
                    <a:pt x="f9" y="f6"/>
                  </a:cubicBezTo>
                  <a:close/>
                </a:path>
              </a:pathLst>
            </a:custGeom>
            <a:solidFill>
              <a:srgbClr val="73D9F1">
                <a:alpha val="51000"/>
              </a:srgbClr>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99" name="Group 13">
            <a:extLst>
              <a:ext uri="{FF2B5EF4-FFF2-40B4-BE49-F238E27FC236}">
                <a16:creationId xmlns:a16="http://schemas.microsoft.com/office/drawing/2014/main" id="{416EE5AD-699E-4766-A0E5-4BC05B685A94}"/>
              </a:ext>
            </a:extLst>
          </p:cNvPr>
          <p:cNvGrpSpPr/>
          <p:nvPr/>
        </p:nvGrpSpPr>
        <p:grpSpPr>
          <a:xfrm>
            <a:off x="2011680" y="6630840"/>
            <a:ext cx="393480" cy="1271159"/>
            <a:chOff x="2011680" y="6630840"/>
            <a:chExt cx="393480" cy="1271159"/>
          </a:xfrm>
        </p:grpSpPr>
        <p:sp>
          <p:nvSpPr>
            <p:cNvPr id="100" name="AutoShape 14">
              <a:extLst>
                <a:ext uri="{FF2B5EF4-FFF2-40B4-BE49-F238E27FC236}">
                  <a16:creationId xmlns:a16="http://schemas.microsoft.com/office/drawing/2014/main" id="{9E6CD414-488D-4753-A3A8-E542542122A9}"/>
                </a:ext>
              </a:extLst>
            </p:cNvPr>
            <p:cNvSpPr/>
            <p:nvPr/>
          </p:nvSpPr>
          <p:spPr>
            <a:xfrm>
              <a:off x="2011680" y="7183799"/>
              <a:ext cx="393480" cy="718200"/>
            </a:xfrm>
            <a:custGeom>
              <a:avLst>
                <a:gd name="f0" fmla="val 5400"/>
              </a:avLst>
              <a:gdLst>
                <a:gd name="f1" fmla="val 10800000"/>
                <a:gd name="f2" fmla="val 5400000"/>
                <a:gd name="f3" fmla="val 180"/>
                <a:gd name="f4" fmla="val w"/>
                <a:gd name="f5" fmla="val h"/>
                <a:gd name="f6" fmla="val 0"/>
                <a:gd name="f7" fmla="val 88"/>
                <a:gd name="f8" fmla="val 21600"/>
                <a:gd name="f9" fmla="val 44"/>
                <a:gd name="f10" fmla="val -2147483647"/>
                <a:gd name="f11" fmla="val 2147483647"/>
                <a:gd name="f12" fmla="val 10800"/>
                <a:gd name="f13" fmla="val 20"/>
                <a:gd name="f14" fmla="val 68"/>
                <a:gd name="f15" fmla="+- 0 0 0"/>
                <a:gd name="f16" fmla="*/ f4 1 88"/>
                <a:gd name="f17" fmla="*/ f5 1 21600"/>
                <a:gd name="f18" fmla="pin 0 f0 10800"/>
                <a:gd name="f19" fmla="*/ f15 f1 1"/>
                <a:gd name="f20" fmla="*/ f18 2 1"/>
                <a:gd name="f21" fmla="*/ f9 f16 1"/>
                <a:gd name="f22" fmla="*/ f18 f17 1"/>
                <a:gd name="f23" fmla="*/ 0 f16 1"/>
                <a:gd name="f24" fmla="*/ 88 f16 1"/>
                <a:gd name="f25" fmla="*/ 44 f16 1"/>
                <a:gd name="f26" fmla="*/ f19 1 f3"/>
                <a:gd name="f27" fmla="*/ 0 f17 1"/>
                <a:gd name="f28" fmla="*/ 10800 f17 1"/>
                <a:gd name="f29" fmla="*/ 21600 f17 1"/>
                <a:gd name="f30" fmla="*/ f20 1 4"/>
                <a:gd name="f31" fmla="*/ f20 1 2"/>
                <a:gd name="f32" fmla="+- f26 0 f2"/>
                <a:gd name="f33" fmla="*/ f30 6 1"/>
                <a:gd name="f34" fmla="+- 21600 0 f30"/>
                <a:gd name="f35" fmla="*/ f31 f17 1"/>
                <a:gd name="f36" fmla="*/ f33 1 11"/>
                <a:gd name="f37" fmla="*/ f34 f17 1"/>
                <a:gd name="f38" fmla="+- f30 0 f36"/>
                <a:gd name="f39" fmla="+- f34 f36 0"/>
                <a:gd name="f40" fmla="+- f30 f36 0"/>
              </a:gdLst>
              <a:ahLst>
                <a:ahXY gdRefY="f0" minY="f6" maxY="f12">
                  <a:pos x="f21" y="f22"/>
                </a:ahXY>
              </a:ahLst>
              <a:cxnLst>
                <a:cxn ang="3cd4">
                  <a:pos x="hc" y="t"/>
                </a:cxn>
                <a:cxn ang="0">
                  <a:pos x="r" y="vc"/>
                </a:cxn>
                <a:cxn ang="cd4">
                  <a:pos x="hc" y="b"/>
                </a:cxn>
                <a:cxn ang="cd2">
                  <a:pos x="l" y="vc"/>
                </a:cxn>
                <a:cxn ang="f32">
                  <a:pos x="f25" y="f35"/>
                </a:cxn>
                <a:cxn ang="f32">
                  <a:pos x="f25" y="f27"/>
                </a:cxn>
                <a:cxn ang="f32">
                  <a:pos x="f23" y="f28"/>
                </a:cxn>
                <a:cxn ang="f32">
                  <a:pos x="f25" y="f29"/>
                </a:cxn>
                <a:cxn ang="f32">
                  <a:pos x="f24" y="f28"/>
                </a:cxn>
              </a:cxnLst>
              <a:rect l="f23" t="f35" r="f24" b="f37"/>
              <a:pathLst>
                <a:path w="88" h="21600">
                  <a:moveTo>
                    <a:pt x="f9" y="f6"/>
                  </a:moveTo>
                  <a:cubicBezTo>
                    <a:pt x="f13" y="f6"/>
                    <a:pt x="f6" y="f38"/>
                    <a:pt x="f6" y="f30"/>
                  </a:cubicBezTo>
                  <a:lnTo>
                    <a:pt x="f6" y="f34"/>
                  </a:lnTo>
                  <a:cubicBezTo>
                    <a:pt x="f6" y="f39"/>
                    <a:pt x="f13" y="f8"/>
                    <a:pt x="f9" y="f8"/>
                  </a:cubicBezTo>
                  <a:cubicBezTo>
                    <a:pt x="f14" y="f8"/>
                    <a:pt x="f7" y="f39"/>
                    <a:pt x="f7" y="f34"/>
                  </a:cubicBezTo>
                  <a:lnTo>
                    <a:pt x="f7" y="f30"/>
                  </a:lnTo>
                  <a:cubicBezTo>
                    <a:pt x="f7" y="f38"/>
                    <a:pt x="f14" y="f6"/>
                    <a:pt x="f9" y="f6"/>
                  </a:cubicBezTo>
                  <a:close/>
                </a:path>
                <a:path w="88" h="21600">
                  <a:moveTo>
                    <a:pt x="f9" y="f6"/>
                  </a:moveTo>
                  <a:cubicBezTo>
                    <a:pt x="f13" y="f6"/>
                    <a:pt x="f6" y="f38"/>
                    <a:pt x="f6" y="f30"/>
                  </a:cubicBezTo>
                  <a:cubicBezTo>
                    <a:pt x="f6" y="f40"/>
                    <a:pt x="f13" y="f31"/>
                    <a:pt x="f9" y="f31"/>
                  </a:cubicBezTo>
                  <a:cubicBezTo>
                    <a:pt x="f14" y="f31"/>
                    <a:pt x="f7" y="f40"/>
                    <a:pt x="f7" y="f30"/>
                  </a:cubicBezTo>
                  <a:cubicBezTo>
                    <a:pt x="f7" y="f38"/>
                    <a:pt x="f14" y="f6"/>
                    <a:pt x="f9" y="f6"/>
                  </a:cubicBezTo>
                  <a:close/>
                </a:path>
              </a:pathLst>
            </a:custGeom>
            <a:solidFill>
              <a:srgbClr val="73D9F1">
                <a:alpha val="51000"/>
              </a:srgbClr>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1" name="AutoShape 15">
              <a:extLst>
                <a:ext uri="{FF2B5EF4-FFF2-40B4-BE49-F238E27FC236}">
                  <a16:creationId xmlns:a16="http://schemas.microsoft.com/office/drawing/2014/main" id="{F8E2EF1F-AAFA-4193-9669-18E64DB1901A}"/>
                </a:ext>
              </a:extLst>
            </p:cNvPr>
            <p:cNvSpPr/>
            <p:nvPr/>
          </p:nvSpPr>
          <p:spPr>
            <a:xfrm>
              <a:off x="2011680" y="6630840"/>
              <a:ext cx="393480" cy="718200"/>
            </a:xfrm>
            <a:custGeom>
              <a:avLst>
                <a:gd name="f0" fmla="val 5400"/>
              </a:avLst>
              <a:gdLst>
                <a:gd name="f1" fmla="val 10800000"/>
                <a:gd name="f2" fmla="val 5400000"/>
                <a:gd name="f3" fmla="val 180"/>
                <a:gd name="f4" fmla="val w"/>
                <a:gd name="f5" fmla="val h"/>
                <a:gd name="f6" fmla="val 0"/>
                <a:gd name="f7" fmla="val 88"/>
                <a:gd name="f8" fmla="val 21600"/>
                <a:gd name="f9" fmla="val 44"/>
                <a:gd name="f10" fmla="val -2147483647"/>
                <a:gd name="f11" fmla="val 2147483647"/>
                <a:gd name="f12" fmla="val 10800"/>
                <a:gd name="f13" fmla="val 20"/>
                <a:gd name="f14" fmla="val 68"/>
                <a:gd name="f15" fmla="+- 0 0 0"/>
                <a:gd name="f16" fmla="*/ f4 1 88"/>
                <a:gd name="f17" fmla="*/ f5 1 21600"/>
                <a:gd name="f18" fmla="pin 0 f0 10800"/>
                <a:gd name="f19" fmla="*/ f15 f1 1"/>
                <a:gd name="f20" fmla="*/ f18 2 1"/>
                <a:gd name="f21" fmla="*/ f9 f16 1"/>
                <a:gd name="f22" fmla="*/ f18 f17 1"/>
                <a:gd name="f23" fmla="*/ 0 f16 1"/>
                <a:gd name="f24" fmla="*/ 88 f16 1"/>
                <a:gd name="f25" fmla="*/ 44 f16 1"/>
                <a:gd name="f26" fmla="*/ f19 1 f3"/>
                <a:gd name="f27" fmla="*/ 0 f17 1"/>
                <a:gd name="f28" fmla="*/ 10800 f17 1"/>
                <a:gd name="f29" fmla="*/ 21600 f17 1"/>
                <a:gd name="f30" fmla="*/ f20 1 4"/>
                <a:gd name="f31" fmla="*/ f20 1 2"/>
                <a:gd name="f32" fmla="+- f26 0 f2"/>
                <a:gd name="f33" fmla="*/ f30 6 1"/>
                <a:gd name="f34" fmla="+- 21600 0 f30"/>
                <a:gd name="f35" fmla="*/ f31 f17 1"/>
                <a:gd name="f36" fmla="*/ f33 1 11"/>
                <a:gd name="f37" fmla="*/ f34 f17 1"/>
                <a:gd name="f38" fmla="+- f30 0 f36"/>
                <a:gd name="f39" fmla="+- f34 f36 0"/>
                <a:gd name="f40" fmla="+- f30 f36 0"/>
              </a:gdLst>
              <a:ahLst>
                <a:ahXY gdRefY="f0" minY="f6" maxY="f12">
                  <a:pos x="f21" y="f22"/>
                </a:ahXY>
              </a:ahLst>
              <a:cxnLst>
                <a:cxn ang="3cd4">
                  <a:pos x="hc" y="t"/>
                </a:cxn>
                <a:cxn ang="0">
                  <a:pos x="r" y="vc"/>
                </a:cxn>
                <a:cxn ang="cd4">
                  <a:pos x="hc" y="b"/>
                </a:cxn>
                <a:cxn ang="cd2">
                  <a:pos x="l" y="vc"/>
                </a:cxn>
                <a:cxn ang="f32">
                  <a:pos x="f25" y="f35"/>
                </a:cxn>
                <a:cxn ang="f32">
                  <a:pos x="f25" y="f27"/>
                </a:cxn>
                <a:cxn ang="f32">
                  <a:pos x="f23" y="f28"/>
                </a:cxn>
                <a:cxn ang="f32">
                  <a:pos x="f25" y="f29"/>
                </a:cxn>
                <a:cxn ang="f32">
                  <a:pos x="f24" y="f28"/>
                </a:cxn>
              </a:cxnLst>
              <a:rect l="f23" t="f35" r="f24" b="f37"/>
              <a:pathLst>
                <a:path w="88" h="21600">
                  <a:moveTo>
                    <a:pt x="f9" y="f6"/>
                  </a:moveTo>
                  <a:cubicBezTo>
                    <a:pt x="f13" y="f6"/>
                    <a:pt x="f6" y="f38"/>
                    <a:pt x="f6" y="f30"/>
                  </a:cubicBezTo>
                  <a:lnTo>
                    <a:pt x="f6" y="f34"/>
                  </a:lnTo>
                  <a:cubicBezTo>
                    <a:pt x="f6" y="f39"/>
                    <a:pt x="f13" y="f8"/>
                    <a:pt x="f9" y="f8"/>
                  </a:cubicBezTo>
                  <a:cubicBezTo>
                    <a:pt x="f14" y="f8"/>
                    <a:pt x="f7" y="f39"/>
                    <a:pt x="f7" y="f34"/>
                  </a:cubicBezTo>
                  <a:lnTo>
                    <a:pt x="f7" y="f30"/>
                  </a:lnTo>
                  <a:cubicBezTo>
                    <a:pt x="f7" y="f38"/>
                    <a:pt x="f14" y="f6"/>
                    <a:pt x="f9" y="f6"/>
                  </a:cubicBezTo>
                  <a:close/>
                </a:path>
                <a:path w="88" h="21600">
                  <a:moveTo>
                    <a:pt x="f9" y="f6"/>
                  </a:moveTo>
                  <a:cubicBezTo>
                    <a:pt x="f13" y="f6"/>
                    <a:pt x="f6" y="f38"/>
                    <a:pt x="f6" y="f30"/>
                  </a:cubicBezTo>
                  <a:cubicBezTo>
                    <a:pt x="f6" y="f40"/>
                    <a:pt x="f13" y="f31"/>
                    <a:pt x="f9" y="f31"/>
                  </a:cubicBezTo>
                  <a:cubicBezTo>
                    <a:pt x="f14" y="f31"/>
                    <a:pt x="f7" y="f40"/>
                    <a:pt x="f7" y="f30"/>
                  </a:cubicBezTo>
                  <a:cubicBezTo>
                    <a:pt x="f7" y="f38"/>
                    <a:pt x="f14" y="f6"/>
                    <a:pt x="f9" y="f6"/>
                  </a:cubicBezTo>
                  <a:close/>
                </a:path>
              </a:pathLst>
            </a:custGeom>
            <a:solidFill>
              <a:srgbClr val="73D9F1">
                <a:alpha val="51000"/>
              </a:srgbClr>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sp>
        <p:nvSpPr>
          <p:cNvPr id="102" name="TextBox 37">
            <a:extLst>
              <a:ext uri="{FF2B5EF4-FFF2-40B4-BE49-F238E27FC236}">
                <a16:creationId xmlns:a16="http://schemas.microsoft.com/office/drawing/2014/main" id="{0C63C821-8E89-4258-BF5D-9E94DBF05132}"/>
              </a:ext>
            </a:extLst>
          </p:cNvPr>
          <p:cNvSpPr/>
          <p:nvPr/>
        </p:nvSpPr>
        <p:spPr>
          <a:xfrm>
            <a:off x="1569960" y="577332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grpSp>
        <p:nvGrpSpPr>
          <p:cNvPr id="2" name="Group 354">
            <a:extLst>
              <a:ext uri="{FF2B5EF4-FFF2-40B4-BE49-F238E27FC236}">
                <a16:creationId xmlns:a16="http://schemas.microsoft.com/office/drawing/2014/main" id="{5DD7CE6A-5D05-4C0C-B9BE-CC2385EAB07A}"/>
              </a:ext>
            </a:extLst>
          </p:cNvPr>
          <p:cNvGrpSpPr/>
          <p:nvPr/>
        </p:nvGrpSpPr>
        <p:grpSpPr>
          <a:xfrm>
            <a:off x="4963320" y="5872320"/>
            <a:ext cx="739080" cy="1055160"/>
            <a:chOff x="4963320" y="5872320"/>
            <a:chExt cx="739080" cy="1055160"/>
          </a:xfrm>
        </p:grpSpPr>
        <p:sp>
          <p:nvSpPr>
            <p:cNvPr id="3" name="Freeform 239">
              <a:extLst>
                <a:ext uri="{FF2B5EF4-FFF2-40B4-BE49-F238E27FC236}">
                  <a16:creationId xmlns:a16="http://schemas.microsoft.com/office/drawing/2014/main" id="{5E97F0F1-90F8-4595-B23B-8023F1386BFD}"/>
                </a:ext>
              </a:extLst>
            </p:cNvPr>
            <p:cNvSpPr/>
            <p:nvPr/>
          </p:nvSpPr>
          <p:spPr>
            <a:xfrm flipH="1">
              <a:off x="5037840" y="6077519"/>
              <a:ext cx="237240" cy="373680"/>
            </a:xfrm>
            <a:custGeom>
              <a:avLst/>
              <a:gdLst>
                <a:gd name="f0" fmla="val 0"/>
                <a:gd name="f1" fmla="val 246"/>
                <a:gd name="f2" fmla="val 369"/>
                <a:gd name="f3" fmla="val 8"/>
                <a:gd name="f4" fmla="val 234"/>
                <a:gd name="f5" fmla="val 362"/>
                <a:gd name="f6" fmla="val 11"/>
              </a:gdLst>
              <a:ahLst/>
              <a:cxnLst>
                <a:cxn ang="3cd4">
                  <a:pos x="hc" y="t"/>
                </a:cxn>
                <a:cxn ang="0">
                  <a:pos x="r" y="vc"/>
                </a:cxn>
                <a:cxn ang="cd4">
                  <a:pos x="hc" y="b"/>
                </a:cxn>
                <a:cxn ang="cd2">
                  <a:pos x="l" y="vc"/>
                </a:cxn>
              </a:cxnLst>
              <a:rect l="l" t="t" r="r" b="b"/>
              <a:pathLst>
                <a:path w="246" h="369">
                  <a:moveTo>
                    <a:pt x="f0" y="f3"/>
                  </a:moveTo>
                  <a:lnTo>
                    <a:pt x="f4" y="f2"/>
                  </a:lnTo>
                  <a:lnTo>
                    <a:pt x="f1" y="f5"/>
                  </a:lnTo>
                  <a:lnTo>
                    <a:pt x="f6" y="f0"/>
                  </a:lnTo>
                  <a:lnTo>
                    <a:pt x="f0" y="f3"/>
                  </a:lnTo>
                  <a:close/>
                </a:path>
              </a:pathLst>
            </a:custGeom>
            <a:solidFill>
              <a:srgbClr val="000000"/>
            </a:solidFill>
            <a:ln>
              <a:noFill/>
              <a:prstDash val="soli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 name="Freeform 241">
              <a:extLst>
                <a:ext uri="{FF2B5EF4-FFF2-40B4-BE49-F238E27FC236}">
                  <a16:creationId xmlns:a16="http://schemas.microsoft.com/office/drawing/2014/main" id="{75FDF465-0ECE-4581-823D-8AE66FF0F5C5}"/>
                </a:ext>
              </a:extLst>
            </p:cNvPr>
            <p:cNvSpPr/>
            <p:nvPr/>
          </p:nvSpPr>
          <p:spPr>
            <a:xfrm flipH="1">
              <a:off x="5120280" y="5982840"/>
              <a:ext cx="398520" cy="534600"/>
            </a:xfrm>
            <a:custGeom>
              <a:avLst/>
              <a:gdLst>
                <a:gd name="f0" fmla="val 0"/>
                <a:gd name="f1" fmla="val 410"/>
                <a:gd name="f2" fmla="val 526"/>
                <a:gd name="f3" fmla="val 85"/>
                <a:gd name="f4" fmla="val 57"/>
                <a:gd name="f5" fmla="val 63"/>
                <a:gd name="f6" fmla="val 143"/>
                <a:gd name="f7" fmla="val 11"/>
                <a:gd name="f8" fmla="val 177"/>
                <a:gd name="f9" fmla="val 217"/>
                <a:gd name="f10" fmla="val 154"/>
                <a:gd name="f11" fmla="val 457"/>
                <a:gd name="f12" fmla="val 251"/>
                <a:gd name="f13" fmla="val 423"/>
                <a:gd name="f14" fmla="val 399"/>
                <a:gd name="f15" fmla="val 309"/>
                <a:gd name="f16" fmla="val 239"/>
                <a:gd name="f17" fmla="val 194"/>
                <a:gd name="f18" fmla="val 52"/>
                <a:gd name="f19" fmla="val 142"/>
                <a:gd name="f20" fmla="val 86"/>
              </a:gdLst>
              <a:ahLst/>
              <a:cxnLst>
                <a:cxn ang="3cd4">
                  <a:pos x="hc" y="t"/>
                </a:cxn>
                <a:cxn ang="0">
                  <a:pos x="r" y="vc"/>
                </a:cxn>
                <a:cxn ang="cd4">
                  <a:pos x="hc" y="b"/>
                </a:cxn>
                <a:cxn ang="cd2">
                  <a:pos x="l" y="vc"/>
                </a:cxn>
              </a:cxnLst>
              <a:rect l="l" t="t" r="r" b="b"/>
              <a:pathLst>
                <a:path w="410" h="526">
                  <a:moveTo>
                    <a:pt x="f3" y="f0"/>
                  </a:moveTo>
                  <a:lnTo>
                    <a:pt x="f0" y="f4"/>
                  </a:lnTo>
                  <a:lnTo>
                    <a:pt x="f5" y="f6"/>
                  </a:lnTo>
                  <a:lnTo>
                    <a:pt x="f7" y="f8"/>
                  </a:lnTo>
                  <a:lnTo>
                    <a:pt x="f0" y="f9"/>
                  </a:lnTo>
                  <a:lnTo>
                    <a:pt x="f10" y="f11"/>
                  </a:lnTo>
                  <a:lnTo>
                    <a:pt x="f12" y="f2"/>
                  </a:lnTo>
                  <a:lnTo>
                    <a:pt x="f1" y="f13"/>
                  </a:lnTo>
                  <a:lnTo>
                    <a:pt x="f14" y="f15"/>
                  </a:lnTo>
                  <a:lnTo>
                    <a:pt x="f16" y="f4"/>
                  </a:lnTo>
                  <a:lnTo>
                    <a:pt x="f17" y="f18"/>
                  </a:lnTo>
                  <a:lnTo>
                    <a:pt x="f19" y="f20"/>
                  </a:lnTo>
                  <a:lnTo>
                    <a:pt x="f3" y="f0"/>
                  </a:lnTo>
                  <a:close/>
                </a:path>
              </a:pathLst>
            </a:custGeom>
            <a:solidFill>
              <a:srgbClr val="FFCC99"/>
            </a:solid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 name="Freeform 242">
              <a:extLst>
                <a:ext uri="{FF2B5EF4-FFF2-40B4-BE49-F238E27FC236}">
                  <a16:creationId xmlns:a16="http://schemas.microsoft.com/office/drawing/2014/main" id="{9824E061-C4CC-4EBE-A25F-585DD722706E}"/>
                </a:ext>
              </a:extLst>
            </p:cNvPr>
            <p:cNvSpPr/>
            <p:nvPr/>
          </p:nvSpPr>
          <p:spPr>
            <a:xfrm flipH="1">
              <a:off x="5054040" y="6425280"/>
              <a:ext cx="233280" cy="170640"/>
            </a:xfrm>
            <a:custGeom>
              <a:avLst/>
              <a:gdLst>
                <a:gd name="f0" fmla="val 0"/>
                <a:gd name="f1" fmla="val 242"/>
                <a:gd name="f2" fmla="val 169"/>
                <a:gd name="f3" fmla="val 23"/>
                <a:gd name="f4" fmla="val 15"/>
                <a:gd name="f5" fmla="val 146"/>
                <a:gd name="f6" fmla="val 227"/>
              </a:gdLst>
              <a:ahLst/>
              <a:cxnLst>
                <a:cxn ang="3cd4">
                  <a:pos x="hc" y="t"/>
                </a:cxn>
                <a:cxn ang="0">
                  <a:pos x="r" y="vc"/>
                </a:cxn>
                <a:cxn ang="cd4">
                  <a:pos x="hc" y="b"/>
                </a:cxn>
                <a:cxn ang="cd2">
                  <a:pos x="l" y="vc"/>
                </a:cxn>
              </a:cxnLst>
              <a:rect l="l" t="t" r="r" b="b"/>
              <a:pathLst>
                <a:path w="242" h="169">
                  <a:moveTo>
                    <a:pt x="f1" y="f3"/>
                  </a:moveTo>
                  <a:lnTo>
                    <a:pt x="f4" y="f2"/>
                  </a:lnTo>
                  <a:lnTo>
                    <a:pt x="f0" y="f5"/>
                  </a:lnTo>
                  <a:lnTo>
                    <a:pt x="f6" y="f0"/>
                  </a:lnTo>
                  <a:lnTo>
                    <a:pt x="f1" y="f3"/>
                  </a:lnTo>
                  <a:close/>
                </a:path>
              </a:pathLst>
            </a:custGeom>
            <a:solidFill>
              <a:srgbClr val="000000"/>
            </a:solidFill>
            <a:ln>
              <a:noFill/>
              <a:prstDash val="soli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 name="Freeform 243">
              <a:extLst>
                <a:ext uri="{FF2B5EF4-FFF2-40B4-BE49-F238E27FC236}">
                  <a16:creationId xmlns:a16="http://schemas.microsoft.com/office/drawing/2014/main" id="{2C12785F-4064-4CB2-B69E-BA4972837E64}"/>
                </a:ext>
              </a:extLst>
            </p:cNvPr>
            <p:cNvSpPr/>
            <p:nvPr/>
          </p:nvSpPr>
          <p:spPr>
            <a:xfrm flipH="1">
              <a:off x="5005800" y="6511679"/>
              <a:ext cx="162720" cy="254880"/>
            </a:xfrm>
            <a:custGeom>
              <a:avLst/>
              <a:gdLst>
                <a:gd name="f0" fmla="val 0"/>
                <a:gd name="f1" fmla="val 169"/>
                <a:gd name="f2" fmla="val 253"/>
                <a:gd name="f3" fmla="val 8"/>
                <a:gd name="f4" fmla="val 157"/>
                <a:gd name="f5" fmla="val 246"/>
                <a:gd name="f6" fmla="val 11"/>
              </a:gdLst>
              <a:ahLst/>
              <a:cxnLst>
                <a:cxn ang="3cd4">
                  <a:pos x="hc" y="t"/>
                </a:cxn>
                <a:cxn ang="0">
                  <a:pos x="r" y="vc"/>
                </a:cxn>
                <a:cxn ang="cd4">
                  <a:pos x="hc" y="b"/>
                </a:cxn>
                <a:cxn ang="cd2">
                  <a:pos x="l" y="vc"/>
                </a:cxn>
              </a:cxnLst>
              <a:rect l="l" t="t" r="r" b="b"/>
              <a:pathLst>
                <a:path w="169" h="253">
                  <a:moveTo>
                    <a:pt x="f0" y="f3"/>
                  </a:moveTo>
                  <a:lnTo>
                    <a:pt x="f4" y="f2"/>
                  </a:lnTo>
                  <a:lnTo>
                    <a:pt x="f1" y="f5"/>
                  </a:lnTo>
                  <a:lnTo>
                    <a:pt x="f6" y="f0"/>
                  </a:lnTo>
                  <a:lnTo>
                    <a:pt x="f0" y="f3"/>
                  </a:lnTo>
                  <a:close/>
                </a:path>
              </a:pathLst>
            </a:custGeom>
            <a:solidFill>
              <a:srgbClr val="000000"/>
            </a:solidFill>
            <a:ln>
              <a:noFill/>
              <a:prstDash val="soli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 name="Freeform 244">
              <a:extLst>
                <a:ext uri="{FF2B5EF4-FFF2-40B4-BE49-F238E27FC236}">
                  <a16:creationId xmlns:a16="http://schemas.microsoft.com/office/drawing/2014/main" id="{B1ABBED6-7F7F-4EE8-8243-DE3A93A4C31D}"/>
                </a:ext>
              </a:extLst>
            </p:cNvPr>
            <p:cNvSpPr/>
            <p:nvPr/>
          </p:nvSpPr>
          <p:spPr>
            <a:xfrm flipH="1">
              <a:off x="4963320" y="6710760"/>
              <a:ext cx="90360" cy="88200"/>
            </a:xfrm>
            <a:custGeom>
              <a:avLst/>
              <a:gdLst>
                <a:gd name="f0" fmla="val 0"/>
                <a:gd name="f1" fmla="val 93"/>
                <a:gd name="f2" fmla="val 88"/>
                <a:gd name="f3" fmla="val 50"/>
                <a:gd name="f4" fmla="val 35"/>
                <a:gd name="f5" fmla="val 38"/>
                <a:gd name="f6" fmla="val 58"/>
              </a:gdLst>
              <a:ahLst/>
              <a:cxnLst>
                <a:cxn ang="3cd4">
                  <a:pos x="hc" y="t"/>
                </a:cxn>
                <a:cxn ang="0">
                  <a:pos x="r" y="vc"/>
                </a:cxn>
                <a:cxn ang="cd4">
                  <a:pos x="hc" y="b"/>
                </a:cxn>
                <a:cxn ang="cd2">
                  <a:pos x="l" y="vc"/>
                </a:cxn>
              </a:cxnLst>
              <a:rect l="l" t="t" r="r" b="b"/>
              <a:pathLst>
                <a:path w="93" h="88">
                  <a:moveTo>
                    <a:pt x="f1" y="f3"/>
                  </a:moveTo>
                  <a:lnTo>
                    <a:pt x="f4" y="f2"/>
                  </a:lnTo>
                  <a:lnTo>
                    <a:pt x="f0" y="f5"/>
                  </a:lnTo>
                  <a:lnTo>
                    <a:pt x="f6" y="f0"/>
                  </a:lnTo>
                  <a:lnTo>
                    <a:pt x="f1" y="f3"/>
                  </a:lnTo>
                  <a:close/>
                </a:path>
              </a:pathLst>
            </a:custGeom>
            <a:solidFill>
              <a:srgbClr val="000000"/>
            </a:solidFill>
            <a:ln>
              <a:noFill/>
              <a:prstDash val="soli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 name="Rectangle 245">
              <a:extLst>
                <a:ext uri="{FF2B5EF4-FFF2-40B4-BE49-F238E27FC236}">
                  <a16:creationId xmlns:a16="http://schemas.microsoft.com/office/drawing/2014/main" id="{3C67EB15-8D56-4FA9-A718-7B4E8C65352E}"/>
                </a:ext>
              </a:extLst>
            </p:cNvPr>
            <p:cNvSpPr/>
            <p:nvPr/>
          </p:nvSpPr>
          <p:spPr>
            <a:xfrm flipH="1">
              <a:off x="5050079" y="6895800"/>
              <a:ext cx="267480" cy="31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a:noFill/>
              <a:prstDash val="soli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 name="Rectangle 246">
              <a:extLst>
                <a:ext uri="{FF2B5EF4-FFF2-40B4-BE49-F238E27FC236}">
                  <a16:creationId xmlns:a16="http://schemas.microsoft.com/office/drawing/2014/main" id="{5AEDF8FC-33DC-4417-B501-FE6ADD3AAAE6}"/>
                </a:ext>
              </a:extLst>
            </p:cNvPr>
            <p:cNvSpPr/>
            <p:nvPr/>
          </p:nvSpPr>
          <p:spPr>
            <a:xfrm flipH="1">
              <a:off x="5549760" y="6573960"/>
              <a:ext cx="13680" cy="33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a:noFill/>
              <a:prstDash val="soli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 name="Rectangle 247">
              <a:extLst>
                <a:ext uri="{FF2B5EF4-FFF2-40B4-BE49-F238E27FC236}">
                  <a16:creationId xmlns:a16="http://schemas.microsoft.com/office/drawing/2014/main" id="{F8768409-8AF7-4CCF-9C60-B8184F3BA0F4}"/>
                </a:ext>
              </a:extLst>
            </p:cNvPr>
            <p:cNvSpPr/>
            <p:nvPr/>
          </p:nvSpPr>
          <p:spPr>
            <a:xfrm flipH="1">
              <a:off x="5164920" y="6507720"/>
              <a:ext cx="29880" cy="33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a:noFill/>
              <a:prstDash val="soli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 name="Freeform 248">
              <a:extLst>
                <a:ext uri="{FF2B5EF4-FFF2-40B4-BE49-F238E27FC236}">
                  <a16:creationId xmlns:a16="http://schemas.microsoft.com/office/drawing/2014/main" id="{5CF01C80-16EA-4128-B7BD-4061FC033F62}"/>
                </a:ext>
              </a:extLst>
            </p:cNvPr>
            <p:cNvSpPr/>
            <p:nvPr/>
          </p:nvSpPr>
          <p:spPr>
            <a:xfrm flipH="1">
              <a:off x="5261400" y="6831360"/>
              <a:ext cx="39960" cy="72000"/>
            </a:xfrm>
            <a:custGeom>
              <a:avLst/>
              <a:gdLst>
                <a:gd name="f0" fmla="val 0"/>
                <a:gd name="f1" fmla="val 42"/>
                <a:gd name="f2" fmla="val 73"/>
                <a:gd name="f3" fmla="val 4"/>
                <a:gd name="f4" fmla="val 11"/>
                <a:gd name="f5" fmla="val 69"/>
                <a:gd name="f6" fmla="val 31"/>
              </a:gdLst>
              <a:ahLst/>
              <a:cxnLst>
                <a:cxn ang="3cd4">
                  <a:pos x="hc" y="t"/>
                </a:cxn>
                <a:cxn ang="0">
                  <a:pos x="r" y="vc"/>
                </a:cxn>
                <a:cxn ang="cd4">
                  <a:pos x="hc" y="b"/>
                </a:cxn>
                <a:cxn ang="cd2">
                  <a:pos x="l" y="vc"/>
                </a:cxn>
              </a:cxnLst>
              <a:rect l="l" t="t" r="r" b="b"/>
              <a:pathLst>
                <a:path w="42" h="73">
                  <a:moveTo>
                    <a:pt x="f1" y="f3"/>
                  </a:moveTo>
                  <a:lnTo>
                    <a:pt x="f4" y="f2"/>
                  </a:lnTo>
                  <a:lnTo>
                    <a:pt x="f0" y="f5"/>
                  </a:lnTo>
                  <a:lnTo>
                    <a:pt x="f6" y="f0"/>
                  </a:lnTo>
                  <a:lnTo>
                    <a:pt x="f1" y="f3"/>
                  </a:lnTo>
                  <a:close/>
                </a:path>
              </a:pathLst>
            </a:custGeom>
            <a:solidFill>
              <a:srgbClr val="000000"/>
            </a:solidFill>
            <a:ln>
              <a:noFill/>
              <a:prstDash val="soli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 name="Freeform 249">
              <a:extLst>
                <a:ext uri="{FF2B5EF4-FFF2-40B4-BE49-F238E27FC236}">
                  <a16:creationId xmlns:a16="http://schemas.microsoft.com/office/drawing/2014/main" id="{9A6C6711-0D0D-4B75-BE4E-383EF53540F6}"/>
                </a:ext>
              </a:extLst>
            </p:cNvPr>
            <p:cNvSpPr/>
            <p:nvPr/>
          </p:nvSpPr>
          <p:spPr>
            <a:xfrm flipH="1">
              <a:off x="5050079" y="6839640"/>
              <a:ext cx="39960" cy="64080"/>
            </a:xfrm>
            <a:custGeom>
              <a:avLst/>
              <a:gdLst>
                <a:gd name="f0" fmla="val 0"/>
                <a:gd name="f1" fmla="val 42"/>
                <a:gd name="f2" fmla="val 65"/>
                <a:gd name="f3" fmla="val 3"/>
                <a:gd name="f4" fmla="val 31"/>
                <a:gd name="f5" fmla="val 61"/>
                <a:gd name="f6" fmla="val 11"/>
              </a:gdLst>
              <a:ahLst/>
              <a:cxnLst>
                <a:cxn ang="3cd4">
                  <a:pos x="hc" y="t"/>
                </a:cxn>
                <a:cxn ang="0">
                  <a:pos x="r" y="vc"/>
                </a:cxn>
                <a:cxn ang="cd4">
                  <a:pos x="hc" y="b"/>
                </a:cxn>
                <a:cxn ang="cd2">
                  <a:pos x="l" y="vc"/>
                </a:cxn>
              </a:cxnLst>
              <a:rect l="l" t="t" r="r" b="b"/>
              <a:pathLst>
                <a:path w="42" h="65">
                  <a:moveTo>
                    <a:pt x="f0" y="f3"/>
                  </a:moveTo>
                  <a:lnTo>
                    <a:pt x="f4" y="f2"/>
                  </a:lnTo>
                  <a:lnTo>
                    <a:pt x="f1" y="f5"/>
                  </a:lnTo>
                  <a:lnTo>
                    <a:pt x="f6" y="f0"/>
                  </a:lnTo>
                  <a:lnTo>
                    <a:pt x="f0" y="f3"/>
                  </a:lnTo>
                  <a:close/>
                </a:path>
              </a:pathLst>
            </a:custGeom>
            <a:solidFill>
              <a:srgbClr val="000000"/>
            </a:solidFill>
            <a:ln>
              <a:noFill/>
              <a:prstDash val="soli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 name="Rectangle 250">
              <a:extLst>
                <a:ext uri="{FF2B5EF4-FFF2-40B4-BE49-F238E27FC236}">
                  <a16:creationId xmlns:a16="http://schemas.microsoft.com/office/drawing/2014/main" id="{C4BB1FB6-BAB5-4F3B-934E-431674A4DEC6}"/>
                </a:ext>
              </a:extLst>
            </p:cNvPr>
            <p:cNvSpPr/>
            <p:nvPr/>
          </p:nvSpPr>
          <p:spPr>
            <a:xfrm flipH="1">
              <a:off x="5080320" y="6835319"/>
              <a:ext cx="189000" cy="1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a:noFill/>
              <a:prstDash val="soli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4" name="Freeform 251">
              <a:extLst>
                <a:ext uri="{FF2B5EF4-FFF2-40B4-BE49-F238E27FC236}">
                  <a16:creationId xmlns:a16="http://schemas.microsoft.com/office/drawing/2014/main" id="{0C16EF27-DE4B-4602-A476-23FBC27E18BA}"/>
                </a:ext>
              </a:extLst>
            </p:cNvPr>
            <p:cNvSpPr/>
            <p:nvPr/>
          </p:nvSpPr>
          <p:spPr>
            <a:xfrm flipH="1">
              <a:off x="5420520" y="5898599"/>
              <a:ext cx="176760" cy="164520"/>
            </a:xfrm>
            <a:custGeom>
              <a:avLst/>
              <a:gdLst>
                <a:gd name="f0" fmla="val 0"/>
                <a:gd name="f1" fmla="val 183"/>
                <a:gd name="f2" fmla="val 163"/>
                <a:gd name="f3" fmla="val 164"/>
                <a:gd name="f4" fmla="val 2"/>
                <a:gd name="f5" fmla="val 147"/>
                <a:gd name="f6" fmla="val 4"/>
                <a:gd name="f7" fmla="val 129"/>
                <a:gd name="f8" fmla="val 7"/>
                <a:gd name="f9" fmla="val 112"/>
                <a:gd name="f10" fmla="val 12"/>
                <a:gd name="f11" fmla="val 98"/>
                <a:gd name="f12" fmla="val 19"/>
                <a:gd name="f13" fmla="val 82"/>
                <a:gd name="f14" fmla="val 27"/>
                <a:gd name="f15" fmla="val 69"/>
                <a:gd name="f16" fmla="val 36"/>
                <a:gd name="f17" fmla="val 55"/>
                <a:gd name="f18" fmla="val 47"/>
                <a:gd name="f19" fmla="val 43"/>
                <a:gd name="f20" fmla="val 58"/>
                <a:gd name="f21" fmla="val 32"/>
                <a:gd name="f22" fmla="val 71"/>
                <a:gd name="f23" fmla="val 23"/>
                <a:gd name="f24" fmla="val 84"/>
                <a:gd name="f25" fmla="val 16"/>
                <a:gd name="f26" fmla="val 9"/>
                <a:gd name="f27" fmla="val 113"/>
                <a:gd name="f28" fmla="val 144"/>
                <a:gd name="f29" fmla="val 1"/>
                <a:gd name="f30" fmla="val 162"/>
              </a:gdLst>
              <a:ahLst/>
              <a:cxnLst>
                <a:cxn ang="3cd4">
                  <a:pos x="hc" y="t"/>
                </a:cxn>
                <a:cxn ang="0">
                  <a:pos x="r" y="vc"/>
                </a:cxn>
                <a:cxn ang="cd4">
                  <a:pos x="hc" y="b"/>
                </a:cxn>
                <a:cxn ang="cd2">
                  <a:pos x="l" y="vc"/>
                </a:cxn>
              </a:cxnLst>
              <a:rect l="l" t="t" r="r" b="b"/>
              <a:pathLst>
                <a:path w="183" h="163">
                  <a:moveTo>
                    <a:pt x="f1" y="f0"/>
                  </a:moveTo>
                  <a:lnTo>
                    <a:pt x="f3" y="f4"/>
                  </a:lnTo>
                  <a:lnTo>
                    <a:pt x="f5" y="f6"/>
                  </a:lnTo>
                  <a:lnTo>
                    <a:pt x="f7" y="f8"/>
                  </a:lnTo>
                  <a:lnTo>
                    <a:pt x="f9" y="f10"/>
                  </a:lnTo>
                  <a:lnTo>
                    <a:pt x="f11" y="f12"/>
                  </a:lnTo>
                  <a:lnTo>
                    <a:pt x="f13" y="f14"/>
                  </a:lnTo>
                  <a:lnTo>
                    <a:pt x="f15" y="f16"/>
                  </a:lnTo>
                  <a:lnTo>
                    <a:pt x="f17" y="f18"/>
                  </a:lnTo>
                  <a:lnTo>
                    <a:pt x="f19" y="f20"/>
                  </a:lnTo>
                  <a:lnTo>
                    <a:pt x="f21" y="f22"/>
                  </a:lnTo>
                  <a:lnTo>
                    <a:pt x="f23" y="f24"/>
                  </a:lnTo>
                  <a:lnTo>
                    <a:pt x="f25" y="f11"/>
                  </a:lnTo>
                  <a:lnTo>
                    <a:pt x="f26" y="f27"/>
                  </a:lnTo>
                  <a:lnTo>
                    <a:pt x="f6" y="f7"/>
                  </a:lnTo>
                  <a:lnTo>
                    <a:pt x="f4" y="f28"/>
                  </a:lnTo>
                  <a:lnTo>
                    <a:pt x="f29" y="f30"/>
                  </a:lnTo>
                  <a:lnTo>
                    <a:pt x="f0" y="f30"/>
                  </a:lnTo>
                  <a:lnTo>
                    <a:pt x="f29" y="f2"/>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15" name="Group 252">
              <a:extLst>
                <a:ext uri="{FF2B5EF4-FFF2-40B4-BE49-F238E27FC236}">
                  <a16:creationId xmlns:a16="http://schemas.microsoft.com/office/drawing/2014/main" id="{6A6F0ACB-0167-4230-AAB8-B425D4205644}"/>
                </a:ext>
              </a:extLst>
            </p:cNvPr>
            <p:cNvGrpSpPr/>
            <p:nvPr/>
          </p:nvGrpSpPr>
          <p:grpSpPr>
            <a:xfrm>
              <a:off x="5420520" y="5872320"/>
              <a:ext cx="40320" cy="66239"/>
              <a:chOff x="5420520" y="5872320"/>
              <a:chExt cx="40320" cy="66239"/>
            </a:xfrm>
          </p:grpSpPr>
          <p:sp>
            <p:nvSpPr>
              <p:cNvPr id="16" name="Line 253">
                <a:extLst>
                  <a:ext uri="{FF2B5EF4-FFF2-40B4-BE49-F238E27FC236}">
                    <a16:creationId xmlns:a16="http://schemas.microsoft.com/office/drawing/2014/main" id="{39CDD8FA-C01E-4312-807B-D29BC515A988}"/>
                  </a:ext>
                </a:extLst>
              </p:cNvPr>
              <p:cNvSpPr/>
              <p:nvPr/>
            </p:nvSpPr>
            <p:spPr>
              <a:xfrm flipH="1">
                <a:off x="5432040" y="5901480"/>
                <a:ext cx="27000" cy="37079"/>
              </a:xfrm>
              <a:prstGeom prst="line">
                <a:avLst/>
              </a:prstGeom>
              <a:noFill/>
              <a:ln w="12600">
                <a:solidFill>
                  <a:srgbClr val="000000"/>
                </a:solidFill>
                <a:prstDash val="solid"/>
                <a:round/>
              </a:ln>
            </p:spPr>
            <p:txBody>
              <a:bodyPr vert="horz" wrap="square" lIns="90000" tIns="45000" rIns="90000" bIns="4500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7" name="Line 254">
                <a:extLst>
                  <a:ext uri="{FF2B5EF4-FFF2-40B4-BE49-F238E27FC236}">
                    <a16:creationId xmlns:a16="http://schemas.microsoft.com/office/drawing/2014/main" id="{C0EF2AA9-8629-4891-B0CC-B5D27E9AA9D1}"/>
                  </a:ext>
                </a:extLst>
              </p:cNvPr>
              <p:cNvSpPr/>
              <p:nvPr/>
            </p:nvSpPr>
            <p:spPr>
              <a:xfrm flipH="1" flipV="1">
                <a:off x="5420520" y="5872320"/>
                <a:ext cx="40320" cy="29160"/>
              </a:xfrm>
              <a:prstGeom prst="line">
                <a:avLst/>
              </a:prstGeom>
              <a:noFill/>
              <a:ln w="12600">
                <a:solidFill>
                  <a:srgbClr val="000000"/>
                </a:solidFill>
                <a:prstDash val="solid"/>
                <a:round/>
              </a:ln>
            </p:spPr>
            <p:txBody>
              <a:bodyPr vert="horz" wrap="square" lIns="90000" tIns="45000" rIns="90000" bIns="4500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18" name="Group 255">
              <a:extLst>
                <a:ext uri="{FF2B5EF4-FFF2-40B4-BE49-F238E27FC236}">
                  <a16:creationId xmlns:a16="http://schemas.microsoft.com/office/drawing/2014/main" id="{85E7ACD2-B171-48F6-A0FB-9832F20CBA1F}"/>
                </a:ext>
              </a:extLst>
            </p:cNvPr>
            <p:cNvGrpSpPr/>
            <p:nvPr/>
          </p:nvGrpSpPr>
          <p:grpSpPr>
            <a:xfrm>
              <a:off x="5567760" y="6028920"/>
              <a:ext cx="64440" cy="44280"/>
              <a:chOff x="5567760" y="6028920"/>
              <a:chExt cx="64440" cy="44280"/>
            </a:xfrm>
          </p:grpSpPr>
          <p:sp>
            <p:nvSpPr>
              <p:cNvPr id="19" name="Line 256">
                <a:extLst>
                  <a:ext uri="{FF2B5EF4-FFF2-40B4-BE49-F238E27FC236}">
                    <a16:creationId xmlns:a16="http://schemas.microsoft.com/office/drawing/2014/main" id="{709B0770-2D2D-4A19-BA27-2ADA2396CB80}"/>
                  </a:ext>
                </a:extLst>
              </p:cNvPr>
              <p:cNvSpPr/>
              <p:nvPr/>
            </p:nvSpPr>
            <p:spPr>
              <a:xfrm flipV="1">
                <a:off x="5591160" y="6049080"/>
                <a:ext cx="41040" cy="23040"/>
              </a:xfrm>
              <a:prstGeom prst="line">
                <a:avLst/>
              </a:prstGeom>
              <a:noFill/>
              <a:ln w="12600">
                <a:solidFill>
                  <a:srgbClr val="000000"/>
                </a:solidFill>
                <a:prstDash val="solid"/>
                <a:round/>
              </a:ln>
            </p:spPr>
            <p:txBody>
              <a:bodyPr vert="horz" wrap="square" lIns="90000" tIns="45000" rIns="90000" bIns="4500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0" name="Line 257">
                <a:extLst>
                  <a:ext uri="{FF2B5EF4-FFF2-40B4-BE49-F238E27FC236}">
                    <a16:creationId xmlns:a16="http://schemas.microsoft.com/office/drawing/2014/main" id="{1031D147-D8AF-4CFA-BF42-3A79324AD6E7}"/>
                  </a:ext>
                </a:extLst>
              </p:cNvPr>
              <p:cNvSpPr/>
              <p:nvPr/>
            </p:nvSpPr>
            <p:spPr>
              <a:xfrm flipH="1" flipV="1">
                <a:off x="5567760" y="6028920"/>
                <a:ext cx="24120" cy="44280"/>
              </a:xfrm>
              <a:prstGeom prst="line">
                <a:avLst/>
              </a:prstGeom>
              <a:noFill/>
              <a:ln w="12600">
                <a:solidFill>
                  <a:srgbClr val="000000"/>
                </a:solidFill>
                <a:prstDash val="solid"/>
                <a:round/>
              </a:ln>
            </p:spPr>
            <p:txBody>
              <a:bodyPr vert="horz" wrap="square" lIns="90000" tIns="45000" rIns="90000" bIns="4500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sp>
          <p:nvSpPr>
            <p:cNvPr id="21" name="Freeform 258">
              <a:extLst>
                <a:ext uri="{FF2B5EF4-FFF2-40B4-BE49-F238E27FC236}">
                  <a16:creationId xmlns:a16="http://schemas.microsoft.com/office/drawing/2014/main" id="{71108A5F-804C-49A1-BD5F-6A088A8493D6}"/>
                </a:ext>
              </a:extLst>
            </p:cNvPr>
            <p:cNvSpPr/>
            <p:nvPr/>
          </p:nvSpPr>
          <p:spPr>
            <a:xfrm flipH="1">
              <a:off x="5420520" y="5898599"/>
              <a:ext cx="176760" cy="164520"/>
            </a:xfrm>
            <a:custGeom>
              <a:avLst/>
              <a:gdLst>
                <a:gd name="f0" fmla="val 0"/>
                <a:gd name="f1" fmla="val 183"/>
                <a:gd name="f2" fmla="val 163"/>
                <a:gd name="f3" fmla="val 164"/>
                <a:gd name="f4" fmla="val 2"/>
                <a:gd name="f5" fmla="val 147"/>
                <a:gd name="f6" fmla="val 4"/>
                <a:gd name="f7" fmla="val 129"/>
                <a:gd name="f8" fmla="val 7"/>
                <a:gd name="f9" fmla="val 112"/>
                <a:gd name="f10" fmla="val 12"/>
                <a:gd name="f11" fmla="val 98"/>
                <a:gd name="f12" fmla="val 19"/>
                <a:gd name="f13" fmla="val 82"/>
                <a:gd name="f14" fmla="val 27"/>
                <a:gd name="f15" fmla="val 69"/>
                <a:gd name="f16" fmla="val 36"/>
                <a:gd name="f17" fmla="val 55"/>
                <a:gd name="f18" fmla="val 47"/>
                <a:gd name="f19" fmla="val 43"/>
                <a:gd name="f20" fmla="val 58"/>
                <a:gd name="f21" fmla="val 32"/>
                <a:gd name="f22" fmla="val 71"/>
                <a:gd name="f23" fmla="val 23"/>
                <a:gd name="f24" fmla="val 84"/>
                <a:gd name="f25" fmla="val 16"/>
                <a:gd name="f26" fmla="val 9"/>
                <a:gd name="f27" fmla="val 113"/>
                <a:gd name="f28" fmla="val 144"/>
                <a:gd name="f29" fmla="val 1"/>
                <a:gd name="f30" fmla="val 162"/>
              </a:gdLst>
              <a:ahLst/>
              <a:cxnLst>
                <a:cxn ang="3cd4">
                  <a:pos x="hc" y="t"/>
                </a:cxn>
                <a:cxn ang="0">
                  <a:pos x="r" y="vc"/>
                </a:cxn>
                <a:cxn ang="cd4">
                  <a:pos x="hc" y="b"/>
                </a:cxn>
                <a:cxn ang="cd2">
                  <a:pos x="l" y="vc"/>
                </a:cxn>
              </a:cxnLst>
              <a:rect l="l" t="t" r="r" b="b"/>
              <a:pathLst>
                <a:path w="183" h="163">
                  <a:moveTo>
                    <a:pt x="f1" y="f0"/>
                  </a:moveTo>
                  <a:lnTo>
                    <a:pt x="f3" y="f4"/>
                  </a:lnTo>
                  <a:lnTo>
                    <a:pt x="f5" y="f6"/>
                  </a:lnTo>
                  <a:lnTo>
                    <a:pt x="f7" y="f8"/>
                  </a:lnTo>
                  <a:lnTo>
                    <a:pt x="f9" y="f10"/>
                  </a:lnTo>
                  <a:lnTo>
                    <a:pt x="f11" y="f12"/>
                  </a:lnTo>
                  <a:lnTo>
                    <a:pt x="f13" y="f14"/>
                  </a:lnTo>
                  <a:lnTo>
                    <a:pt x="f15" y="f16"/>
                  </a:lnTo>
                  <a:lnTo>
                    <a:pt x="f17" y="f18"/>
                  </a:lnTo>
                  <a:lnTo>
                    <a:pt x="f19" y="f20"/>
                  </a:lnTo>
                  <a:lnTo>
                    <a:pt x="f21" y="f22"/>
                  </a:lnTo>
                  <a:lnTo>
                    <a:pt x="f23" y="f24"/>
                  </a:lnTo>
                  <a:lnTo>
                    <a:pt x="f25" y="f11"/>
                  </a:lnTo>
                  <a:lnTo>
                    <a:pt x="f26" y="f27"/>
                  </a:lnTo>
                  <a:lnTo>
                    <a:pt x="f6" y="f7"/>
                  </a:lnTo>
                  <a:lnTo>
                    <a:pt x="f4" y="f28"/>
                  </a:lnTo>
                  <a:lnTo>
                    <a:pt x="f29" y="f30"/>
                  </a:lnTo>
                  <a:lnTo>
                    <a:pt x="f0" y="f30"/>
                  </a:lnTo>
                  <a:lnTo>
                    <a:pt x="f29" y="f2"/>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2" name="Line 259">
              <a:extLst>
                <a:ext uri="{FF2B5EF4-FFF2-40B4-BE49-F238E27FC236}">
                  <a16:creationId xmlns:a16="http://schemas.microsoft.com/office/drawing/2014/main" id="{42BE2487-22AD-4DFF-9D18-A34FB2A044EF}"/>
                </a:ext>
              </a:extLst>
            </p:cNvPr>
            <p:cNvSpPr/>
            <p:nvPr/>
          </p:nvSpPr>
          <p:spPr>
            <a:xfrm>
              <a:off x="5422680" y="5902200"/>
              <a:ext cx="25920" cy="36359"/>
            </a:xfrm>
            <a:prstGeom prst="line">
              <a:avLst/>
            </a:prstGeom>
            <a:noFill/>
            <a:ln w="12600">
              <a:solidFill>
                <a:srgbClr val="000000"/>
              </a:solidFill>
              <a:prstDash val="solid"/>
              <a:round/>
            </a:ln>
          </p:spPr>
          <p:txBody>
            <a:bodyPr vert="horz" wrap="square" lIns="90000" tIns="45000" rIns="90000" bIns="4500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3" name="Line 260">
              <a:extLst>
                <a:ext uri="{FF2B5EF4-FFF2-40B4-BE49-F238E27FC236}">
                  <a16:creationId xmlns:a16="http://schemas.microsoft.com/office/drawing/2014/main" id="{A29B7487-BC11-4BAC-A586-DA5FE79A602C}"/>
                </a:ext>
              </a:extLst>
            </p:cNvPr>
            <p:cNvSpPr/>
            <p:nvPr/>
          </p:nvSpPr>
          <p:spPr>
            <a:xfrm flipV="1">
              <a:off x="5420520" y="5872320"/>
              <a:ext cx="40320" cy="29880"/>
            </a:xfrm>
            <a:prstGeom prst="line">
              <a:avLst/>
            </a:prstGeom>
            <a:noFill/>
            <a:ln w="12600">
              <a:solidFill>
                <a:srgbClr val="000000"/>
              </a:solidFill>
              <a:prstDash val="solid"/>
              <a:round/>
            </a:ln>
          </p:spPr>
          <p:txBody>
            <a:bodyPr vert="horz" wrap="square" lIns="90000" tIns="45000" rIns="90000" bIns="4500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4" name="Line 261">
              <a:extLst>
                <a:ext uri="{FF2B5EF4-FFF2-40B4-BE49-F238E27FC236}">
                  <a16:creationId xmlns:a16="http://schemas.microsoft.com/office/drawing/2014/main" id="{88F5DA57-752B-48D8-8FC6-1A844426FD72}"/>
                </a:ext>
              </a:extLst>
            </p:cNvPr>
            <p:cNvSpPr/>
            <p:nvPr/>
          </p:nvSpPr>
          <p:spPr>
            <a:xfrm>
              <a:off x="5422680" y="5902200"/>
              <a:ext cx="25920" cy="36359"/>
            </a:xfrm>
            <a:prstGeom prst="line">
              <a:avLst/>
            </a:prstGeom>
            <a:noFill/>
            <a:ln w="12600">
              <a:solidFill>
                <a:srgbClr val="000000"/>
              </a:solidFill>
              <a:prstDash val="solid"/>
              <a:round/>
            </a:ln>
          </p:spPr>
          <p:txBody>
            <a:bodyPr vert="horz" wrap="square" lIns="90000" tIns="45000" rIns="90000" bIns="4500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5" name="Line 262">
              <a:extLst>
                <a:ext uri="{FF2B5EF4-FFF2-40B4-BE49-F238E27FC236}">
                  <a16:creationId xmlns:a16="http://schemas.microsoft.com/office/drawing/2014/main" id="{3A408729-F1C5-49B8-A7EA-CF20A6F95F2A}"/>
                </a:ext>
              </a:extLst>
            </p:cNvPr>
            <p:cNvSpPr/>
            <p:nvPr/>
          </p:nvSpPr>
          <p:spPr>
            <a:xfrm flipV="1">
              <a:off x="5420520" y="5872320"/>
              <a:ext cx="40320" cy="29880"/>
            </a:xfrm>
            <a:prstGeom prst="line">
              <a:avLst/>
            </a:prstGeom>
            <a:noFill/>
            <a:ln w="12600">
              <a:solidFill>
                <a:srgbClr val="000000"/>
              </a:solidFill>
              <a:prstDash val="solid"/>
              <a:round/>
            </a:ln>
          </p:spPr>
          <p:txBody>
            <a:bodyPr vert="horz" wrap="square" lIns="90000" tIns="45000" rIns="90000" bIns="4500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26" name="Group 263">
              <a:extLst>
                <a:ext uri="{FF2B5EF4-FFF2-40B4-BE49-F238E27FC236}">
                  <a16:creationId xmlns:a16="http://schemas.microsoft.com/office/drawing/2014/main" id="{5ADB5490-03AC-4479-A58F-2DCEEE01B262}"/>
                </a:ext>
              </a:extLst>
            </p:cNvPr>
            <p:cNvGrpSpPr/>
            <p:nvPr/>
          </p:nvGrpSpPr>
          <p:grpSpPr>
            <a:xfrm>
              <a:off x="5567760" y="6028920"/>
              <a:ext cx="64440" cy="44280"/>
              <a:chOff x="5567760" y="6028920"/>
              <a:chExt cx="64440" cy="44280"/>
            </a:xfrm>
          </p:grpSpPr>
          <p:sp>
            <p:nvSpPr>
              <p:cNvPr id="27" name="Line 264">
                <a:extLst>
                  <a:ext uri="{FF2B5EF4-FFF2-40B4-BE49-F238E27FC236}">
                    <a16:creationId xmlns:a16="http://schemas.microsoft.com/office/drawing/2014/main" id="{037F612B-6979-40C1-9743-9F2EE5E4DFDC}"/>
                  </a:ext>
                </a:extLst>
              </p:cNvPr>
              <p:cNvSpPr/>
              <p:nvPr/>
            </p:nvSpPr>
            <p:spPr>
              <a:xfrm flipV="1">
                <a:off x="5591160" y="6049080"/>
                <a:ext cx="41040" cy="23040"/>
              </a:xfrm>
              <a:prstGeom prst="line">
                <a:avLst/>
              </a:prstGeom>
              <a:noFill/>
              <a:ln w="12600">
                <a:solidFill>
                  <a:srgbClr val="000000"/>
                </a:solidFill>
                <a:prstDash val="solid"/>
                <a:round/>
              </a:ln>
            </p:spPr>
            <p:txBody>
              <a:bodyPr vert="horz" wrap="square" lIns="90000" tIns="45000" rIns="90000" bIns="4500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8" name="Line 265">
                <a:extLst>
                  <a:ext uri="{FF2B5EF4-FFF2-40B4-BE49-F238E27FC236}">
                    <a16:creationId xmlns:a16="http://schemas.microsoft.com/office/drawing/2014/main" id="{6C7CD7B7-FCD7-4317-9961-F2E8EA729325}"/>
                  </a:ext>
                </a:extLst>
              </p:cNvPr>
              <p:cNvSpPr/>
              <p:nvPr/>
            </p:nvSpPr>
            <p:spPr>
              <a:xfrm flipH="1" flipV="1">
                <a:off x="5567760" y="6028920"/>
                <a:ext cx="24120" cy="44280"/>
              </a:xfrm>
              <a:prstGeom prst="line">
                <a:avLst/>
              </a:prstGeom>
              <a:noFill/>
              <a:ln w="12600">
                <a:solidFill>
                  <a:srgbClr val="000000"/>
                </a:solidFill>
                <a:prstDash val="solid"/>
                <a:round/>
              </a:ln>
            </p:spPr>
            <p:txBody>
              <a:bodyPr vert="horz" wrap="square" lIns="90000" tIns="45000" rIns="90000" bIns="4500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9" name="Line 266">
                <a:extLst>
                  <a:ext uri="{FF2B5EF4-FFF2-40B4-BE49-F238E27FC236}">
                    <a16:creationId xmlns:a16="http://schemas.microsoft.com/office/drawing/2014/main" id="{AEFA00AD-1495-4932-BA25-F2A484F38C8A}"/>
                  </a:ext>
                </a:extLst>
              </p:cNvPr>
              <p:cNvSpPr/>
              <p:nvPr/>
            </p:nvSpPr>
            <p:spPr>
              <a:xfrm flipV="1">
                <a:off x="5591160" y="6049080"/>
                <a:ext cx="41040" cy="23040"/>
              </a:xfrm>
              <a:prstGeom prst="line">
                <a:avLst/>
              </a:prstGeom>
              <a:noFill/>
              <a:ln w="12600">
                <a:solidFill>
                  <a:srgbClr val="000000"/>
                </a:solidFill>
                <a:prstDash val="solid"/>
                <a:round/>
              </a:ln>
            </p:spPr>
            <p:txBody>
              <a:bodyPr vert="horz" wrap="square" lIns="90000" tIns="45000" rIns="90000" bIns="4500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0" name="Line 267">
                <a:extLst>
                  <a:ext uri="{FF2B5EF4-FFF2-40B4-BE49-F238E27FC236}">
                    <a16:creationId xmlns:a16="http://schemas.microsoft.com/office/drawing/2014/main" id="{38A7F6AC-F691-47C8-B26F-7ABD267286A6}"/>
                  </a:ext>
                </a:extLst>
              </p:cNvPr>
              <p:cNvSpPr/>
              <p:nvPr/>
            </p:nvSpPr>
            <p:spPr>
              <a:xfrm flipH="1" flipV="1">
                <a:off x="5567760" y="6028920"/>
                <a:ext cx="24120" cy="44280"/>
              </a:xfrm>
              <a:prstGeom prst="line">
                <a:avLst/>
              </a:prstGeom>
              <a:noFill/>
              <a:ln w="12600">
                <a:solidFill>
                  <a:srgbClr val="000000"/>
                </a:solidFill>
                <a:prstDash val="solid"/>
                <a:round/>
              </a:ln>
            </p:spPr>
            <p:txBody>
              <a:bodyPr vert="horz" wrap="square" lIns="90000" tIns="45000" rIns="90000" bIns="4500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sp>
          <p:nvSpPr>
            <p:cNvPr id="31" name="Rectangle 268">
              <a:extLst>
                <a:ext uri="{FF2B5EF4-FFF2-40B4-BE49-F238E27FC236}">
                  <a16:creationId xmlns:a16="http://schemas.microsoft.com/office/drawing/2014/main" id="{93BE95B3-1123-4474-AD8F-EC33921EB53B}"/>
                </a:ext>
              </a:extLst>
            </p:cNvPr>
            <p:cNvSpPr/>
            <p:nvPr/>
          </p:nvSpPr>
          <p:spPr>
            <a:xfrm flipH="1">
              <a:off x="5317920" y="6573960"/>
              <a:ext cx="13680" cy="33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a:noFill/>
              <a:prstDash val="soli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2" name="AutoShape 3">
              <a:extLst>
                <a:ext uri="{FF2B5EF4-FFF2-40B4-BE49-F238E27FC236}">
                  <a16:creationId xmlns:a16="http://schemas.microsoft.com/office/drawing/2014/main" id="{6B726EE2-5126-4186-82D5-83EDF319FCE2}"/>
                </a:ext>
              </a:extLst>
            </p:cNvPr>
            <p:cNvSpPr/>
            <p:nvPr/>
          </p:nvSpPr>
          <p:spPr>
            <a:xfrm rot="5400000">
              <a:off x="5189941" y="6058260"/>
              <a:ext cx="291240" cy="733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3" name="Freeform 7">
              <a:extLst>
                <a:ext uri="{FF2B5EF4-FFF2-40B4-BE49-F238E27FC236}">
                  <a16:creationId xmlns:a16="http://schemas.microsoft.com/office/drawing/2014/main" id="{684BC68C-7F00-487B-BE74-44CF6D837287}"/>
                </a:ext>
              </a:extLst>
            </p:cNvPr>
            <p:cNvSpPr/>
            <p:nvPr/>
          </p:nvSpPr>
          <p:spPr>
            <a:xfrm rot="5400000">
              <a:off x="5292360" y="6163560"/>
              <a:ext cx="279360" cy="521280"/>
            </a:xfrm>
            <a:custGeom>
              <a:avLst/>
              <a:gdLst>
                <a:gd name="f0" fmla="val 0"/>
                <a:gd name="f1" fmla="val 440"/>
                <a:gd name="f2" fmla="val 281"/>
                <a:gd name="f3" fmla="val 142"/>
                <a:gd name="f4" fmla="val 56"/>
                <a:gd name="f5" fmla="val 49"/>
                <a:gd name="f6" fmla="val 76"/>
                <a:gd name="f7" fmla="val 224"/>
                <a:gd name="f8" fmla="val 74"/>
                <a:gd name="f9" fmla="val 77"/>
                <a:gd name="f10" fmla="val 364"/>
                <a:gd name="f11" fmla="val 366"/>
                <a:gd name="f12" fmla="val 280"/>
                <a:gd name="f13" fmla="val 279"/>
                <a:gd name="f14" fmla="val 388"/>
                <a:gd name="f15" fmla="val 295"/>
              </a:gdLst>
              <a:ahLst/>
              <a:cxnLst>
                <a:cxn ang="3cd4">
                  <a:pos x="hc" y="t"/>
                </a:cxn>
                <a:cxn ang="0">
                  <a:pos x="r" y="vc"/>
                </a:cxn>
                <a:cxn ang="cd4">
                  <a:pos x="hc" y="b"/>
                </a:cxn>
                <a:cxn ang="cd2">
                  <a:pos x="l" y="vc"/>
                </a:cxn>
              </a:cxnLst>
              <a:rect l="l" t="t" r="r" b="b"/>
              <a:pathLst>
                <a:path w="440" h="281">
                  <a:moveTo>
                    <a:pt x="f3" y="f0"/>
                  </a:moveTo>
                  <a:lnTo>
                    <a:pt x="f3" y="f0"/>
                  </a:lnTo>
                  <a:lnTo>
                    <a:pt x="f3" y="f4"/>
                  </a:lnTo>
                  <a:lnTo>
                    <a:pt x="f3" y="f4"/>
                  </a:lnTo>
                  <a:lnTo>
                    <a:pt x="f5" y="f4"/>
                  </a:lnTo>
                  <a:lnTo>
                    <a:pt x="f0" y="f6"/>
                  </a:lnTo>
                  <a:lnTo>
                    <a:pt x="f0" y="f7"/>
                  </a:lnTo>
                  <a:lnTo>
                    <a:pt x="f8" y="f2"/>
                  </a:lnTo>
                  <a:lnTo>
                    <a:pt x="f9" y="f2"/>
                  </a:lnTo>
                  <a:lnTo>
                    <a:pt x="f9" y="f2"/>
                  </a:lnTo>
                  <a:lnTo>
                    <a:pt x="f10" y="f2"/>
                  </a:lnTo>
                  <a:lnTo>
                    <a:pt x="f10" y="f2"/>
                  </a:lnTo>
                  <a:lnTo>
                    <a:pt x="f11" y="f12"/>
                  </a:lnTo>
                  <a:lnTo>
                    <a:pt x="f11" y="f13"/>
                  </a:lnTo>
                  <a:lnTo>
                    <a:pt x="f1" y="f7"/>
                  </a:lnTo>
                  <a:lnTo>
                    <a:pt x="f1" y="f6"/>
                  </a:lnTo>
                  <a:lnTo>
                    <a:pt x="f14" y="f4"/>
                  </a:lnTo>
                  <a:lnTo>
                    <a:pt x="f14" y="f4"/>
                  </a:lnTo>
                  <a:lnTo>
                    <a:pt x="f15" y="f4"/>
                  </a:lnTo>
                  <a:lnTo>
                    <a:pt x="f15" y="f4"/>
                  </a:lnTo>
                  <a:lnTo>
                    <a:pt x="f15" y="f0"/>
                  </a:lnTo>
                  <a:lnTo>
                    <a:pt x="f3" y="f0"/>
                  </a:lnTo>
                  <a:close/>
                </a:path>
              </a:pathLst>
            </a:custGeom>
            <a:solidFill>
              <a:srgbClr val="FDCC99"/>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4" name="Line 8">
              <a:extLst>
                <a:ext uri="{FF2B5EF4-FFF2-40B4-BE49-F238E27FC236}">
                  <a16:creationId xmlns:a16="http://schemas.microsoft.com/office/drawing/2014/main" id="{15331D7C-6802-4D41-9605-20EE5D932555}"/>
                </a:ext>
              </a:extLst>
            </p:cNvPr>
            <p:cNvSpPr/>
            <p:nvPr/>
          </p:nvSpPr>
          <p:spPr>
            <a:xfrm>
              <a:off x="5677200" y="6371280"/>
              <a:ext cx="0" cy="0"/>
            </a:xfrm>
            <a:custGeom>
              <a:avLst/>
              <a:gdLst/>
              <a:ahLst/>
              <a:cxnLst>
                <a:cxn ang="3cd4">
                  <a:pos x="hc" y="t"/>
                </a:cxn>
                <a:cxn ang="cd2">
                  <a:pos x="l" y="vc"/>
                </a:cxn>
                <a:cxn ang="cd4">
                  <a:pos x="hc" y="b"/>
                </a:cxn>
                <a:cxn ang="0">
                  <a:pos x="r" y="vc"/>
                </a:cxn>
              </a:cxnLst>
              <a:rect l="l" t="t" r="r" b="b"/>
              <a:pathLst>
                <a:path>
                  <a:moveTo>
                    <a:pt x="0" y="0"/>
                  </a:moveTo>
                  <a:close/>
                </a:path>
              </a:pathLst>
            </a:custGeom>
            <a:noFill/>
            <a:ln w="2556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5" name="Line 9">
              <a:extLst>
                <a:ext uri="{FF2B5EF4-FFF2-40B4-BE49-F238E27FC236}">
                  <a16:creationId xmlns:a16="http://schemas.microsoft.com/office/drawing/2014/main" id="{8B933118-03EF-49F3-9C70-DDE09E382115}"/>
                </a:ext>
              </a:extLst>
            </p:cNvPr>
            <p:cNvSpPr/>
            <p:nvPr/>
          </p:nvSpPr>
          <p:spPr>
            <a:xfrm flipH="1">
              <a:off x="5575680" y="6371280"/>
              <a:ext cx="104399" cy="0"/>
            </a:xfrm>
            <a:prstGeom prst="line">
              <a:avLst/>
            </a:prstGeom>
            <a:noFill/>
            <a:ln w="2556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6" name="Line 10">
              <a:extLst>
                <a:ext uri="{FF2B5EF4-FFF2-40B4-BE49-F238E27FC236}">
                  <a16:creationId xmlns:a16="http://schemas.microsoft.com/office/drawing/2014/main" id="{BED28BF6-AE0D-40F9-ABCA-FC7CD2EC16EF}"/>
                </a:ext>
              </a:extLst>
            </p:cNvPr>
            <p:cNvSpPr/>
            <p:nvPr/>
          </p:nvSpPr>
          <p:spPr>
            <a:xfrm>
              <a:off x="5578920" y="6371280"/>
              <a:ext cx="0" cy="0"/>
            </a:xfrm>
            <a:custGeom>
              <a:avLst/>
              <a:gdLst/>
              <a:ahLst/>
              <a:cxnLst>
                <a:cxn ang="3cd4">
                  <a:pos x="hc" y="t"/>
                </a:cxn>
                <a:cxn ang="cd2">
                  <a:pos x="l" y="vc"/>
                </a:cxn>
                <a:cxn ang="cd4">
                  <a:pos x="hc" y="b"/>
                </a:cxn>
                <a:cxn ang="0">
                  <a:pos x="r" y="vc"/>
                </a:cxn>
              </a:cxnLst>
              <a:rect l="l" t="t" r="r" b="b"/>
              <a:pathLst>
                <a:path>
                  <a:moveTo>
                    <a:pt x="0" y="0"/>
                  </a:moveTo>
                  <a:close/>
                </a:path>
              </a:pathLst>
            </a:custGeom>
            <a:noFill/>
            <a:ln w="2556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7" name="Line 11">
              <a:extLst>
                <a:ext uri="{FF2B5EF4-FFF2-40B4-BE49-F238E27FC236}">
                  <a16:creationId xmlns:a16="http://schemas.microsoft.com/office/drawing/2014/main" id="{7CA5C795-55CB-4E79-B16C-FE5B21E58CA3}"/>
                </a:ext>
              </a:extLst>
            </p:cNvPr>
            <p:cNvSpPr/>
            <p:nvPr/>
          </p:nvSpPr>
          <p:spPr>
            <a:xfrm flipV="1">
              <a:off x="5578920" y="6310440"/>
              <a:ext cx="0" cy="59040"/>
            </a:xfrm>
            <a:prstGeom prst="line">
              <a:avLst/>
            </a:prstGeom>
            <a:noFill/>
            <a:ln w="2556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8" name="Line 12">
              <a:extLst>
                <a:ext uri="{FF2B5EF4-FFF2-40B4-BE49-F238E27FC236}">
                  <a16:creationId xmlns:a16="http://schemas.microsoft.com/office/drawing/2014/main" id="{D1CE5879-0F6F-4F0C-A1C4-7696D14F10C8}"/>
                </a:ext>
              </a:extLst>
            </p:cNvPr>
            <p:cNvSpPr/>
            <p:nvPr/>
          </p:nvSpPr>
          <p:spPr>
            <a:xfrm flipH="1" flipV="1">
              <a:off x="5542560" y="6276240"/>
              <a:ext cx="37440" cy="31320"/>
            </a:xfrm>
            <a:prstGeom prst="line">
              <a:avLst/>
            </a:prstGeom>
            <a:noFill/>
            <a:ln w="3492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9" name="Line 13">
              <a:extLst>
                <a:ext uri="{FF2B5EF4-FFF2-40B4-BE49-F238E27FC236}">
                  <a16:creationId xmlns:a16="http://schemas.microsoft.com/office/drawing/2014/main" id="{FC055346-EDB4-4A75-89AE-1A367C707CED}"/>
                </a:ext>
              </a:extLst>
            </p:cNvPr>
            <p:cNvSpPr/>
            <p:nvPr/>
          </p:nvSpPr>
          <p:spPr>
            <a:xfrm flipH="1">
              <a:off x="5276520" y="6275160"/>
              <a:ext cx="275760" cy="0"/>
            </a:xfrm>
            <a:prstGeom prst="line">
              <a:avLst/>
            </a:prstGeom>
            <a:noFill/>
            <a:ln w="2556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0" name="Line 14">
              <a:extLst>
                <a:ext uri="{FF2B5EF4-FFF2-40B4-BE49-F238E27FC236}">
                  <a16:creationId xmlns:a16="http://schemas.microsoft.com/office/drawing/2014/main" id="{44B72D69-EFFA-4DA6-BDDF-FE0101655A13}"/>
                </a:ext>
              </a:extLst>
            </p:cNvPr>
            <p:cNvSpPr/>
            <p:nvPr/>
          </p:nvSpPr>
          <p:spPr>
            <a:xfrm flipH="1">
              <a:off x="5183280" y="6276960"/>
              <a:ext cx="104400" cy="46800"/>
            </a:xfrm>
            <a:prstGeom prst="line">
              <a:avLst/>
            </a:prstGeom>
            <a:noFill/>
            <a:ln w="3492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1" name="Line 15">
              <a:extLst>
                <a:ext uri="{FF2B5EF4-FFF2-40B4-BE49-F238E27FC236}">
                  <a16:creationId xmlns:a16="http://schemas.microsoft.com/office/drawing/2014/main" id="{A53EC3AA-254A-4A43-BF97-3EEEEA039AD4}"/>
                </a:ext>
              </a:extLst>
            </p:cNvPr>
            <p:cNvSpPr/>
            <p:nvPr/>
          </p:nvSpPr>
          <p:spPr>
            <a:xfrm>
              <a:off x="5186520" y="6325560"/>
              <a:ext cx="0" cy="1800"/>
            </a:xfrm>
            <a:prstGeom prst="line">
              <a:avLst/>
            </a:prstGeom>
            <a:noFill/>
            <a:ln w="2556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2" name="Line 16">
              <a:extLst>
                <a:ext uri="{FF2B5EF4-FFF2-40B4-BE49-F238E27FC236}">
                  <a16:creationId xmlns:a16="http://schemas.microsoft.com/office/drawing/2014/main" id="{5A61F6E5-7593-429D-8E95-9211CEF715C4}"/>
                </a:ext>
              </a:extLst>
            </p:cNvPr>
            <p:cNvSpPr/>
            <p:nvPr/>
          </p:nvSpPr>
          <p:spPr>
            <a:xfrm>
              <a:off x="5186880" y="6327360"/>
              <a:ext cx="0" cy="0"/>
            </a:xfrm>
            <a:custGeom>
              <a:avLst/>
              <a:gdLst/>
              <a:ahLst/>
              <a:cxnLst>
                <a:cxn ang="3cd4">
                  <a:pos x="hc" y="t"/>
                </a:cxn>
                <a:cxn ang="cd2">
                  <a:pos x="l" y="vc"/>
                </a:cxn>
                <a:cxn ang="cd4">
                  <a:pos x="hc" y="b"/>
                </a:cxn>
                <a:cxn ang="0">
                  <a:pos x="r" y="vc"/>
                </a:cxn>
              </a:cxnLst>
              <a:rect l="l" t="t" r="r" b="b"/>
              <a:pathLst>
                <a:path>
                  <a:moveTo>
                    <a:pt x="0" y="0"/>
                  </a:moveTo>
                  <a:close/>
                </a:path>
              </a:pathLst>
            </a:custGeom>
            <a:noFill/>
            <a:ln w="2556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3" name="Line 17">
              <a:extLst>
                <a:ext uri="{FF2B5EF4-FFF2-40B4-BE49-F238E27FC236}">
                  <a16:creationId xmlns:a16="http://schemas.microsoft.com/office/drawing/2014/main" id="{1E281070-5652-47CF-BDED-A030BF96D876}"/>
                </a:ext>
              </a:extLst>
            </p:cNvPr>
            <p:cNvSpPr/>
            <p:nvPr/>
          </p:nvSpPr>
          <p:spPr>
            <a:xfrm>
              <a:off x="5186520" y="6333480"/>
              <a:ext cx="0" cy="182520"/>
            </a:xfrm>
            <a:prstGeom prst="line">
              <a:avLst/>
            </a:prstGeom>
            <a:noFill/>
            <a:ln w="2556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4" name="Line 18">
              <a:extLst>
                <a:ext uri="{FF2B5EF4-FFF2-40B4-BE49-F238E27FC236}">
                  <a16:creationId xmlns:a16="http://schemas.microsoft.com/office/drawing/2014/main" id="{4E69685B-2A6C-48F9-BC77-F9E3098F96EB}"/>
                </a:ext>
              </a:extLst>
            </p:cNvPr>
            <p:cNvSpPr/>
            <p:nvPr/>
          </p:nvSpPr>
          <p:spPr>
            <a:xfrm>
              <a:off x="5186880" y="6521400"/>
              <a:ext cx="0" cy="0"/>
            </a:xfrm>
            <a:custGeom>
              <a:avLst/>
              <a:gdLst/>
              <a:ahLst/>
              <a:cxnLst>
                <a:cxn ang="3cd4">
                  <a:pos x="hc" y="t"/>
                </a:cxn>
                <a:cxn ang="cd2">
                  <a:pos x="l" y="vc"/>
                </a:cxn>
                <a:cxn ang="cd4">
                  <a:pos x="hc" y="b"/>
                </a:cxn>
                <a:cxn ang="0">
                  <a:pos x="r" y="vc"/>
                </a:cxn>
              </a:cxnLst>
              <a:rect l="l" t="t" r="r" b="b"/>
              <a:pathLst>
                <a:path>
                  <a:moveTo>
                    <a:pt x="0" y="0"/>
                  </a:moveTo>
                  <a:close/>
                </a:path>
              </a:pathLst>
            </a:custGeom>
            <a:noFill/>
            <a:ln w="2556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5" name="Line 19">
              <a:extLst>
                <a:ext uri="{FF2B5EF4-FFF2-40B4-BE49-F238E27FC236}">
                  <a16:creationId xmlns:a16="http://schemas.microsoft.com/office/drawing/2014/main" id="{5368DA7E-6D92-4125-91F2-BF4E55B71790}"/>
                </a:ext>
              </a:extLst>
            </p:cNvPr>
            <p:cNvSpPr/>
            <p:nvPr/>
          </p:nvSpPr>
          <p:spPr>
            <a:xfrm>
              <a:off x="5186160" y="6521760"/>
              <a:ext cx="0" cy="1080"/>
            </a:xfrm>
            <a:prstGeom prst="line">
              <a:avLst/>
            </a:prstGeom>
            <a:noFill/>
            <a:ln w="3492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6" name="Line 20">
              <a:extLst>
                <a:ext uri="{FF2B5EF4-FFF2-40B4-BE49-F238E27FC236}">
                  <a16:creationId xmlns:a16="http://schemas.microsoft.com/office/drawing/2014/main" id="{0EB69825-30BC-40D8-85E1-B6255E79F3E0}"/>
                </a:ext>
              </a:extLst>
            </p:cNvPr>
            <p:cNvSpPr/>
            <p:nvPr/>
          </p:nvSpPr>
          <p:spPr>
            <a:xfrm>
              <a:off x="5186520" y="6522480"/>
              <a:ext cx="3600" cy="0"/>
            </a:xfrm>
            <a:prstGeom prst="line">
              <a:avLst/>
            </a:prstGeom>
            <a:noFill/>
            <a:ln w="2556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7" name="Line 21">
              <a:extLst>
                <a:ext uri="{FF2B5EF4-FFF2-40B4-BE49-F238E27FC236}">
                  <a16:creationId xmlns:a16="http://schemas.microsoft.com/office/drawing/2014/main" id="{639E467D-D534-4FD9-AD99-8F9B4F360124}"/>
                </a:ext>
              </a:extLst>
            </p:cNvPr>
            <p:cNvSpPr/>
            <p:nvPr/>
          </p:nvSpPr>
          <p:spPr>
            <a:xfrm>
              <a:off x="5186880" y="6524280"/>
              <a:ext cx="100800" cy="47160"/>
            </a:xfrm>
            <a:prstGeom prst="line">
              <a:avLst/>
            </a:prstGeom>
            <a:noFill/>
            <a:ln w="3492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8" name="Line 22">
              <a:extLst>
                <a:ext uri="{FF2B5EF4-FFF2-40B4-BE49-F238E27FC236}">
                  <a16:creationId xmlns:a16="http://schemas.microsoft.com/office/drawing/2014/main" id="{246EC54E-3518-47D9-BC53-3AB805E94F4C}"/>
                </a:ext>
              </a:extLst>
            </p:cNvPr>
            <p:cNvSpPr/>
            <p:nvPr/>
          </p:nvSpPr>
          <p:spPr>
            <a:xfrm>
              <a:off x="5276520" y="6572520"/>
              <a:ext cx="275760" cy="0"/>
            </a:xfrm>
            <a:prstGeom prst="line">
              <a:avLst/>
            </a:prstGeom>
            <a:noFill/>
            <a:ln w="2556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9" name="Line 23">
              <a:extLst>
                <a:ext uri="{FF2B5EF4-FFF2-40B4-BE49-F238E27FC236}">
                  <a16:creationId xmlns:a16="http://schemas.microsoft.com/office/drawing/2014/main" id="{C5E450E5-4D0E-457F-991B-1FF1D2AA7B24}"/>
                </a:ext>
              </a:extLst>
            </p:cNvPr>
            <p:cNvSpPr/>
            <p:nvPr/>
          </p:nvSpPr>
          <p:spPr>
            <a:xfrm flipV="1">
              <a:off x="5542560" y="6538680"/>
              <a:ext cx="37440" cy="33120"/>
            </a:xfrm>
            <a:prstGeom prst="line">
              <a:avLst/>
            </a:prstGeom>
            <a:noFill/>
            <a:ln w="3492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0" name="Line 24">
              <a:extLst>
                <a:ext uri="{FF2B5EF4-FFF2-40B4-BE49-F238E27FC236}">
                  <a16:creationId xmlns:a16="http://schemas.microsoft.com/office/drawing/2014/main" id="{AB627E54-FFF6-4DBB-823B-A3CD4F2E7859}"/>
                </a:ext>
              </a:extLst>
            </p:cNvPr>
            <p:cNvSpPr/>
            <p:nvPr/>
          </p:nvSpPr>
          <p:spPr>
            <a:xfrm>
              <a:off x="5578920" y="6537600"/>
              <a:ext cx="0" cy="0"/>
            </a:xfrm>
            <a:custGeom>
              <a:avLst/>
              <a:gdLst/>
              <a:ahLst/>
              <a:cxnLst>
                <a:cxn ang="3cd4">
                  <a:pos x="hc" y="t"/>
                </a:cxn>
                <a:cxn ang="cd2">
                  <a:pos x="l" y="vc"/>
                </a:cxn>
                <a:cxn ang="cd4">
                  <a:pos x="hc" y="b"/>
                </a:cxn>
                <a:cxn ang="0">
                  <a:pos x="r" y="vc"/>
                </a:cxn>
              </a:cxnLst>
              <a:rect l="l" t="t" r="r" b="b"/>
              <a:pathLst>
                <a:path>
                  <a:moveTo>
                    <a:pt x="0" y="0"/>
                  </a:moveTo>
                  <a:close/>
                </a:path>
              </a:pathLst>
            </a:custGeom>
            <a:noFill/>
            <a:ln w="2556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1" name="Line 25">
              <a:extLst>
                <a:ext uri="{FF2B5EF4-FFF2-40B4-BE49-F238E27FC236}">
                  <a16:creationId xmlns:a16="http://schemas.microsoft.com/office/drawing/2014/main" id="{8390FBE3-E241-444F-81CA-C197EA951CE1}"/>
                </a:ext>
              </a:extLst>
            </p:cNvPr>
            <p:cNvSpPr/>
            <p:nvPr/>
          </p:nvSpPr>
          <p:spPr>
            <a:xfrm flipV="1">
              <a:off x="5578920" y="6476760"/>
              <a:ext cx="0" cy="59400"/>
            </a:xfrm>
            <a:prstGeom prst="line">
              <a:avLst/>
            </a:prstGeom>
            <a:noFill/>
            <a:ln w="2556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2" name="Line 26">
              <a:extLst>
                <a:ext uri="{FF2B5EF4-FFF2-40B4-BE49-F238E27FC236}">
                  <a16:creationId xmlns:a16="http://schemas.microsoft.com/office/drawing/2014/main" id="{A89B9DBE-F87F-403F-B50F-503D053CAB7B}"/>
                </a:ext>
              </a:extLst>
            </p:cNvPr>
            <p:cNvSpPr/>
            <p:nvPr/>
          </p:nvSpPr>
          <p:spPr>
            <a:xfrm>
              <a:off x="5578920" y="6474959"/>
              <a:ext cx="0" cy="0"/>
            </a:xfrm>
            <a:custGeom>
              <a:avLst/>
              <a:gdLst/>
              <a:ahLst/>
              <a:cxnLst>
                <a:cxn ang="3cd4">
                  <a:pos x="hc" y="t"/>
                </a:cxn>
                <a:cxn ang="cd2">
                  <a:pos x="l" y="vc"/>
                </a:cxn>
                <a:cxn ang="cd4">
                  <a:pos x="hc" y="b"/>
                </a:cxn>
                <a:cxn ang="0">
                  <a:pos x="r" y="vc"/>
                </a:cxn>
              </a:cxnLst>
              <a:rect l="l" t="t" r="r" b="b"/>
              <a:pathLst>
                <a:path>
                  <a:moveTo>
                    <a:pt x="0" y="0"/>
                  </a:moveTo>
                  <a:close/>
                </a:path>
              </a:pathLst>
            </a:custGeom>
            <a:noFill/>
            <a:ln w="2556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3" name="Line 27">
              <a:extLst>
                <a:ext uri="{FF2B5EF4-FFF2-40B4-BE49-F238E27FC236}">
                  <a16:creationId xmlns:a16="http://schemas.microsoft.com/office/drawing/2014/main" id="{710756FF-A0C3-448E-A964-4602DB5DA7FD}"/>
                </a:ext>
              </a:extLst>
            </p:cNvPr>
            <p:cNvSpPr/>
            <p:nvPr/>
          </p:nvSpPr>
          <p:spPr>
            <a:xfrm>
              <a:off x="5575680" y="6474599"/>
              <a:ext cx="104399" cy="0"/>
            </a:xfrm>
            <a:prstGeom prst="line">
              <a:avLst/>
            </a:prstGeom>
            <a:noFill/>
            <a:ln w="2556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4" name="Line 28">
              <a:extLst>
                <a:ext uri="{FF2B5EF4-FFF2-40B4-BE49-F238E27FC236}">
                  <a16:creationId xmlns:a16="http://schemas.microsoft.com/office/drawing/2014/main" id="{760E27B5-F3A7-4567-B125-BA7A38FFD21C}"/>
                </a:ext>
              </a:extLst>
            </p:cNvPr>
            <p:cNvSpPr/>
            <p:nvPr/>
          </p:nvSpPr>
          <p:spPr>
            <a:xfrm flipV="1">
              <a:off x="5676840" y="6374520"/>
              <a:ext cx="0" cy="97200"/>
            </a:xfrm>
            <a:prstGeom prst="line">
              <a:avLst/>
            </a:prstGeom>
            <a:noFill/>
            <a:ln w="2556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55" name="Group 399">
              <a:extLst>
                <a:ext uri="{FF2B5EF4-FFF2-40B4-BE49-F238E27FC236}">
                  <a16:creationId xmlns:a16="http://schemas.microsoft.com/office/drawing/2014/main" id="{E1990CD8-F301-434A-B9E2-CEDE041035AB}"/>
                </a:ext>
              </a:extLst>
            </p:cNvPr>
            <p:cNvGrpSpPr/>
            <p:nvPr/>
          </p:nvGrpSpPr>
          <p:grpSpPr>
            <a:xfrm>
              <a:off x="5284440" y="6354360"/>
              <a:ext cx="204480" cy="147599"/>
              <a:chOff x="5284440" y="6354360"/>
              <a:chExt cx="204480" cy="147599"/>
            </a:xfrm>
          </p:grpSpPr>
          <p:sp>
            <p:nvSpPr>
              <p:cNvPr id="56" name="Freeform 29">
                <a:extLst>
                  <a:ext uri="{FF2B5EF4-FFF2-40B4-BE49-F238E27FC236}">
                    <a16:creationId xmlns:a16="http://schemas.microsoft.com/office/drawing/2014/main" id="{F88D0265-D9C8-4D54-95ED-8FE00C94EC9F}"/>
                  </a:ext>
                </a:extLst>
              </p:cNvPr>
              <p:cNvSpPr/>
              <p:nvPr/>
            </p:nvSpPr>
            <p:spPr>
              <a:xfrm flipH="1">
                <a:off x="5400000" y="6354360"/>
                <a:ext cx="88920" cy="123840"/>
              </a:xfrm>
              <a:custGeom>
                <a:avLst/>
                <a:gdLst>
                  <a:gd name="f0" fmla="val 0"/>
                  <a:gd name="f1" fmla="val 118"/>
                  <a:gd name="f2" fmla="val 122"/>
                  <a:gd name="f3" fmla="val 79"/>
                  <a:gd name="f4" fmla="val 113"/>
                  <a:gd name="f5" fmla="val 74"/>
                  <a:gd name="f6" fmla="val 117"/>
                  <a:gd name="f7" fmla="val 68"/>
                  <a:gd name="f8" fmla="val 120"/>
                  <a:gd name="f9" fmla="val 62"/>
                  <a:gd name="f10" fmla="val 58"/>
                  <a:gd name="f11" fmla="val 54"/>
                  <a:gd name="f12" fmla="val 45"/>
                  <a:gd name="f13" fmla="val 37"/>
                  <a:gd name="f14" fmla="val 121"/>
                  <a:gd name="f15" fmla="val 33"/>
                  <a:gd name="f16" fmla="val 30"/>
                  <a:gd name="f17" fmla="val 26"/>
                  <a:gd name="f18" fmla="val 115"/>
                  <a:gd name="f19" fmla="val 23"/>
                  <a:gd name="f20" fmla="val 111"/>
                  <a:gd name="f21" fmla="val 20"/>
                  <a:gd name="f22" fmla="val 100"/>
                  <a:gd name="f23" fmla="val 18"/>
                  <a:gd name="f24" fmla="val 90"/>
                  <a:gd name="f25" fmla="val 15"/>
                  <a:gd name="f26" fmla="val 76"/>
                  <a:gd name="f27" fmla="val 14"/>
                  <a:gd name="f28" fmla="val 70"/>
                  <a:gd name="f29" fmla="val 10"/>
                  <a:gd name="f30" fmla="val 4"/>
                  <a:gd name="f31" fmla="val 52"/>
                  <a:gd name="f32" fmla="val 2"/>
                  <a:gd name="f33" fmla="val 41"/>
                  <a:gd name="f34" fmla="val 32"/>
                  <a:gd name="f35" fmla="val 3"/>
                  <a:gd name="f36" fmla="val 31"/>
                  <a:gd name="f37" fmla="val 6"/>
                  <a:gd name="f38" fmla="val 7"/>
                  <a:gd name="f39" fmla="val 34"/>
                  <a:gd name="f40" fmla="val 22"/>
                  <a:gd name="f41" fmla="val 59"/>
                  <a:gd name="f42" fmla="val 29"/>
                  <a:gd name="f43" fmla="val 55"/>
                  <a:gd name="f44" fmla="val 27"/>
                  <a:gd name="f45" fmla="val 8"/>
                  <a:gd name="f46" fmla="val 35"/>
                  <a:gd name="f47" fmla="val 11"/>
                  <a:gd name="f48" fmla="val 49"/>
                  <a:gd name="f49" fmla="val 51"/>
                  <a:gd name="f50" fmla="val 42"/>
                  <a:gd name="f51" fmla="val 43"/>
                  <a:gd name="f52" fmla="val 48"/>
                  <a:gd name="f53" fmla="val 46"/>
                  <a:gd name="f54" fmla="val 24"/>
                  <a:gd name="f55" fmla="val 50"/>
                  <a:gd name="f56" fmla="val 1"/>
                  <a:gd name="f57" fmla="val 57"/>
                  <a:gd name="f58" fmla="val 60"/>
                  <a:gd name="f59" fmla="val 56"/>
                  <a:gd name="f60" fmla="val 77"/>
                  <a:gd name="f61" fmla="val 13"/>
                  <a:gd name="f62" fmla="val 80"/>
                  <a:gd name="f63" fmla="val 85"/>
                  <a:gd name="f64" fmla="val 87"/>
                  <a:gd name="f65" fmla="val 88"/>
                  <a:gd name="f66" fmla="val 17"/>
                  <a:gd name="f67" fmla="val 21"/>
                  <a:gd name="f68" fmla="val 44"/>
                  <a:gd name="f69" fmla="val 72"/>
                  <a:gd name="f70" fmla="val 66"/>
                  <a:gd name="f71" fmla="val 73"/>
                  <a:gd name="f72" fmla="val 83"/>
                  <a:gd name="f73" fmla="val 81"/>
                  <a:gd name="f74" fmla="val 84"/>
                  <a:gd name="f75" fmla="val 82"/>
                  <a:gd name="f76" fmla="val 75"/>
                  <a:gd name="f77" fmla="val 106"/>
                  <a:gd name="f78" fmla="val 108"/>
                  <a:gd name="f79" fmla="val 116"/>
                  <a:gd name="f80" fmla="val 86"/>
                  <a:gd name="f81" fmla="val 95"/>
                  <a:gd name="f82" fmla="val 94"/>
                  <a:gd name="f83" fmla="val 101"/>
                </a:gdLst>
                <a:ahLst/>
                <a:cxnLst>
                  <a:cxn ang="3cd4">
                    <a:pos x="hc" y="t"/>
                  </a:cxn>
                  <a:cxn ang="0">
                    <a:pos x="r" y="vc"/>
                  </a:cxn>
                  <a:cxn ang="cd4">
                    <a:pos x="hc" y="b"/>
                  </a:cxn>
                  <a:cxn ang="cd2">
                    <a:pos x="l" y="vc"/>
                  </a:cxn>
                </a:cxnLst>
                <a:rect l="l" t="t" r="r" b="b"/>
                <a:pathLst>
                  <a:path w="118" h="122">
                    <a:moveTo>
                      <a:pt x="f3" y="f4"/>
                    </a:moveTo>
                    <a:lnTo>
                      <a:pt x="f3" y="f4"/>
                    </a:lnTo>
                    <a:lnTo>
                      <a:pt x="f5" y="f6"/>
                    </a:lnTo>
                    <a:lnTo>
                      <a:pt x="f7" y="f8"/>
                    </a:lnTo>
                    <a:lnTo>
                      <a:pt x="f9" y="f2"/>
                    </a:lnTo>
                    <a:lnTo>
                      <a:pt x="f10" y="f2"/>
                    </a:lnTo>
                    <a:lnTo>
                      <a:pt x="f11" y="f2"/>
                    </a:lnTo>
                    <a:lnTo>
                      <a:pt x="f11" y="f2"/>
                    </a:lnTo>
                    <a:lnTo>
                      <a:pt x="f12" y="f2"/>
                    </a:lnTo>
                    <a:lnTo>
                      <a:pt x="f13" y="f14"/>
                    </a:lnTo>
                    <a:lnTo>
                      <a:pt x="f15" y="f14"/>
                    </a:lnTo>
                    <a:lnTo>
                      <a:pt x="f16" y="f1"/>
                    </a:lnTo>
                    <a:lnTo>
                      <a:pt x="f17" y="f18"/>
                    </a:lnTo>
                    <a:lnTo>
                      <a:pt x="f19" y="f20"/>
                    </a:lnTo>
                    <a:lnTo>
                      <a:pt x="f19" y="f20"/>
                    </a:lnTo>
                    <a:lnTo>
                      <a:pt x="f21" y="f22"/>
                    </a:lnTo>
                    <a:lnTo>
                      <a:pt x="f23" y="f24"/>
                    </a:lnTo>
                    <a:lnTo>
                      <a:pt x="f25" y="f26"/>
                    </a:lnTo>
                    <a:lnTo>
                      <a:pt x="f25" y="f26"/>
                    </a:lnTo>
                    <a:lnTo>
                      <a:pt x="f27" y="f28"/>
                    </a:lnTo>
                    <a:lnTo>
                      <a:pt x="f29" y="f9"/>
                    </a:lnTo>
                    <a:lnTo>
                      <a:pt x="f29" y="f9"/>
                    </a:lnTo>
                    <a:lnTo>
                      <a:pt x="f30" y="f31"/>
                    </a:lnTo>
                    <a:lnTo>
                      <a:pt x="f32" y="f12"/>
                    </a:lnTo>
                    <a:lnTo>
                      <a:pt x="f0" y="f33"/>
                    </a:lnTo>
                    <a:lnTo>
                      <a:pt x="f0" y="f33"/>
                    </a:lnTo>
                    <a:lnTo>
                      <a:pt x="f0" y="f13"/>
                    </a:lnTo>
                    <a:lnTo>
                      <a:pt x="f32" y="f34"/>
                    </a:lnTo>
                    <a:lnTo>
                      <a:pt x="f35" y="f36"/>
                    </a:lnTo>
                    <a:lnTo>
                      <a:pt x="f30" y="f36"/>
                    </a:lnTo>
                    <a:lnTo>
                      <a:pt x="f37" y="f34"/>
                    </a:lnTo>
                    <a:lnTo>
                      <a:pt x="f38" y="f39"/>
                    </a:lnTo>
                    <a:lnTo>
                      <a:pt x="f38" y="f39"/>
                    </a:lnTo>
                    <a:lnTo>
                      <a:pt x="f40" y="f10"/>
                    </a:lnTo>
                    <a:lnTo>
                      <a:pt x="f40" y="f10"/>
                    </a:lnTo>
                    <a:lnTo>
                      <a:pt x="f19" y="f41"/>
                    </a:lnTo>
                    <a:lnTo>
                      <a:pt x="f17" y="f41"/>
                    </a:lnTo>
                    <a:lnTo>
                      <a:pt x="f42" y="f41"/>
                    </a:lnTo>
                    <a:lnTo>
                      <a:pt x="f16" y="f43"/>
                    </a:lnTo>
                    <a:lnTo>
                      <a:pt x="f16" y="f43"/>
                    </a:lnTo>
                    <a:lnTo>
                      <a:pt x="f17" y="f25"/>
                    </a:lnTo>
                    <a:lnTo>
                      <a:pt x="f17" y="f25"/>
                    </a:lnTo>
                    <a:lnTo>
                      <a:pt x="f44" y="f45"/>
                    </a:lnTo>
                    <a:lnTo>
                      <a:pt x="f42" y="f37"/>
                    </a:lnTo>
                    <a:lnTo>
                      <a:pt x="f16" y="f37"/>
                    </a:lnTo>
                    <a:lnTo>
                      <a:pt x="f16" y="f37"/>
                    </a:lnTo>
                    <a:lnTo>
                      <a:pt x="f39" y="f37"/>
                    </a:lnTo>
                    <a:lnTo>
                      <a:pt x="f46" y="f45"/>
                    </a:lnTo>
                    <a:lnTo>
                      <a:pt x="f13" y="f47"/>
                    </a:lnTo>
                    <a:lnTo>
                      <a:pt x="f13" y="f47"/>
                    </a:lnTo>
                    <a:lnTo>
                      <a:pt x="f33" y="f48"/>
                    </a:lnTo>
                    <a:lnTo>
                      <a:pt x="f33" y="f48"/>
                    </a:lnTo>
                    <a:lnTo>
                      <a:pt x="f33" y="f49"/>
                    </a:lnTo>
                    <a:lnTo>
                      <a:pt x="f50" y="f31"/>
                    </a:lnTo>
                    <a:lnTo>
                      <a:pt x="f51" y="f31"/>
                    </a:lnTo>
                    <a:lnTo>
                      <a:pt x="f12" y="f52"/>
                    </a:lnTo>
                    <a:lnTo>
                      <a:pt x="f12" y="f52"/>
                    </a:lnTo>
                    <a:lnTo>
                      <a:pt x="f53" y="f54"/>
                    </a:lnTo>
                    <a:lnTo>
                      <a:pt x="f48" y="f30"/>
                    </a:lnTo>
                    <a:lnTo>
                      <a:pt x="f48" y="f30"/>
                    </a:lnTo>
                    <a:lnTo>
                      <a:pt x="f55" y="f56"/>
                    </a:lnTo>
                    <a:lnTo>
                      <a:pt x="f11" y="f0"/>
                    </a:lnTo>
                    <a:lnTo>
                      <a:pt x="f57" y="f0"/>
                    </a:lnTo>
                    <a:lnTo>
                      <a:pt x="f10" y="f56"/>
                    </a:lnTo>
                    <a:lnTo>
                      <a:pt x="f58" y="f35"/>
                    </a:lnTo>
                    <a:lnTo>
                      <a:pt x="f58" y="f38"/>
                    </a:lnTo>
                    <a:lnTo>
                      <a:pt x="f58" y="f38"/>
                    </a:lnTo>
                    <a:lnTo>
                      <a:pt x="f59" y="f48"/>
                    </a:lnTo>
                    <a:lnTo>
                      <a:pt x="f59" y="f48"/>
                    </a:lnTo>
                    <a:lnTo>
                      <a:pt x="f59" y="f49"/>
                    </a:lnTo>
                    <a:lnTo>
                      <a:pt x="f10" y="f31"/>
                    </a:lnTo>
                    <a:lnTo>
                      <a:pt x="f58" y="f49"/>
                    </a:lnTo>
                    <a:lnTo>
                      <a:pt x="f9" y="f48"/>
                    </a:lnTo>
                    <a:lnTo>
                      <a:pt x="f9" y="f48"/>
                    </a:lnTo>
                    <a:lnTo>
                      <a:pt x="f60" y="f27"/>
                    </a:lnTo>
                    <a:lnTo>
                      <a:pt x="f60" y="f27"/>
                    </a:lnTo>
                    <a:lnTo>
                      <a:pt x="f3" y="f61"/>
                    </a:lnTo>
                    <a:lnTo>
                      <a:pt x="f62" y="f47"/>
                    </a:lnTo>
                    <a:lnTo>
                      <a:pt x="f63" y="f47"/>
                    </a:lnTo>
                    <a:lnTo>
                      <a:pt x="f64" y="f61"/>
                    </a:lnTo>
                    <a:lnTo>
                      <a:pt x="f65" y="f27"/>
                    </a:lnTo>
                    <a:lnTo>
                      <a:pt x="f65" y="f66"/>
                    </a:lnTo>
                    <a:lnTo>
                      <a:pt x="f64" y="f67"/>
                    </a:lnTo>
                    <a:lnTo>
                      <a:pt x="f64" y="f67"/>
                    </a:lnTo>
                    <a:lnTo>
                      <a:pt x="f3" y="f68"/>
                    </a:lnTo>
                    <a:lnTo>
                      <a:pt x="f69" y="f9"/>
                    </a:lnTo>
                    <a:lnTo>
                      <a:pt x="f69" y="f9"/>
                    </a:lnTo>
                    <a:lnTo>
                      <a:pt x="f69" y="f70"/>
                    </a:lnTo>
                    <a:lnTo>
                      <a:pt x="f69" y="f69"/>
                    </a:lnTo>
                    <a:lnTo>
                      <a:pt x="f71" y="f26"/>
                    </a:lnTo>
                    <a:lnTo>
                      <a:pt x="f5" y="f62"/>
                    </a:lnTo>
                    <a:lnTo>
                      <a:pt x="f5" y="f62"/>
                    </a:lnTo>
                    <a:lnTo>
                      <a:pt x="f60" y="f72"/>
                    </a:lnTo>
                    <a:lnTo>
                      <a:pt x="f73" y="f74"/>
                    </a:lnTo>
                    <a:lnTo>
                      <a:pt x="f74" y="f74"/>
                    </a:lnTo>
                    <a:lnTo>
                      <a:pt x="f65" y="f75"/>
                    </a:lnTo>
                    <a:lnTo>
                      <a:pt x="f65" y="f75"/>
                    </a:lnTo>
                    <a:lnTo>
                      <a:pt x="f22" y="f76"/>
                    </a:lnTo>
                    <a:lnTo>
                      <a:pt x="f77" y="f69"/>
                    </a:lnTo>
                    <a:lnTo>
                      <a:pt x="f78" y="f69"/>
                    </a:lnTo>
                    <a:lnTo>
                      <a:pt x="f20" y="f71"/>
                    </a:lnTo>
                    <a:lnTo>
                      <a:pt x="f20" y="f71"/>
                    </a:lnTo>
                    <a:lnTo>
                      <a:pt x="f79" y="f26"/>
                    </a:lnTo>
                    <a:lnTo>
                      <a:pt x="f1" y="f62"/>
                    </a:lnTo>
                    <a:lnTo>
                      <a:pt x="f79" y="f75"/>
                    </a:lnTo>
                    <a:lnTo>
                      <a:pt x="f18" y="f72"/>
                    </a:lnTo>
                    <a:lnTo>
                      <a:pt x="f78" y="f80"/>
                    </a:lnTo>
                    <a:lnTo>
                      <a:pt x="f78" y="f80"/>
                    </a:lnTo>
                    <a:lnTo>
                      <a:pt x="f22" y="f24"/>
                    </a:lnTo>
                    <a:lnTo>
                      <a:pt x="f81" y="f82"/>
                    </a:lnTo>
                    <a:lnTo>
                      <a:pt x="f65" y="f83"/>
                    </a:lnTo>
                    <a:lnTo>
                      <a:pt x="f65" y="f83"/>
                    </a:lnTo>
                    <a:lnTo>
                      <a:pt x="f3" y="f4"/>
                    </a:lnTo>
                    <a:lnTo>
                      <a:pt x="f3" y="f4"/>
                    </a:lnTo>
                    <a:close/>
                  </a:path>
                </a:pathLst>
              </a:custGeom>
              <a:solidFill>
                <a:srgbClr val="000000"/>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7" name="Freeform 29">
                <a:extLst>
                  <a:ext uri="{FF2B5EF4-FFF2-40B4-BE49-F238E27FC236}">
                    <a16:creationId xmlns:a16="http://schemas.microsoft.com/office/drawing/2014/main" id="{AB945A6E-37A5-45A6-8C3D-8716177AC207}"/>
                  </a:ext>
                </a:extLst>
              </p:cNvPr>
              <p:cNvSpPr/>
              <p:nvPr/>
            </p:nvSpPr>
            <p:spPr>
              <a:xfrm>
                <a:off x="5284440" y="6372719"/>
                <a:ext cx="104400" cy="129240"/>
              </a:xfrm>
              <a:custGeom>
                <a:avLst/>
                <a:gdLst>
                  <a:gd name="f0" fmla="val 0"/>
                  <a:gd name="f1" fmla="val 118"/>
                  <a:gd name="f2" fmla="val 122"/>
                  <a:gd name="f3" fmla="val 79"/>
                  <a:gd name="f4" fmla="val 113"/>
                  <a:gd name="f5" fmla="val 74"/>
                  <a:gd name="f6" fmla="val 117"/>
                  <a:gd name="f7" fmla="val 68"/>
                  <a:gd name="f8" fmla="val 120"/>
                  <a:gd name="f9" fmla="val 62"/>
                  <a:gd name="f10" fmla="val 58"/>
                  <a:gd name="f11" fmla="val 54"/>
                  <a:gd name="f12" fmla="val 45"/>
                  <a:gd name="f13" fmla="val 37"/>
                  <a:gd name="f14" fmla="val 121"/>
                  <a:gd name="f15" fmla="val 33"/>
                  <a:gd name="f16" fmla="val 30"/>
                  <a:gd name="f17" fmla="val 26"/>
                  <a:gd name="f18" fmla="val 115"/>
                  <a:gd name="f19" fmla="val 23"/>
                  <a:gd name="f20" fmla="val 111"/>
                  <a:gd name="f21" fmla="val 20"/>
                  <a:gd name="f22" fmla="val 100"/>
                  <a:gd name="f23" fmla="val 18"/>
                  <a:gd name="f24" fmla="val 90"/>
                  <a:gd name="f25" fmla="val 15"/>
                  <a:gd name="f26" fmla="val 76"/>
                  <a:gd name="f27" fmla="val 14"/>
                  <a:gd name="f28" fmla="val 70"/>
                  <a:gd name="f29" fmla="val 10"/>
                  <a:gd name="f30" fmla="val 4"/>
                  <a:gd name="f31" fmla="val 52"/>
                  <a:gd name="f32" fmla="val 2"/>
                  <a:gd name="f33" fmla="val 41"/>
                  <a:gd name="f34" fmla="val 32"/>
                  <a:gd name="f35" fmla="val 3"/>
                  <a:gd name="f36" fmla="val 31"/>
                  <a:gd name="f37" fmla="val 6"/>
                  <a:gd name="f38" fmla="val 7"/>
                  <a:gd name="f39" fmla="val 34"/>
                  <a:gd name="f40" fmla="val 22"/>
                  <a:gd name="f41" fmla="val 59"/>
                  <a:gd name="f42" fmla="val 29"/>
                  <a:gd name="f43" fmla="val 55"/>
                  <a:gd name="f44" fmla="val 27"/>
                  <a:gd name="f45" fmla="val 8"/>
                  <a:gd name="f46" fmla="val 35"/>
                  <a:gd name="f47" fmla="val 11"/>
                  <a:gd name="f48" fmla="val 49"/>
                  <a:gd name="f49" fmla="val 51"/>
                  <a:gd name="f50" fmla="val 42"/>
                  <a:gd name="f51" fmla="val 43"/>
                  <a:gd name="f52" fmla="val 48"/>
                  <a:gd name="f53" fmla="val 46"/>
                  <a:gd name="f54" fmla="val 24"/>
                  <a:gd name="f55" fmla="val 50"/>
                  <a:gd name="f56" fmla="val 1"/>
                  <a:gd name="f57" fmla="val 57"/>
                  <a:gd name="f58" fmla="val 60"/>
                  <a:gd name="f59" fmla="val 56"/>
                  <a:gd name="f60" fmla="val 77"/>
                  <a:gd name="f61" fmla="val 13"/>
                  <a:gd name="f62" fmla="val 80"/>
                  <a:gd name="f63" fmla="val 85"/>
                  <a:gd name="f64" fmla="val 87"/>
                  <a:gd name="f65" fmla="val 88"/>
                  <a:gd name="f66" fmla="val 17"/>
                  <a:gd name="f67" fmla="val 21"/>
                  <a:gd name="f68" fmla="val 44"/>
                  <a:gd name="f69" fmla="val 72"/>
                  <a:gd name="f70" fmla="val 66"/>
                  <a:gd name="f71" fmla="val 73"/>
                  <a:gd name="f72" fmla="val 83"/>
                  <a:gd name="f73" fmla="val 81"/>
                  <a:gd name="f74" fmla="val 84"/>
                  <a:gd name="f75" fmla="val 82"/>
                  <a:gd name="f76" fmla="val 75"/>
                  <a:gd name="f77" fmla="val 106"/>
                  <a:gd name="f78" fmla="val 108"/>
                  <a:gd name="f79" fmla="val 116"/>
                  <a:gd name="f80" fmla="val 86"/>
                  <a:gd name="f81" fmla="val 95"/>
                  <a:gd name="f82" fmla="val 94"/>
                  <a:gd name="f83" fmla="val 101"/>
                </a:gdLst>
                <a:ahLst/>
                <a:cxnLst>
                  <a:cxn ang="3cd4">
                    <a:pos x="hc" y="t"/>
                  </a:cxn>
                  <a:cxn ang="0">
                    <a:pos x="r" y="vc"/>
                  </a:cxn>
                  <a:cxn ang="cd4">
                    <a:pos x="hc" y="b"/>
                  </a:cxn>
                  <a:cxn ang="cd2">
                    <a:pos x="l" y="vc"/>
                  </a:cxn>
                </a:cxnLst>
                <a:rect l="l" t="t" r="r" b="b"/>
                <a:pathLst>
                  <a:path w="118" h="122">
                    <a:moveTo>
                      <a:pt x="f3" y="f4"/>
                    </a:moveTo>
                    <a:lnTo>
                      <a:pt x="f3" y="f4"/>
                    </a:lnTo>
                    <a:lnTo>
                      <a:pt x="f5" y="f6"/>
                    </a:lnTo>
                    <a:lnTo>
                      <a:pt x="f7" y="f8"/>
                    </a:lnTo>
                    <a:lnTo>
                      <a:pt x="f9" y="f2"/>
                    </a:lnTo>
                    <a:lnTo>
                      <a:pt x="f10" y="f2"/>
                    </a:lnTo>
                    <a:lnTo>
                      <a:pt x="f11" y="f2"/>
                    </a:lnTo>
                    <a:lnTo>
                      <a:pt x="f11" y="f2"/>
                    </a:lnTo>
                    <a:lnTo>
                      <a:pt x="f12" y="f2"/>
                    </a:lnTo>
                    <a:lnTo>
                      <a:pt x="f13" y="f14"/>
                    </a:lnTo>
                    <a:lnTo>
                      <a:pt x="f15" y="f14"/>
                    </a:lnTo>
                    <a:lnTo>
                      <a:pt x="f16" y="f1"/>
                    </a:lnTo>
                    <a:lnTo>
                      <a:pt x="f17" y="f18"/>
                    </a:lnTo>
                    <a:lnTo>
                      <a:pt x="f19" y="f20"/>
                    </a:lnTo>
                    <a:lnTo>
                      <a:pt x="f19" y="f20"/>
                    </a:lnTo>
                    <a:lnTo>
                      <a:pt x="f21" y="f22"/>
                    </a:lnTo>
                    <a:lnTo>
                      <a:pt x="f23" y="f24"/>
                    </a:lnTo>
                    <a:lnTo>
                      <a:pt x="f25" y="f26"/>
                    </a:lnTo>
                    <a:lnTo>
                      <a:pt x="f25" y="f26"/>
                    </a:lnTo>
                    <a:lnTo>
                      <a:pt x="f27" y="f28"/>
                    </a:lnTo>
                    <a:lnTo>
                      <a:pt x="f29" y="f9"/>
                    </a:lnTo>
                    <a:lnTo>
                      <a:pt x="f29" y="f9"/>
                    </a:lnTo>
                    <a:lnTo>
                      <a:pt x="f30" y="f31"/>
                    </a:lnTo>
                    <a:lnTo>
                      <a:pt x="f32" y="f12"/>
                    </a:lnTo>
                    <a:lnTo>
                      <a:pt x="f0" y="f33"/>
                    </a:lnTo>
                    <a:lnTo>
                      <a:pt x="f0" y="f33"/>
                    </a:lnTo>
                    <a:lnTo>
                      <a:pt x="f0" y="f13"/>
                    </a:lnTo>
                    <a:lnTo>
                      <a:pt x="f32" y="f34"/>
                    </a:lnTo>
                    <a:lnTo>
                      <a:pt x="f35" y="f36"/>
                    </a:lnTo>
                    <a:lnTo>
                      <a:pt x="f30" y="f36"/>
                    </a:lnTo>
                    <a:lnTo>
                      <a:pt x="f37" y="f34"/>
                    </a:lnTo>
                    <a:lnTo>
                      <a:pt x="f38" y="f39"/>
                    </a:lnTo>
                    <a:lnTo>
                      <a:pt x="f38" y="f39"/>
                    </a:lnTo>
                    <a:lnTo>
                      <a:pt x="f40" y="f10"/>
                    </a:lnTo>
                    <a:lnTo>
                      <a:pt x="f40" y="f10"/>
                    </a:lnTo>
                    <a:lnTo>
                      <a:pt x="f19" y="f41"/>
                    </a:lnTo>
                    <a:lnTo>
                      <a:pt x="f17" y="f41"/>
                    </a:lnTo>
                    <a:lnTo>
                      <a:pt x="f42" y="f41"/>
                    </a:lnTo>
                    <a:lnTo>
                      <a:pt x="f16" y="f43"/>
                    </a:lnTo>
                    <a:lnTo>
                      <a:pt x="f16" y="f43"/>
                    </a:lnTo>
                    <a:lnTo>
                      <a:pt x="f17" y="f25"/>
                    </a:lnTo>
                    <a:lnTo>
                      <a:pt x="f17" y="f25"/>
                    </a:lnTo>
                    <a:lnTo>
                      <a:pt x="f44" y="f45"/>
                    </a:lnTo>
                    <a:lnTo>
                      <a:pt x="f42" y="f37"/>
                    </a:lnTo>
                    <a:lnTo>
                      <a:pt x="f16" y="f37"/>
                    </a:lnTo>
                    <a:lnTo>
                      <a:pt x="f16" y="f37"/>
                    </a:lnTo>
                    <a:lnTo>
                      <a:pt x="f39" y="f37"/>
                    </a:lnTo>
                    <a:lnTo>
                      <a:pt x="f46" y="f45"/>
                    </a:lnTo>
                    <a:lnTo>
                      <a:pt x="f13" y="f47"/>
                    </a:lnTo>
                    <a:lnTo>
                      <a:pt x="f13" y="f47"/>
                    </a:lnTo>
                    <a:lnTo>
                      <a:pt x="f33" y="f48"/>
                    </a:lnTo>
                    <a:lnTo>
                      <a:pt x="f33" y="f48"/>
                    </a:lnTo>
                    <a:lnTo>
                      <a:pt x="f33" y="f49"/>
                    </a:lnTo>
                    <a:lnTo>
                      <a:pt x="f50" y="f31"/>
                    </a:lnTo>
                    <a:lnTo>
                      <a:pt x="f51" y="f31"/>
                    </a:lnTo>
                    <a:lnTo>
                      <a:pt x="f12" y="f52"/>
                    </a:lnTo>
                    <a:lnTo>
                      <a:pt x="f12" y="f52"/>
                    </a:lnTo>
                    <a:lnTo>
                      <a:pt x="f53" y="f54"/>
                    </a:lnTo>
                    <a:lnTo>
                      <a:pt x="f48" y="f30"/>
                    </a:lnTo>
                    <a:lnTo>
                      <a:pt x="f48" y="f30"/>
                    </a:lnTo>
                    <a:lnTo>
                      <a:pt x="f55" y="f56"/>
                    </a:lnTo>
                    <a:lnTo>
                      <a:pt x="f11" y="f0"/>
                    </a:lnTo>
                    <a:lnTo>
                      <a:pt x="f57" y="f0"/>
                    </a:lnTo>
                    <a:lnTo>
                      <a:pt x="f10" y="f56"/>
                    </a:lnTo>
                    <a:lnTo>
                      <a:pt x="f58" y="f35"/>
                    </a:lnTo>
                    <a:lnTo>
                      <a:pt x="f58" y="f38"/>
                    </a:lnTo>
                    <a:lnTo>
                      <a:pt x="f58" y="f38"/>
                    </a:lnTo>
                    <a:lnTo>
                      <a:pt x="f59" y="f48"/>
                    </a:lnTo>
                    <a:lnTo>
                      <a:pt x="f59" y="f48"/>
                    </a:lnTo>
                    <a:lnTo>
                      <a:pt x="f59" y="f49"/>
                    </a:lnTo>
                    <a:lnTo>
                      <a:pt x="f10" y="f31"/>
                    </a:lnTo>
                    <a:lnTo>
                      <a:pt x="f58" y="f49"/>
                    </a:lnTo>
                    <a:lnTo>
                      <a:pt x="f9" y="f48"/>
                    </a:lnTo>
                    <a:lnTo>
                      <a:pt x="f9" y="f48"/>
                    </a:lnTo>
                    <a:lnTo>
                      <a:pt x="f60" y="f27"/>
                    </a:lnTo>
                    <a:lnTo>
                      <a:pt x="f60" y="f27"/>
                    </a:lnTo>
                    <a:lnTo>
                      <a:pt x="f3" y="f61"/>
                    </a:lnTo>
                    <a:lnTo>
                      <a:pt x="f62" y="f47"/>
                    </a:lnTo>
                    <a:lnTo>
                      <a:pt x="f63" y="f47"/>
                    </a:lnTo>
                    <a:lnTo>
                      <a:pt x="f64" y="f61"/>
                    </a:lnTo>
                    <a:lnTo>
                      <a:pt x="f65" y="f27"/>
                    </a:lnTo>
                    <a:lnTo>
                      <a:pt x="f65" y="f66"/>
                    </a:lnTo>
                    <a:lnTo>
                      <a:pt x="f64" y="f67"/>
                    </a:lnTo>
                    <a:lnTo>
                      <a:pt x="f64" y="f67"/>
                    </a:lnTo>
                    <a:lnTo>
                      <a:pt x="f3" y="f68"/>
                    </a:lnTo>
                    <a:lnTo>
                      <a:pt x="f69" y="f9"/>
                    </a:lnTo>
                    <a:lnTo>
                      <a:pt x="f69" y="f9"/>
                    </a:lnTo>
                    <a:lnTo>
                      <a:pt x="f69" y="f70"/>
                    </a:lnTo>
                    <a:lnTo>
                      <a:pt x="f69" y="f69"/>
                    </a:lnTo>
                    <a:lnTo>
                      <a:pt x="f71" y="f26"/>
                    </a:lnTo>
                    <a:lnTo>
                      <a:pt x="f5" y="f62"/>
                    </a:lnTo>
                    <a:lnTo>
                      <a:pt x="f5" y="f62"/>
                    </a:lnTo>
                    <a:lnTo>
                      <a:pt x="f60" y="f72"/>
                    </a:lnTo>
                    <a:lnTo>
                      <a:pt x="f73" y="f74"/>
                    </a:lnTo>
                    <a:lnTo>
                      <a:pt x="f74" y="f74"/>
                    </a:lnTo>
                    <a:lnTo>
                      <a:pt x="f65" y="f75"/>
                    </a:lnTo>
                    <a:lnTo>
                      <a:pt x="f65" y="f75"/>
                    </a:lnTo>
                    <a:lnTo>
                      <a:pt x="f22" y="f76"/>
                    </a:lnTo>
                    <a:lnTo>
                      <a:pt x="f77" y="f69"/>
                    </a:lnTo>
                    <a:lnTo>
                      <a:pt x="f78" y="f69"/>
                    </a:lnTo>
                    <a:lnTo>
                      <a:pt x="f20" y="f71"/>
                    </a:lnTo>
                    <a:lnTo>
                      <a:pt x="f20" y="f71"/>
                    </a:lnTo>
                    <a:lnTo>
                      <a:pt x="f79" y="f26"/>
                    </a:lnTo>
                    <a:lnTo>
                      <a:pt x="f1" y="f62"/>
                    </a:lnTo>
                    <a:lnTo>
                      <a:pt x="f79" y="f75"/>
                    </a:lnTo>
                    <a:lnTo>
                      <a:pt x="f18" y="f72"/>
                    </a:lnTo>
                    <a:lnTo>
                      <a:pt x="f78" y="f80"/>
                    </a:lnTo>
                    <a:lnTo>
                      <a:pt x="f78" y="f80"/>
                    </a:lnTo>
                    <a:lnTo>
                      <a:pt x="f22" y="f24"/>
                    </a:lnTo>
                    <a:lnTo>
                      <a:pt x="f81" y="f82"/>
                    </a:lnTo>
                    <a:lnTo>
                      <a:pt x="f65" y="f83"/>
                    </a:lnTo>
                    <a:lnTo>
                      <a:pt x="f65" y="f83"/>
                    </a:lnTo>
                    <a:lnTo>
                      <a:pt x="f3" y="f4"/>
                    </a:lnTo>
                    <a:lnTo>
                      <a:pt x="f3" y="f4"/>
                    </a:lnTo>
                    <a:close/>
                  </a:path>
                </a:pathLst>
              </a:custGeom>
              <a:solidFill>
                <a:srgbClr val="000000"/>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grpSp>
        <p:nvGrpSpPr>
          <p:cNvPr id="58" name="Group 330">
            <a:extLst>
              <a:ext uri="{FF2B5EF4-FFF2-40B4-BE49-F238E27FC236}">
                <a16:creationId xmlns:a16="http://schemas.microsoft.com/office/drawing/2014/main" id="{906C9078-0A75-4F81-8D5D-5DC71BDC3125}"/>
              </a:ext>
            </a:extLst>
          </p:cNvPr>
          <p:cNvGrpSpPr/>
          <p:nvPr/>
        </p:nvGrpSpPr>
        <p:grpSpPr>
          <a:xfrm>
            <a:off x="3111839" y="6624719"/>
            <a:ext cx="311760" cy="874441"/>
            <a:chOff x="3111839" y="6624719"/>
            <a:chExt cx="311760" cy="874441"/>
          </a:xfrm>
        </p:grpSpPr>
        <p:grpSp>
          <p:nvGrpSpPr>
            <p:cNvPr id="59" name="Group 331">
              <a:extLst>
                <a:ext uri="{FF2B5EF4-FFF2-40B4-BE49-F238E27FC236}">
                  <a16:creationId xmlns:a16="http://schemas.microsoft.com/office/drawing/2014/main" id="{4C6D105F-9E00-4E05-94A0-B4904B8FD031}"/>
                </a:ext>
              </a:extLst>
            </p:cNvPr>
            <p:cNvGrpSpPr/>
            <p:nvPr/>
          </p:nvGrpSpPr>
          <p:grpSpPr>
            <a:xfrm>
              <a:off x="3111839" y="6624719"/>
              <a:ext cx="311760" cy="874441"/>
              <a:chOff x="3111839" y="6624719"/>
              <a:chExt cx="311760" cy="874441"/>
            </a:xfrm>
          </p:grpSpPr>
          <p:sp>
            <p:nvSpPr>
              <p:cNvPr id="60" name="Line 38">
                <a:extLst>
                  <a:ext uri="{FF2B5EF4-FFF2-40B4-BE49-F238E27FC236}">
                    <a16:creationId xmlns:a16="http://schemas.microsoft.com/office/drawing/2014/main" id="{D6478E07-9DFE-49C8-A6CD-29AB1DE56AF5}"/>
                  </a:ext>
                </a:extLst>
              </p:cNvPr>
              <p:cNvSpPr/>
              <p:nvPr/>
            </p:nvSpPr>
            <p:spPr>
              <a:xfrm>
                <a:off x="3129120" y="7068960"/>
                <a:ext cx="0" cy="43020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1" name="Line 39">
                <a:extLst>
                  <a:ext uri="{FF2B5EF4-FFF2-40B4-BE49-F238E27FC236}">
                    <a16:creationId xmlns:a16="http://schemas.microsoft.com/office/drawing/2014/main" id="{AAF02A08-C1F4-413C-9ED8-6837DE24400D}"/>
                  </a:ext>
                </a:extLst>
              </p:cNvPr>
              <p:cNvSpPr/>
              <p:nvPr/>
            </p:nvSpPr>
            <p:spPr>
              <a:xfrm>
                <a:off x="3420360" y="7068960"/>
                <a:ext cx="0" cy="43020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2" name="Freeform 41">
                <a:extLst>
                  <a:ext uri="{FF2B5EF4-FFF2-40B4-BE49-F238E27FC236}">
                    <a16:creationId xmlns:a16="http://schemas.microsoft.com/office/drawing/2014/main" id="{2A454C0D-CA4A-43B1-BCD8-CA3AB798CFF8}"/>
                  </a:ext>
                </a:extLst>
              </p:cNvPr>
              <p:cNvSpPr/>
              <p:nvPr/>
            </p:nvSpPr>
            <p:spPr>
              <a:xfrm>
                <a:off x="3111839" y="6624719"/>
                <a:ext cx="311760" cy="56376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63" name="Group 332">
              <a:extLst>
                <a:ext uri="{FF2B5EF4-FFF2-40B4-BE49-F238E27FC236}">
                  <a16:creationId xmlns:a16="http://schemas.microsoft.com/office/drawing/2014/main" id="{4C341154-D992-4B8E-9F1B-01D4F9E89643}"/>
                </a:ext>
              </a:extLst>
            </p:cNvPr>
            <p:cNvGrpSpPr/>
            <p:nvPr/>
          </p:nvGrpSpPr>
          <p:grpSpPr>
            <a:xfrm>
              <a:off x="3147479" y="6823080"/>
              <a:ext cx="250921" cy="210239"/>
              <a:chOff x="3147479" y="6823080"/>
              <a:chExt cx="250921" cy="210239"/>
            </a:xfrm>
          </p:grpSpPr>
          <p:sp>
            <p:nvSpPr>
              <p:cNvPr id="64" name="Freeform 29">
                <a:extLst>
                  <a:ext uri="{FF2B5EF4-FFF2-40B4-BE49-F238E27FC236}">
                    <a16:creationId xmlns:a16="http://schemas.microsoft.com/office/drawing/2014/main" id="{3A81CAE7-E147-44EC-BDDA-DE07DFF3C9E0}"/>
                  </a:ext>
                </a:extLst>
              </p:cNvPr>
              <p:cNvSpPr/>
              <p:nvPr/>
            </p:nvSpPr>
            <p:spPr>
              <a:xfrm flipH="1">
                <a:off x="3295440" y="6823080"/>
                <a:ext cx="102960" cy="176400"/>
              </a:xfrm>
              <a:custGeom>
                <a:avLst/>
                <a:gdLst>
                  <a:gd name="f0" fmla="val 0"/>
                  <a:gd name="f1" fmla="val 118"/>
                  <a:gd name="f2" fmla="val 122"/>
                  <a:gd name="f3" fmla="val 79"/>
                  <a:gd name="f4" fmla="val 113"/>
                  <a:gd name="f5" fmla="val 74"/>
                  <a:gd name="f6" fmla="val 117"/>
                  <a:gd name="f7" fmla="val 68"/>
                  <a:gd name="f8" fmla="val 120"/>
                  <a:gd name="f9" fmla="val 62"/>
                  <a:gd name="f10" fmla="val 58"/>
                  <a:gd name="f11" fmla="val 54"/>
                  <a:gd name="f12" fmla="val 45"/>
                  <a:gd name="f13" fmla="val 37"/>
                  <a:gd name="f14" fmla="val 121"/>
                  <a:gd name="f15" fmla="val 33"/>
                  <a:gd name="f16" fmla="val 30"/>
                  <a:gd name="f17" fmla="val 26"/>
                  <a:gd name="f18" fmla="val 115"/>
                  <a:gd name="f19" fmla="val 23"/>
                  <a:gd name="f20" fmla="val 111"/>
                  <a:gd name="f21" fmla="val 20"/>
                  <a:gd name="f22" fmla="val 100"/>
                  <a:gd name="f23" fmla="val 18"/>
                  <a:gd name="f24" fmla="val 90"/>
                  <a:gd name="f25" fmla="val 15"/>
                  <a:gd name="f26" fmla="val 76"/>
                  <a:gd name="f27" fmla="val 14"/>
                  <a:gd name="f28" fmla="val 70"/>
                  <a:gd name="f29" fmla="val 10"/>
                  <a:gd name="f30" fmla="val 4"/>
                  <a:gd name="f31" fmla="val 52"/>
                  <a:gd name="f32" fmla="val 2"/>
                  <a:gd name="f33" fmla="val 41"/>
                  <a:gd name="f34" fmla="val 32"/>
                  <a:gd name="f35" fmla="val 3"/>
                  <a:gd name="f36" fmla="val 31"/>
                  <a:gd name="f37" fmla="val 6"/>
                  <a:gd name="f38" fmla="val 7"/>
                  <a:gd name="f39" fmla="val 34"/>
                  <a:gd name="f40" fmla="val 22"/>
                  <a:gd name="f41" fmla="val 59"/>
                  <a:gd name="f42" fmla="val 29"/>
                  <a:gd name="f43" fmla="val 55"/>
                  <a:gd name="f44" fmla="val 27"/>
                  <a:gd name="f45" fmla="val 8"/>
                  <a:gd name="f46" fmla="val 35"/>
                  <a:gd name="f47" fmla="val 11"/>
                  <a:gd name="f48" fmla="val 49"/>
                  <a:gd name="f49" fmla="val 51"/>
                  <a:gd name="f50" fmla="val 42"/>
                  <a:gd name="f51" fmla="val 43"/>
                  <a:gd name="f52" fmla="val 48"/>
                  <a:gd name="f53" fmla="val 46"/>
                  <a:gd name="f54" fmla="val 24"/>
                  <a:gd name="f55" fmla="val 50"/>
                  <a:gd name="f56" fmla="val 1"/>
                  <a:gd name="f57" fmla="val 57"/>
                  <a:gd name="f58" fmla="val 60"/>
                  <a:gd name="f59" fmla="val 56"/>
                  <a:gd name="f60" fmla="val 77"/>
                  <a:gd name="f61" fmla="val 13"/>
                  <a:gd name="f62" fmla="val 80"/>
                  <a:gd name="f63" fmla="val 85"/>
                  <a:gd name="f64" fmla="val 87"/>
                  <a:gd name="f65" fmla="val 88"/>
                  <a:gd name="f66" fmla="val 17"/>
                  <a:gd name="f67" fmla="val 21"/>
                  <a:gd name="f68" fmla="val 44"/>
                  <a:gd name="f69" fmla="val 72"/>
                  <a:gd name="f70" fmla="val 66"/>
                  <a:gd name="f71" fmla="val 73"/>
                  <a:gd name="f72" fmla="val 83"/>
                  <a:gd name="f73" fmla="val 81"/>
                  <a:gd name="f74" fmla="val 84"/>
                  <a:gd name="f75" fmla="val 82"/>
                  <a:gd name="f76" fmla="val 75"/>
                  <a:gd name="f77" fmla="val 106"/>
                  <a:gd name="f78" fmla="val 108"/>
                  <a:gd name="f79" fmla="val 116"/>
                  <a:gd name="f80" fmla="val 86"/>
                  <a:gd name="f81" fmla="val 95"/>
                  <a:gd name="f82" fmla="val 94"/>
                  <a:gd name="f83" fmla="val 101"/>
                </a:gdLst>
                <a:ahLst/>
                <a:cxnLst>
                  <a:cxn ang="3cd4">
                    <a:pos x="hc" y="t"/>
                  </a:cxn>
                  <a:cxn ang="0">
                    <a:pos x="r" y="vc"/>
                  </a:cxn>
                  <a:cxn ang="cd4">
                    <a:pos x="hc" y="b"/>
                  </a:cxn>
                  <a:cxn ang="cd2">
                    <a:pos x="l" y="vc"/>
                  </a:cxn>
                </a:cxnLst>
                <a:rect l="l" t="t" r="r" b="b"/>
                <a:pathLst>
                  <a:path w="118" h="122">
                    <a:moveTo>
                      <a:pt x="f3" y="f4"/>
                    </a:moveTo>
                    <a:lnTo>
                      <a:pt x="f3" y="f4"/>
                    </a:lnTo>
                    <a:lnTo>
                      <a:pt x="f5" y="f6"/>
                    </a:lnTo>
                    <a:lnTo>
                      <a:pt x="f7" y="f8"/>
                    </a:lnTo>
                    <a:lnTo>
                      <a:pt x="f9" y="f2"/>
                    </a:lnTo>
                    <a:lnTo>
                      <a:pt x="f10" y="f2"/>
                    </a:lnTo>
                    <a:lnTo>
                      <a:pt x="f11" y="f2"/>
                    </a:lnTo>
                    <a:lnTo>
                      <a:pt x="f11" y="f2"/>
                    </a:lnTo>
                    <a:lnTo>
                      <a:pt x="f12" y="f2"/>
                    </a:lnTo>
                    <a:lnTo>
                      <a:pt x="f13" y="f14"/>
                    </a:lnTo>
                    <a:lnTo>
                      <a:pt x="f15" y="f14"/>
                    </a:lnTo>
                    <a:lnTo>
                      <a:pt x="f16" y="f1"/>
                    </a:lnTo>
                    <a:lnTo>
                      <a:pt x="f17" y="f18"/>
                    </a:lnTo>
                    <a:lnTo>
                      <a:pt x="f19" y="f20"/>
                    </a:lnTo>
                    <a:lnTo>
                      <a:pt x="f19" y="f20"/>
                    </a:lnTo>
                    <a:lnTo>
                      <a:pt x="f21" y="f22"/>
                    </a:lnTo>
                    <a:lnTo>
                      <a:pt x="f23" y="f24"/>
                    </a:lnTo>
                    <a:lnTo>
                      <a:pt x="f25" y="f26"/>
                    </a:lnTo>
                    <a:lnTo>
                      <a:pt x="f25" y="f26"/>
                    </a:lnTo>
                    <a:lnTo>
                      <a:pt x="f27" y="f28"/>
                    </a:lnTo>
                    <a:lnTo>
                      <a:pt x="f29" y="f9"/>
                    </a:lnTo>
                    <a:lnTo>
                      <a:pt x="f29" y="f9"/>
                    </a:lnTo>
                    <a:lnTo>
                      <a:pt x="f30" y="f31"/>
                    </a:lnTo>
                    <a:lnTo>
                      <a:pt x="f32" y="f12"/>
                    </a:lnTo>
                    <a:lnTo>
                      <a:pt x="f0" y="f33"/>
                    </a:lnTo>
                    <a:lnTo>
                      <a:pt x="f0" y="f33"/>
                    </a:lnTo>
                    <a:lnTo>
                      <a:pt x="f0" y="f13"/>
                    </a:lnTo>
                    <a:lnTo>
                      <a:pt x="f32" y="f34"/>
                    </a:lnTo>
                    <a:lnTo>
                      <a:pt x="f35" y="f36"/>
                    </a:lnTo>
                    <a:lnTo>
                      <a:pt x="f30" y="f36"/>
                    </a:lnTo>
                    <a:lnTo>
                      <a:pt x="f37" y="f34"/>
                    </a:lnTo>
                    <a:lnTo>
                      <a:pt x="f38" y="f39"/>
                    </a:lnTo>
                    <a:lnTo>
                      <a:pt x="f38" y="f39"/>
                    </a:lnTo>
                    <a:lnTo>
                      <a:pt x="f40" y="f10"/>
                    </a:lnTo>
                    <a:lnTo>
                      <a:pt x="f40" y="f10"/>
                    </a:lnTo>
                    <a:lnTo>
                      <a:pt x="f19" y="f41"/>
                    </a:lnTo>
                    <a:lnTo>
                      <a:pt x="f17" y="f41"/>
                    </a:lnTo>
                    <a:lnTo>
                      <a:pt x="f42" y="f41"/>
                    </a:lnTo>
                    <a:lnTo>
                      <a:pt x="f16" y="f43"/>
                    </a:lnTo>
                    <a:lnTo>
                      <a:pt x="f16" y="f43"/>
                    </a:lnTo>
                    <a:lnTo>
                      <a:pt x="f17" y="f25"/>
                    </a:lnTo>
                    <a:lnTo>
                      <a:pt x="f17" y="f25"/>
                    </a:lnTo>
                    <a:lnTo>
                      <a:pt x="f44" y="f45"/>
                    </a:lnTo>
                    <a:lnTo>
                      <a:pt x="f42" y="f37"/>
                    </a:lnTo>
                    <a:lnTo>
                      <a:pt x="f16" y="f37"/>
                    </a:lnTo>
                    <a:lnTo>
                      <a:pt x="f16" y="f37"/>
                    </a:lnTo>
                    <a:lnTo>
                      <a:pt x="f39" y="f37"/>
                    </a:lnTo>
                    <a:lnTo>
                      <a:pt x="f46" y="f45"/>
                    </a:lnTo>
                    <a:lnTo>
                      <a:pt x="f13" y="f47"/>
                    </a:lnTo>
                    <a:lnTo>
                      <a:pt x="f13" y="f47"/>
                    </a:lnTo>
                    <a:lnTo>
                      <a:pt x="f33" y="f48"/>
                    </a:lnTo>
                    <a:lnTo>
                      <a:pt x="f33" y="f48"/>
                    </a:lnTo>
                    <a:lnTo>
                      <a:pt x="f33" y="f49"/>
                    </a:lnTo>
                    <a:lnTo>
                      <a:pt x="f50" y="f31"/>
                    </a:lnTo>
                    <a:lnTo>
                      <a:pt x="f51" y="f31"/>
                    </a:lnTo>
                    <a:lnTo>
                      <a:pt x="f12" y="f52"/>
                    </a:lnTo>
                    <a:lnTo>
                      <a:pt x="f12" y="f52"/>
                    </a:lnTo>
                    <a:lnTo>
                      <a:pt x="f53" y="f54"/>
                    </a:lnTo>
                    <a:lnTo>
                      <a:pt x="f48" y="f30"/>
                    </a:lnTo>
                    <a:lnTo>
                      <a:pt x="f48" y="f30"/>
                    </a:lnTo>
                    <a:lnTo>
                      <a:pt x="f55" y="f56"/>
                    </a:lnTo>
                    <a:lnTo>
                      <a:pt x="f11" y="f0"/>
                    </a:lnTo>
                    <a:lnTo>
                      <a:pt x="f57" y="f0"/>
                    </a:lnTo>
                    <a:lnTo>
                      <a:pt x="f10" y="f56"/>
                    </a:lnTo>
                    <a:lnTo>
                      <a:pt x="f58" y="f35"/>
                    </a:lnTo>
                    <a:lnTo>
                      <a:pt x="f58" y="f38"/>
                    </a:lnTo>
                    <a:lnTo>
                      <a:pt x="f58" y="f38"/>
                    </a:lnTo>
                    <a:lnTo>
                      <a:pt x="f59" y="f48"/>
                    </a:lnTo>
                    <a:lnTo>
                      <a:pt x="f59" y="f48"/>
                    </a:lnTo>
                    <a:lnTo>
                      <a:pt x="f59" y="f49"/>
                    </a:lnTo>
                    <a:lnTo>
                      <a:pt x="f10" y="f31"/>
                    </a:lnTo>
                    <a:lnTo>
                      <a:pt x="f58" y="f49"/>
                    </a:lnTo>
                    <a:lnTo>
                      <a:pt x="f9" y="f48"/>
                    </a:lnTo>
                    <a:lnTo>
                      <a:pt x="f9" y="f48"/>
                    </a:lnTo>
                    <a:lnTo>
                      <a:pt x="f60" y="f27"/>
                    </a:lnTo>
                    <a:lnTo>
                      <a:pt x="f60" y="f27"/>
                    </a:lnTo>
                    <a:lnTo>
                      <a:pt x="f3" y="f61"/>
                    </a:lnTo>
                    <a:lnTo>
                      <a:pt x="f62" y="f47"/>
                    </a:lnTo>
                    <a:lnTo>
                      <a:pt x="f63" y="f47"/>
                    </a:lnTo>
                    <a:lnTo>
                      <a:pt x="f64" y="f61"/>
                    </a:lnTo>
                    <a:lnTo>
                      <a:pt x="f65" y="f27"/>
                    </a:lnTo>
                    <a:lnTo>
                      <a:pt x="f65" y="f66"/>
                    </a:lnTo>
                    <a:lnTo>
                      <a:pt x="f64" y="f67"/>
                    </a:lnTo>
                    <a:lnTo>
                      <a:pt x="f64" y="f67"/>
                    </a:lnTo>
                    <a:lnTo>
                      <a:pt x="f3" y="f68"/>
                    </a:lnTo>
                    <a:lnTo>
                      <a:pt x="f69" y="f9"/>
                    </a:lnTo>
                    <a:lnTo>
                      <a:pt x="f69" y="f9"/>
                    </a:lnTo>
                    <a:lnTo>
                      <a:pt x="f69" y="f70"/>
                    </a:lnTo>
                    <a:lnTo>
                      <a:pt x="f69" y="f69"/>
                    </a:lnTo>
                    <a:lnTo>
                      <a:pt x="f71" y="f26"/>
                    </a:lnTo>
                    <a:lnTo>
                      <a:pt x="f5" y="f62"/>
                    </a:lnTo>
                    <a:lnTo>
                      <a:pt x="f5" y="f62"/>
                    </a:lnTo>
                    <a:lnTo>
                      <a:pt x="f60" y="f72"/>
                    </a:lnTo>
                    <a:lnTo>
                      <a:pt x="f73" y="f74"/>
                    </a:lnTo>
                    <a:lnTo>
                      <a:pt x="f74" y="f74"/>
                    </a:lnTo>
                    <a:lnTo>
                      <a:pt x="f65" y="f75"/>
                    </a:lnTo>
                    <a:lnTo>
                      <a:pt x="f65" y="f75"/>
                    </a:lnTo>
                    <a:lnTo>
                      <a:pt x="f22" y="f76"/>
                    </a:lnTo>
                    <a:lnTo>
                      <a:pt x="f77" y="f69"/>
                    </a:lnTo>
                    <a:lnTo>
                      <a:pt x="f78" y="f69"/>
                    </a:lnTo>
                    <a:lnTo>
                      <a:pt x="f20" y="f71"/>
                    </a:lnTo>
                    <a:lnTo>
                      <a:pt x="f20" y="f71"/>
                    </a:lnTo>
                    <a:lnTo>
                      <a:pt x="f79" y="f26"/>
                    </a:lnTo>
                    <a:lnTo>
                      <a:pt x="f1" y="f62"/>
                    </a:lnTo>
                    <a:lnTo>
                      <a:pt x="f79" y="f75"/>
                    </a:lnTo>
                    <a:lnTo>
                      <a:pt x="f18" y="f72"/>
                    </a:lnTo>
                    <a:lnTo>
                      <a:pt x="f78" y="f80"/>
                    </a:lnTo>
                    <a:lnTo>
                      <a:pt x="f78" y="f80"/>
                    </a:lnTo>
                    <a:lnTo>
                      <a:pt x="f22" y="f24"/>
                    </a:lnTo>
                    <a:lnTo>
                      <a:pt x="f81" y="f82"/>
                    </a:lnTo>
                    <a:lnTo>
                      <a:pt x="f65" y="f83"/>
                    </a:lnTo>
                    <a:lnTo>
                      <a:pt x="f65" y="f83"/>
                    </a:lnTo>
                    <a:lnTo>
                      <a:pt x="f3" y="f4"/>
                    </a:lnTo>
                    <a:lnTo>
                      <a:pt x="f3" y="f4"/>
                    </a:lnTo>
                    <a:close/>
                  </a:path>
                </a:pathLst>
              </a:custGeom>
              <a:solidFill>
                <a:srgbClr val="000000"/>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5" name="Freeform 29">
                <a:extLst>
                  <a:ext uri="{FF2B5EF4-FFF2-40B4-BE49-F238E27FC236}">
                    <a16:creationId xmlns:a16="http://schemas.microsoft.com/office/drawing/2014/main" id="{43EA886A-30DA-4993-BF03-ECBC5271049A}"/>
                  </a:ext>
                </a:extLst>
              </p:cNvPr>
              <p:cNvSpPr/>
              <p:nvPr/>
            </p:nvSpPr>
            <p:spPr>
              <a:xfrm>
                <a:off x="3147479" y="6848999"/>
                <a:ext cx="120600" cy="184320"/>
              </a:xfrm>
              <a:custGeom>
                <a:avLst/>
                <a:gdLst>
                  <a:gd name="f0" fmla="val 0"/>
                  <a:gd name="f1" fmla="val 118"/>
                  <a:gd name="f2" fmla="val 122"/>
                  <a:gd name="f3" fmla="val 79"/>
                  <a:gd name="f4" fmla="val 113"/>
                  <a:gd name="f5" fmla="val 74"/>
                  <a:gd name="f6" fmla="val 117"/>
                  <a:gd name="f7" fmla="val 68"/>
                  <a:gd name="f8" fmla="val 120"/>
                  <a:gd name="f9" fmla="val 62"/>
                  <a:gd name="f10" fmla="val 58"/>
                  <a:gd name="f11" fmla="val 54"/>
                  <a:gd name="f12" fmla="val 45"/>
                  <a:gd name="f13" fmla="val 37"/>
                  <a:gd name="f14" fmla="val 121"/>
                  <a:gd name="f15" fmla="val 33"/>
                  <a:gd name="f16" fmla="val 30"/>
                  <a:gd name="f17" fmla="val 26"/>
                  <a:gd name="f18" fmla="val 115"/>
                  <a:gd name="f19" fmla="val 23"/>
                  <a:gd name="f20" fmla="val 111"/>
                  <a:gd name="f21" fmla="val 20"/>
                  <a:gd name="f22" fmla="val 100"/>
                  <a:gd name="f23" fmla="val 18"/>
                  <a:gd name="f24" fmla="val 90"/>
                  <a:gd name="f25" fmla="val 15"/>
                  <a:gd name="f26" fmla="val 76"/>
                  <a:gd name="f27" fmla="val 14"/>
                  <a:gd name="f28" fmla="val 70"/>
                  <a:gd name="f29" fmla="val 10"/>
                  <a:gd name="f30" fmla="val 4"/>
                  <a:gd name="f31" fmla="val 52"/>
                  <a:gd name="f32" fmla="val 2"/>
                  <a:gd name="f33" fmla="val 41"/>
                  <a:gd name="f34" fmla="val 32"/>
                  <a:gd name="f35" fmla="val 3"/>
                  <a:gd name="f36" fmla="val 31"/>
                  <a:gd name="f37" fmla="val 6"/>
                  <a:gd name="f38" fmla="val 7"/>
                  <a:gd name="f39" fmla="val 34"/>
                  <a:gd name="f40" fmla="val 22"/>
                  <a:gd name="f41" fmla="val 59"/>
                  <a:gd name="f42" fmla="val 29"/>
                  <a:gd name="f43" fmla="val 55"/>
                  <a:gd name="f44" fmla="val 27"/>
                  <a:gd name="f45" fmla="val 8"/>
                  <a:gd name="f46" fmla="val 35"/>
                  <a:gd name="f47" fmla="val 11"/>
                  <a:gd name="f48" fmla="val 49"/>
                  <a:gd name="f49" fmla="val 51"/>
                  <a:gd name="f50" fmla="val 42"/>
                  <a:gd name="f51" fmla="val 43"/>
                  <a:gd name="f52" fmla="val 48"/>
                  <a:gd name="f53" fmla="val 46"/>
                  <a:gd name="f54" fmla="val 24"/>
                  <a:gd name="f55" fmla="val 50"/>
                  <a:gd name="f56" fmla="val 1"/>
                  <a:gd name="f57" fmla="val 57"/>
                  <a:gd name="f58" fmla="val 60"/>
                  <a:gd name="f59" fmla="val 56"/>
                  <a:gd name="f60" fmla="val 77"/>
                  <a:gd name="f61" fmla="val 13"/>
                  <a:gd name="f62" fmla="val 80"/>
                  <a:gd name="f63" fmla="val 85"/>
                  <a:gd name="f64" fmla="val 87"/>
                  <a:gd name="f65" fmla="val 88"/>
                  <a:gd name="f66" fmla="val 17"/>
                  <a:gd name="f67" fmla="val 21"/>
                  <a:gd name="f68" fmla="val 44"/>
                  <a:gd name="f69" fmla="val 72"/>
                  <a:gd name="f70" fmla="val 66"/>
                  <a:gd name="f71" fmla="val 73"/>
                  <a:gd name="f72" fmla="val 83"/>
                  <a:gd name="f73" fmla="val 81"/>
                  <a:gd name="f74" fmla="val 84"/>
                  <a:gd name="f75" fmla="val 82"/>
                  <a:gd name="f76" fmla="val 75"/>
                  <a:gd name="f77" fmla="val 106"/>
                  <a:gd name="f78" fmla="val 108"/>
                  <a:gd name="f79" fmla="val 116"/>
                  <a:gd name="f80" fmla="val 86"/>
                  <a:gd name="f81" fmla="val 95"/>
                  <a:gd name="f82" fmla="val 94"/>
                  <a:gd name="f83" fmla="val 101"/>
                </a:gdLst>
                <a:ahLst/>
                <a:cxnLst>
                  <a:cxn ang="3cd4">
                    <a:pos x="hc" y="t"/>
                  </a:cxn>
                  <a:cxn ang="0">
                    <a:pos x="r" y="vc"/>
                  </a:cxn>
                  <a:cxn ang="cd4">
                    <a:pos x="hc" y="b"/>
                  </a:cxn>
                  <a:cxn ang="cd2">
                    <a:pos x="l" y="vc"/>
                  </a:cxn>
                </a:cxnLst>
                <a:rect l="l" t="t" r="r" b="b"/>
                <a:pathLst>
                  <a:path w="118" h="122">
                    <a:moveTo>
                      <a:pt x="f3" y="f4"/>
                    </a:moveTo>
                    <a:lnTo>
                      <a:pt x="f3" y="f4"/>
                    </a:lnTo>
                    <a:lnTo>
                      <a:pt x="f5" y="f6"/>
                    </a:lnTo>
                    <a:lnTo>
                      <a:pt x="f7" y="f8"/>
                    </a:lnTo>
                    <a:lnTo>
                      <a:pt x="f9" y="f2"/>
                    </a:lnTo>
                    <a:lnTo>
                      <a:pt x="f10" y="f2"/>
                    </a:lnTo>
                    <a:lnTo>
                      <a:pt x="f11" y="f2"/>
                    </a:lnTo>
                    <a:lnTo>
                      <a:pt x="f11" y="f2"/>
                    </a:lnTo>
                    <a:lnTo>
                      <a:pt x="f12" y="f2"/>
                    </a:lnTo>
                    <a:lnTo>
                      <a:pt x="f13" y="f14"/>
                    </a:lnTo>
                    <a:lnTo>
                      <a:pt x="f15" y="f14"/>
                    </a:lnTo>
                    <a:lnTo>
                      <a:pt x="f16" y="f1"/>
                    </a:lnTo>
                    <a:lnTo>
                      <a:pt x="f17" y="f18"/>
                    </a:lnTo>
                    <a:lnTo>
                      <a:pt x="f19" y="f20"/>
                    </a:lnTo>
                    <a:lnTo>
                      <a:pt x="f19" y="f20"/>
                    </a:lnTo>
                    <a:lnTo>
                      <a:pt x="f21" y="f22"/>
                    </a:lnTo>
                    <a:lnTo>
                      <a:pt x="f23" y="f24"/>
                    </a:lnTo>
                    <a:lnTo>
                      <a:pt x="f25" y="f26"/>
                    </a:lnTo>
                    <a:lnTo>
                      <a:pt x="f25" y="f26"/>
                    </a:lnTo>
                    <a:lnTo>
                      <a:pt x="f27" y="f28"/>
                    </a:lnTo>
                    <a:lnTo>
                      <a:pt x="f29" y="f9"/>
                    </a:lnTo>
                    <a:lnTo>
                      <a:pt x="f29" y="f9"/>
                    </a:lnTo>
                    <a:lnTo>
                      <a:pt x="f30" y="f31"/>
                    </a:lnTo>
                    <a:lnTo>
                      <a:pt x="f32" y="f12"/>
                    </a:lnTo>
                    <a:lnTo>
                      <a:pt x="f0" y="f33"/>
                    </a:lnTo>
                    <a:lnTo>
                      <a:pt x="f0" y="f33"/>
                    </a:lnTo>
                    <a:lnTo>
                      <a:pt x="f0" y="f13"/>
                    </a:lnTo>
                    <a:lnTo>
                      <a:pt x="f32" y="f34"/>
                    </a:lnTo>
                    <a:lnTo>
                      <a:pt x="f35" y="f36"/>
                    </a:lnTo>
                    <a:lnTo>
                      <a:pt x="f30" y="f36"/>
                    </a:lnTo>
                    <a:lnTo>
                      <a:pt x="f37" y="f34"/>
                    </a:lnTo>
                    <a:lnTo>
                      <a:pt x="f38" y="f39"/>
                    </a:lnTo>
                    <a:lnTo>
                      <a:pt x="f38" y="f39"/>
                    </a:lnTo>
                    <a:lnTo>
                      <a:pt x="f40" y="f10"/>
                    </a:lnTo>
                    <a:lnTo>
                      <a:pt x="f40" y="f10"/>
                    </a:lnTo>
                    <a:lnTo>
                      <a:pt x="f19" y="f41"/>
                    </a:lnTo>
                    <a:lnTo>
                      <a:pt x="f17" y="f41"/>
                    </a:lnTo>
                    <a:lnTo>
                      <a:pt x="f42" y="f41"/>
                    </a:lnTo>
                    <a:lnTo>
                      <a:pt x="f16" y="f43"/>
                    </a:lnTo>
                    <a:lnTo>
                      <a:pt x="f16" y="f43"/>
                    </a:lnTo>
                    <a:lnTo>
                      <a:pt x="f17" y="f25"/>
                    </a:lnTo>
                    <a:lnTo>
                      <a:pt x="f17" y="f25"/>
                    </a:lnTo>
                    <a:lnTo>
                      <a:pt x="f44" y="f45"/>
                    </a:lnTo>
                    <a:lnTo>
                      <a:pt x="f42" y="f37"/>
                    </a:lnTo>
                    <a:lnTo>
                      <a:pt x="f16" y="f37"/>
                    </a:lnTo>
                    <a:lnTo>
                      <a:pt x="f16" y="f37"/>
                    </a:lnTo>
                    <a:lnTo>
                      <a:pt x="f39" y="f37"/>
                    </a:lnTo>
                    <a:lnTo>
                      <a:pt x="f46" y="f45"/>
                    </a:lnTo>
                    <a:lnTo>
                      <a:pt x="f13" y="f47"/>
                    </a:lnTo>
                    <a:lnTo>
                      <a:pt x="f13" y="f47"/>
                    </a:lnTo>
                    <a:lnTo>
                      <a:pt x="f33" y="f48"/>
                    </a:lnTo>
                    <a:lnTo>
                      <a:pt x="f33" y="f48"/>
                    </a:lnTo>
                    <a:lnTo>
                      <a:pt x="f33" y="f49"/>
                    </a:lnTo>
                    <a:lnTo>
                      <a:pt x="f50" y="f31"/>
                    </a:lnTo>
                    <a:lnTo>
                      <a:pt x="f51" y="f31"/>
                    </a:lnTo>
                    <a:lnTo>
                      <a:pt x="f12" y="f52"/>
                    </a:lnTo>
                    <a:lnTo>
                      <a:pt x="f12" y="f52"/>
                    </a:lnTo>
                    <a:lnTo>
                      <a:pt x="f53" y="f54"/>
                    </a:lnTo>
                    <a:lnTo>
                      <a:pt x="f48" y="f30"/>
                    </a:lnTo>
                    <a:lnTo>
                      <a:pt x="f48" y="f30"/>
                    </a:lnTo>
                    <a:lnTo>
                      <a:pt x="f55" y="f56"/>
                    </a:lnTo>
                    <a:lnTo>
                      <a:pt x="f11" y="f0"/>
                    </a:lnTo>
                    <a:lnTo>
                      <a:pt x="f57" y="f0"/>
                    </a:lnTo>
                    <a:lnTo>
                      <a:pt x="f10" y="f56"/>
                    </a:lnTo>
                    <a:lnTo>
                      <a:pt x="f58" y="f35"/>
                    </a:lnTo>
                    <a:lnTo>
                      <a:pt x="f58" y="f38"/>
                    </a:lnTo>
                    <a:lnTo>
                      <a:pt x="f58" y="f38"/>
                    </a:lnTo>
                    <a:lnTo>
                      <a:pt x="f59" y="f48"/>
                    </a:lnTo>
                    <a:lnTo>
                      <a:pt x="f59" y="f48"/>
                    </a:lnTo>
                    <a:lnTo>
                      <a:pt x="f59" y="f49"/>
                    </a:lnTo>
                    <a:lnTo>
                      <a:pt x="f10" y="f31"/>
                    </a:lnTo>
                    <a:lnTo>
                      <a:pt x="f58" y="f49"/>
                    </a:lnTo>
                    <a:lnTo>
                      <a:pt x="f9" y="f48"/>
                    </a:lnTo>
                    <a:lnTo>
                      <a:pt x="f9" y="f48"/>
                    </a:lnTo>
                    <a:lnTo>
                      <a:pt x="f60" y="f27"/>
                    </a:lnTo>
                    <a:lnTo>
                      <a:pt x="f60" y="f27"/>
                    </a:lnTo>
                    <a:lnTo>
                      <a:pt x="f3" y="f61"/>
                    </a:lnTo>
                    <a:lnTo>
                      <a:pt x="f62" y="f47"/>
                    </a:lnTo>
                    <a:lnTo>
                      <a:pt x="f63" y="f47"/>
                    </a:lnTo>
                    <a:lnTo>
                      <a:pt x="f64" y="f61"/>
                    </a:lnTo>
                    <a:lnTo>
                      <a:pt x="f65" y="f27"/>
                    </a:lnTo>
                    <a:lnTo>
                      <a:pt x="f65" y="f66"/>
                    </a:lnTo>
                    <a:lnTo>
                      <a:pt x="f64" y="f67"/>
                    </a:lnTo>
                    <a:lnTo>
                      <a:pt x="f64" y="f67"/>
                    </a:lnTo>
                    <a:lnTo>
                      <a:pt x="f3" y="f68"/>
                    </a:lnTo>
                    <a:lnTo>
                      <a:pt x="f69" y="f9"/>
                    </a:lnTo>
                    <a:lnTo>
                      <a:pt x="f69" y="f9"/>
                    </a:lnTo>
                    <a:lnTo>
                      <a:pt x="f69" y="f70"/>
                    </a:lnTo>
                    <a:lnTo>
                      <a:pt x="f69" y="f69"/>
                    </a:lnTo>
                    <a:lnTo>
                      <a:pt x="f71" y="f26"/>
                    </a:lnTo>
                    <a:lnTo>
                      <a:pt x="f5" y="f62"/>
                    </a:lnTo>
                    <a:lnTo>
                      <a:pt x="f5" y="f62"/>
                    </a:lnTo>
                    <a:lnTo>
                      <a:pt x="f60" y="f72"/>
                    </a:lnTo>
                    <a:lnTo>
                      <a:pt x="f73" y="f74"/>
                    </a:lnTo>
                    <a:lnTo>
                      <a:pt x="f74" y="f74"/>
                    </a:lnTo>
                    <a:lnTo>
                      <a:pt x="f65" y="f75"/>
                    </a:lnTo>
                    <a:lnTo>
                      <a:pt x="f65" y="f75"/>
                    </a:lnTo>
                    <a:lnTo>
                      <a:pt x="f22" y="f76"/>
                    </a:lnTo>
                    <a:lnTo>
                      <a:pt x="f77" y="f69"/>
                    </a:lnTo>
                    <a:lnTo>
                      <a:pt x="f78" y="f69"/>
                    </a:lnTo>
                    <a:lnTo>
                      <a:pt x="f20" y="f71"/>
                    </a:lnTo>
                    <a:lnTo>
                      <a:pt x="f20" y="f71"/>
                    </a:lnTo>
                    <a:lnTo>
                      <a:pt x="f79" y="f26"/>
                    </a:lnTo>
                    <a:lnTo>
                      <a:pt x="f1" y="f62"/>
                    </a:lnTo>
                    <a:lnTo>
                      <a:pt x="f79" y="f75"/>
                    </a:lnTo>
                    <a:lnTo>
                      <a:pt x="f18" y="f72"/>
                    </a:lnTo>
                    <a:lnTo>
                      <a:pt x="f78" y="f80"/>
                    </a:lnTo>
                    <a:lnTo>
                      <a:pt x="f78" y="f80"/>
                    </a:lnTo>
                    <a:lnTo>
                      <a:pt x="f22" y="f24"/>
                    </a:lnTo>
                    <a:lnTo>
                      <a:pt x="f81" y="f82"/>
                    </a:lnTo>
                    <a:lnTo>
                      <a:pt x="f65" y="f83"/>
                    </a:lnTo>
                    <a:lnTo>
                      <a:pt x="f65" y="f83"/>
                    </a:lnTo>
                    <a:lnTo>
                      <a:pt x="f3" y="f4"/>
                    </a:lnTo>
                    <a:lnTo>
                      <a:pt x="f3" y="f4"/>
                    </a:lnTo>
                    <a:close/>
                  </a:path>
                </a:pathLst>
              </a:custGeom>
              <a:solidFill>
                <a:srgbClr val="000000"/>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graphicFrame>
        <p:nvGraphicFramePr>
          <p:cNvPr id="66" name="Table 65">
            <a:extLst>
              <a:ext uri="{FF2B5EF4-FFF2-40B4-BE49-F238E27FC236}">
                <a16:creationId xmlns:a16="http://schemas.microsoft.com/office/drawing/2014/main" id="{C27F1B31-C56B-4DF5-A011-6BA4A8515FD2}"/>
              </a:ext>
            </a:extLst>
          </p:cNvPr>
          <p:cNvGraphicFramePr>
            <a:graphicFrameLocks noGrp="1"/>
          </p:cNvGraphicFramePr>
          <p:nvPr/>
        </p:nvGraphicFramePr>
        <p:xfrm>
          <a:off x="69840" y="24480"/>
          <a:ext cx="7106399" cy="4483880"/>
        </p:xfrm>
        <a:graphic>
          <a:graphicData uri="http://schemas.openxmlformats.org/drawingml/2006/table">
            <a:tbl>
              <a:tblPr/>
              <a:tblGrid>
                <a:gridCol w="844559">
                  <a:extLst>
                    <a:ext uri="{9D8B030D-6E8A-4147-A177-3AD203B41FA5}">
                      <a16:colId xmlns:a16="http://schemas.microsoft.com/office/drawing/2014/main" val="139256800"/>
                    </a:ext>
                  </a:extLst>
                </a:gridCol>
                <a:gridCol w="2737800">
                  <a:extLst>
                    <a:ext uri="{9D8B030D-6E8A-4147-A177-3AD203B41FA5}">
                      <a16:colId xmlns:a16="http://schemas.microsoft.com/office/drawing/2014/main" val="867574523"/>
                    </a:ext>
                  </a:extLst>
                </a:gridCol>
                <a:gridCol w="2534400">
                  <a:extLst>
                    <a:ext uri="{9D8B030D-6E8A-4147-A177-3AD203B41FA5}">
                      <a16:colId xmlns:a16="http://schemas.microsoft.com/office/drawing/2014/main" val="42567274"/>
                    </a:ext>
                  </a:extLst>
                </a:gridCol>
                <a:gridCol w="989640">
                  <a:extLst>
                    <a:ext uri="{9D8B030D-6E8A-4147-A177-3AD203B41FA5}">
                      <a16:colId xmlns:a16="http://schemas.microsoft.com/office/drawing/2014/main" val="1346215854"/>
                    </a:ext>
                  </a:extLst>
                </a:gridCol>
              </a:tblGrid>
              <a:tr h="1002600">
                <a:tc>
                  <a:txBody>
                    <a:bodyPr/>
                    <a:lstStyle/>
                    <a:p>
                      <a:pPr marL="0" marR="0" indent="0" rtl="0" hangingPunct="0">
                        <a:lnSpc>
                          <a:spcPct val="100000"/>
                        </a:lnSpc>
                        <a:spcBef>
                          <a:spcPts val="0"/>
                        </a:spcBef>
                        <a:spcAft>
                          <a:spcPts val="0"/>
                        </a:spcAft>
                        <a:tabLst/>
                      </a:pPr>
                      <a:endParaRPr lang="en-US" sz="1800" b="0" i="0" u="none" strike="noStrike" kern="1200">
                        <a:ln>
                          <a:noFill/>
                        </a:ln>
                        <a:latin typeface="Arial" pitchFamily="18"/>
                        <a:ea typeface="Microsoft YaHei" pitchFamily="2"/>
                        <a:cs typeface="Arial" pitchFamily="2"/>
                      </a:endParaRPr>
                    </a:p>
                  </a:txBody>
                  <a:tcPr/>
                </a:tc>
                <a:tc gridSpan="2">
                  <a:txBody>
                    <a:bodyPr/>
                    <a:lstStyle/>
                    <a:p>
                      <a:pPr marL="0" marR="0" lvl="0" indent="0" algn="ctr" rtl="0" hangingPunct="1">
                        <a:lnSpc>
                          <a:spcPct val="100000"/>
                        </a:lnSpc>
                        <a:spcBef>
                          <a:spcPts val="360"/>
                        </a:spcBef>
                        <a:spcAft>
                          <a:spcPts val="0"/>
                        </a:spcAft>
                        <a:buNone/>
                        <a:tabLst/>
                        <a:defRPr spc="0"/>
                      </a:pPr>
                      <a:r>
                        <a:rPr lang="en-US" sz="1200" b="1" i="0" u="none" strike="noStrike" kern="1200" spc="0">
                          <a:ln>
                            <a:noFill/>
                          </a:ln>
                          <a:solidFill>
                            <a:srgbClr val="000000"/>
                          </a:solidFill>
                          <a:latin typeface="Arial" pitchFamily="18"/>
                          <a:ea typeface="Microsoft YaHei" pitchFamily="2"/>
                          <a:cs typeface="Times New Roman" pitchFamily="2"/>
                        </a:rPr>
                        <a:t>Renton Fish and Game</a:t>
                      </a:r>
                    </a:p>
                    <a:p>
                      <a:pPr marL="0" marR="0" lvl="0" indent="0" algn="ctr" rtl="0" hangingPunct="1">
                        <a:lnSpc>
                          <a:spcPct val="100000"/>
                        </a:lnSpc>
                        <a:spcBef>
                          <a:spcPts val="360"/>
                        </a:spcBef>
                        <a:spcAft>
                          <a:spcPts val="0"/>
                        </a:spcAft>
                        <a:buNone/>
                        <a:tabLst/>
                        <a:defRPr spc="0"/>
                      </a:pPr>
                      <a:r>
                        <a:rPr lang="en-US" sz="1200" b="1" i="0" u="none" strike="noStrike" kern="1200" spc="0">
                          <a:ln>
                            <a:noFill/>
                          </a:ln>
                          <a:solidFill>
                            <a:srgbClr val="000000"/>
                          </a:solidFill>
                          <a:latin typeface="Arial" pitchFamily="18"/>
                          <a:ea typeface="Microsoft YaHei" pitchFamily="2"/>
                          <a:cs typeface="Times New Roman" pitchFamily="2"/>
                        </a:rPr>
                        <a:t>Bay 4</a:t>
                      </a:r>
                    </a:p>
                    <a:p>
                      <a:pPr marL="0" marR="0" lvl="0" indent="0" algn="ctr" rtl="0" hangingPunct="1">
                        <a:lnSpc>
                          <a:spcPct val="100000"/>
                        </a:lnSpc>
                        <a:spcBef>
                          <a:spcPts val="360"/>
                        </a:spcBef>
                        <a:spcAft>
                          <a:spcPts val="0"/>
                        </a:spcAft>
                        <a:buNone/>
                        <a:tabLst/>
                        <a:defRPr spc="0"/>
                      </a:pPr>
                      <a:r>
                        <a:rPr lang="en-US" sz="1200" b="1" i="0" u="none" strike="noStrike" kern="1200" spc="0">
                          <a:ln>
                            <a:noFill/>
                          </a:ln>
                          <a:solidFill>
                            <a:srgbClr val="000000"/>
                          </a:solidFill>
                          <a:latin typeface="Arial" pitchFamily="18"/>
                          <a:ea typeface="Microsoft YaHei" pitchFamily="2"/>
                          <a:cs typeface="Times New Roman" pitchFamily="2"/>
                        </a:rPr>
                        <a:t>Stage:  Ankles away</a:t>
                      </a:r>
                    </a:p>
                    <a:p>
                      <a:pPr marL="0" marR="0" lvl="0" indent="0" algn="ctr" rtl="0" hangingPunct="1">
                        <a:lnSpc>
                          <a:spcPct val="100000"/>
                        </a:lnSpc>
                        <a:spcBef>
                          <a:spcPts val="629"/>
                        </a:spcBef>
                        <a:spcAft>
                          <a:spcPts val="0"/>
                        </a:spcAft>
                        <a:buNone/>
                        <a:tabLst/>
                        <a:defRPr spc="0"/>
                      </a:pPr>
                      <a:r>
                        <a:rPr lang="en-US" sz="1200" b="1" i="0" u="none" strike="noStrike" kern="1200" spc="0">
                          <a:ln>
                            <a:noFill/>
                          </a:ln>
                          <a:solidFill>
                            <a:srgbClr val="000000"/>
                          </a:solidFill>
                          <a:latin typeface="Arial" pitchFamily="18"/>
                          <a:ea typeface="Microsoft YaHei" pitchFamily="2"/>
                          <a:cs typeface="Times New Roman" pitchFamily="2"/>
                        </a:rPr>
                        <a:t>Course Designer: Shawn Hallinan</a:t>
                      </a:r>
                    </a:p>
                  </a:txBody>
                  <a:tcPr/>
                </a:tc>
                <a:tc hMerge="1">
                  <a:txBody>
                    <a:bodyPr/>
                    <a:lstStyle/>
                    <a:p>
                      <a:endParaRPr lang="en-US"/>
                    </a:p>
                  </a:txBody>
                  <a:tcPr/>
                </a:tc>
                <a:tc>
                  <a:txBody>
                    <a:bodyPr/>
                    <a:lstStyle/>
                    <a:p>
                      <a:pPr marL="0" marR="0" indent="0" rtl="0" hangingPunct="0">
                        <a:lnSpc>
                          <a:spcPct val="100000"/>
                        </a:lnSpc>
                        <a:spcBef>
                          <a:spcPts val="0"/>
                        </a:spcBef>
                        <a:spcAft>
                          <a:spcPts val="0"/>
                        </a:spcAft>
                        <a:tabLst/>
                      </a:pPr>
                      <a:endParaRPr lang="en-US" sz="1800" b="0" i="0" u="none" strike="noStrike" kern="1200">
                        <a:ln>
                          <a:noFill/>
                        </a:ln>
                        <a:latin typeface="Arial" pitchFamily="18"/>
                        <a:ea typeface="Microsoft YaHei" pitchFamily="2"/>
                        <a:cs typeface="Arial" pitchFamily="2"/>
                      </a:endParaRPr>
                    </a:p>
                  </a:txBody>
                  <a:tcPr/>
                </a:tc>
                <a:extLst>
                  <a:ext uri="{0D108BD9-81ED-4DB2-BD59-A6C34878D82A}">
                    <a16:rowId xmlns:a16="http://schemas.microsoft.com/office/drawing/2014/main" val="1585940156"/>
                  </a:ext>
                </a:extLst>
              </a:tr>
              <a:tr h="682200">
                <a:tc gridSpan="4">
                  <a:txBody>
                    <a:bodyPr/>
                    <a:lstStyle/>
                    <a:p>
                      <a:pPr marL="0" marR="0" lvl="0" indent="0" algn="l" rtl="0" hangingPunct="1">
                        <a:lnSpc>
                          <a:spcPct val="90000"/>
                        </a:lnSpc>
                        <a:spcBef>
                          <a:spcPts val="179"/>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SCENARIO:  You hear some loud screaming in the office and shouts of help I'm hurt! Fred always carried an ankle medical kit and here's the chance to use it! As you reach for the medical kit gun fire erupts. Work your way through the office and end the bad guys so you can help the injured.</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09276282"/>
                  </a:ext>
                </a:extLst>
              </a:tr>
              <a:tr h="878759">
                <a:tc gridSpan="2">
                  <a:txBody>
                    <a:bodyPr/>
                    <a:lstStyle/>
                    <a:p>
                      <a:pPr marL="0" marR="0" lvl="0" indent="0" algn="l" rtl="0" hangingPunct="1">
                        <a:lnSpc>
                          <a:spcPct val="100000"/>
                        </a:lnSpc>
                        <a:spcBef>
                          <a:spcPts val="88"/>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START POSITION:  Standing at start position with both hands touching ankle band that is attached to one of your ankles, heels touching line, facing downrange  gun loaded to division capacity and holstered.  (PCC: gun on barrel pointed downrange)  </a:t>
                      </a:r>
                    </a:p>
                  </a:txBody>
                  <a:tcPr/>
                </a:tc>
                <a:tc hMerge="1">
                  <a:txBody>
                    <a:bodyPr/>
                    <a:lstStyle/>
                    <a:p>
                      <a:endParaRPr lang="en-US"/>
                    </a:p>
                  </a:txBody>
                  <a:tcPr/>
                </a:tc>
                <a:tc rowSpan="2" gridSpan="2">
                  <a:txBody>
                    <a:bodyPr/>
                    <a:lstStyle/>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STRINGS:                 1</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SCORING:              Unlimited</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SCORED HITS:      Best 2 on T1-T7, Steel must fall</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ROUND COUNT:    15</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TARGETS:	        IDPA, NT, PP</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START-STOP:         Audible - Last shot</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CONCEALMENT:    Required</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Muzzle Safe Points: Muzzle safe markers / 180 degree rule</a:t>
                      </a:r>
                    </a:p>
                    <a:p>
                      <a:pPr marL="0" marR="0" lvl="0" indent="0" algn="l" rtl="0" hangingPunct="0">
                        <a:lnSpc>
                          <a:spcPct val="100000"/>
                        </a:lnSpc>
                        <a:spcBef>
                          <a:spcPts val="0"/>
                        </a:spcBef>
                        <a:spcAft>
                          <a:spcPts val="0"/>
                        </a:spcAft>
                        <a:buNone/>
                        <a:tabLst/>
                        <a:defRPr spc="0"/>
                      </a:pPr>
                      <a:endParaRPr lang="en-US" sz="1100" b="1" i="0" u="none" strike="noStrike" kern="1200" spc="0">
                        <a:ln>
                          <a:noFill/>
                        </a:ln>
                        <a:solidFill>
                          <a:srgbClr val="000000"/>
                        </a:solidFill>
                        <a:latin typeface="Arial" pitchFamily="18"/>
                        <a:ea typeface="ＭＳ Ｐゴシック" pitchFamily="2"/>
                        <a:cs typeface="Times New Roman" pitchFamily="2"/>
                      </a:endParaRP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SO NOTES:  PP1 activates T5</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No re-engagement of PP1 after leaving P2</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Ankle band must remain with the shooter.</a:t>
                      </a:r>
                    </a:p>
                  </a:txBody>
                  <a:tcPr/>
                </a:tc>
                <a:tc rowSpan="2" hMerge="1">
                  <a:txBody>
                    <a:bodyPr/>
                    <a:lstStyle/>
                    <a:p>
                      <a:endParaRPr lang="en-US"/>
                    </a:p>
                  </a:txBody>
                  <a:tcPr/>
                </a:tc>
                <a:extLst>
                  <a:ext uri="{0D108BD9-81ED-4DB2-BD59-A6C34878D82A}">
                    <a16:rowId xmlns:a16="http://schemas.microsoft.com/office/drawing/2014/main" val="1607519255"/>
                  </a:ext>
                </a:extLst>
              </a:tr>
              <a:tr h="1666439">
                <a:tc gridSpan="2">
                  <a:txBody>
                    <a:bodyPr/>
                    <a:lstStyle/>
                    <a:p>
                      <a:pPr marL="0" marR="0" lvl="0" indent="0" algn="l" rtl="0" hangingPunct="1">
                        <a:lnSpc>
                          <a:spcPct val="100000"/>
                        </a:lnSpc>
                        <a:spcBef>
                          <a:spcPts val="36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STAGE PROCEDURE:  At signal draw and engage T1 and T2 in the open. Engage remaining targets from available cover positions. PP1 activates T5 and may only be shot from P2 (if engaged anywhere else DQ). Upon opening door, retreat to cover of P3 or P4 and engage T6 &amp; T7.</a:t>
                      </a:r>
                    </a:p>
                    <a:p>
                      <a:pPr marL="0" marR="0" lvl="0" indent="0" algn="l" rtl="0" hangingPunct="1">
                        <a:lnSpc>
                          <a:spcPct val="100000"/>
                        </a:lnSpc>
                        <a:spcBef>
                          <a:spcPts val="36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NOTES:  T1 and T2 are in the open, PP1 must only be engaged from P2 or disqualification will result</a:t>
                      </a:r>
                    </a:p>
                    <a:p>
                      <a:pPr marL="0" marR="0" lvl="0" indent="0" algn="l" rtl="0" hangingPunct="1">
                        <a:lnSpc>
                          <a:spcPct val="100000"/>
                        </a:lnSpc>
                        <a:spcBef>
                          <a:spcPts val="36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T6 and T7 are equal threat.</a:t>
                      </a:r>
                    </a:p>
                  </a:txBody>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2035503601"/>
                  </a:ext>
                </a:extLst>
              </a:tr>
            </a:tbl>
          </a:graphicData>
        </a:graphic>
      </p:graphicFrame>
      <p:pic>
        <p:nvPicPr>
          <p:cNvPr id="67" name="Picture 2">
            <a:extLst>
              <a:ext uri="{FF2B5EF4-FFF2-40B4-BE49-F238E27FC236}">
                <a16:creationId xmlns:a16="http://schemas.microsoft.com/office/drawing/2014/main" id="{51AF191B-B31D-442B-9C97-5C337CC934C0}"/>
              </a:ext>
            </a:extLst>
          </p:cNvPr>
          <p:cNvPicPr>
            <a:picLocks noChangeAspect="1"/>
          </p:cNvPicPr>
          <p:nvPr/>
        </p:nvPicPr>
        <p:blipFill>
          <a:blip r:embed="rId3">
            <a:lum/>
            <a:alphaModFix/>
          </a:blip>
          <a:srcRect/>
          <a:stretch>
            <a:fillRect/>
          </a:stretch>
        </p:blipFill>
        <p:spPr>
          <a:xfrm>
            <a:off x="6257160" y="21240"/>
            <a:ext cx="930600" cy="930600"/>
          </a:xfrm>
          <a:prstGeom prst="rect">
            <a:avLst/>
          </a:prstGeom>
          <a:noFill/>
          <a:ln>
            <a:noFill/>
          </a:ln>
        </p:spPr>
      </p:pic>
      <p:sp>
        <p:nvSpPr>
          <p:cNvPr id="68" name="Straight Connector 16">
            <a:extLst>
              <a:ext uri="{FF2B5EF4-FFF2-40B4-BE49-F238E27FC236}">
                <a16:creationId xmlns:a16="http://schemas.microsoft.com/office/drawing/2014/main" id="{4D5CF8DC-4C55-4D23-978B-8E7F81A390FF}"/>
              </a:ext>
            </a:extLst>
          </p:cNvPr>
          <p:cNvSpPr/>
          <p:nvPr/>
        </p:nvSpPr>
        <p:spPr>
          <a:xfrm flipH="1">
            <a:off x="-2231280" y="4114440"/>
            <a:ext cx="596880" cy="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9" name="TextBox 17">
            <a:extLst>
              <a:ext uri="{FF2B5EF4-FFF2-40B4-BE49-F238E27FC236}">
                <a16:creationId xmlns:a16="http://schemas.microsoft.com/office/drawing/2014/main" id="{B4F05CC6-432A-47B3-98D5-B9EB8714A857}"/>
              </a:ext>
            </a:extLst>
          </p:cNvPr>
          <p:cNvSpPr/>
          <p:nvPr/>
        </p:nvSpPr>
        <p:spPr>
          <a:xfrm>
            <a:off x="-1318320" y="395352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P1</a:t>
            </a:r>
          </a:p>
        </p:txBody>
      </p:sp>
      <p:sp>
        <p:nvSpPr>
          <p:cNvPr id="70" name="TextBox 18">
            <a:extLst>
              <a:ext uri="{FF2B5EF4-FFF2-40B4-BE49-F238E27FC236}">
                <a16:creationId xmlns:a16="http://schemas.microsoft.com/office/drawing/2014/main" id="{28CD8834-EDDC-478D-B9BA-6514CE13919E}"/>
              </a:ext>
            </a:extLst>
          </p:cNvPr>
          <p:cNvSpPr/>
          <p:nvPr/>
        </p:nvSpPr>
        <p:spPr>
          <a:xfrm>
            <a:off x="-4893480" y="393012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T1</a:t>
            </a:r>
          </a:p>
        </p:txBody>
      </p:sp>
      <p:sp>
        <p:nvSpPr>
          <p:cNvPr id="71" name="TextBox 19">
            <a:extLst>
              <a:ext uri="{FF2B5EF4-FFF2-40B4-BE49-F238E27FC236}">
                <a16:creationId xmlns:a16="http://schemas.microsoft.com/office/drawing/2014/main" id="{382D491F-7B08-47AF-922C-0FDC581FB9AF}"/>
              </a:ext>
            </a:extLst>
          </p:cNvPr>
          <p:cNvSpPr/>
          <p:nvPr/>
        </p:nvSpPr>
        <p:spPr>
          <a:xfrm>
            <a:off x="-3657600" y="3745440"/>
            <a:ext cx="67104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PP1</a:t>
            </a:r>
          </a:p>
        </p:txBody>
      </p:sp>
      <p:grpSp>
        <p:nvGrpSpPr>
          <p:cNvPr id="72" name="Group 20">
            <a:extLst>
              <a:ext uri="{FF2B5EF4-FFF2-40B4-BE49-F238E27FC236}">
                <a16:creationId xmlns:a16="http://schemas.microsoft.com/office/drawing/2014/main" id="{9B8DF342-D615-4E8B-8A76-531948CAC94D}"/>
              </a:ext>
            </a:extLst>
          </p:cNvPr>
          <p:cNvGrpSpPr/>
          <p:nvPr/>
        </p:nvGrpSpPr>
        <p:grpSpPr>
          <a:xfrm>
            <a:off x="-2095560" y="1144080"/>
            <a:ext cx="685440" cy="582839"/>
            <a:chOff x="-2095560" y="1144080"/>
            <a:chExt cx="685440" cy="582839"/>
          </a:xfrm>
        </p:grpSpPr>
        <p:grpSp>
          <p:nvGrpSpPr>
            <p:cNvPr id="73" name="Group 21">
              <a:extLst>
                <a:ext uri="{FF2B5EF4-FFF2-40B4-BE49-F238E27FC236}">
                  <a16:creationId xmlns:a16="http://schemas.microsoft.com/office/drawing/2014/main" id="{EACEC686-E346-43CC-951A-F29BC7C8C4BC}"/>
                </a:ext>
              </a:extLst>
            </p:cNvPr>
            <p:cNvGrpSpPr/>
            <p:nvPr/>
          </p:nvGrpSpPr>
          <p:grpSpPr>
            <a:xfrm>
              <a:off x="-1880999" y="1144080"/>
              <a:ext cx="245880" cy="303840"/>
              <a:chOff x="-1880999" y="1144080"/>
              <a:chExt cx="245880" cy="303840"/>
            </a:xfrm>
          </p:grpSpPr>
          <p:sp>
            <p:nvSpPr>
              <p:cNvPr id="74" name="Isosceles Triangle 23">
                <a:extLst>
                  <a:ext uri="{FF2B5EF4-FFF2-40B4-BE49-F238E27FC236}">
                    <a16:creationId xmlns:a16="http://schemas.microsoft.com/office/drawing/2014/main" id="{41C05B0F-C3BE-4A0C-BB8E-A3BBA25A5ED4}"/>
                  </a:ext>
                </a:extLst>
              </p:cNvPr>
              <p:cNvSpPr/>
              <p:nvPr/>
            </p:nvSpPr>
            <p:spPr>
              <a:xfrm>
                <a:off x="-1868040" y="1144080"/>
                <a:ext cx="220320" cy="274320"/>
              </a:xfrm>
              <a:custGeom>
                <a:avLst>
                  <a:gd name="f0" fmla="val 10800"/>
                </a:avLst>
                <a:gdLst>
                  <a:gd name="f1" fmla="val 10800000"/>
                  <a:gd name="f2" fmla="val 5400000"/>
                  <a:gd name="f3" fmla="val 180"/>
                  <a:gd name="f4" fmla="val w"/>
                  <a:gd name="f5" fmla="val h"/>
                  <a:gd name="f6" fmla="val 0"/>
                  <a:gd name="f7" fmla="val 21600"/>
                  <a:gd name="f8" fmla="val -2147483647"/>
                  <a:gd name="f9" fmla="val 2147483647"/>
                  <a:gd name="f10" fmla="+- 0 0 0"/>
                  <a:gd name="f11" fmla="*/ f4 1 21600"/>
                  <a:gd name="f12" fmla="*/ f5 1 21600"/>
                  <a:gd name="f13" fmla="pin 0 f0 21600"/>
                  <a:gd name="f14" fmla="*/ f10 f1 1"/>
                  <a:gd name="f15" fmla="val f13"/>
                  <a:gd name="f16" fmla="*/ f13 1 2"/>
                  <a:gd name="f17" fmla="*/ f13 f11 1"/>
                  <a:gd name="f18" fmla="*/ f6 f12 1"/>
                  <a:gd name="f19" fmla="*/ 18000 f12 1"/>
                  <a:gd name="f20" fmla="*/ 10800 f12 1"/>
                  <a:gd name="f21" fmla="*/ 0 f12 1"/>
                  <a:gd name="f22" fmla="*/ f14 1 f3"/>
                  <a:gd name="f23" fmla="*/ 0 f11 1"/>
                  <a:gd name="f24" fmla="*/ 21600 f12 1"/>
                  <a:gd name="f25" fmla="*/ 10800 f11 1"/>
                  <a:gd name="f26" fmla="*/ 21600 f11 1"/>
                  <a:gd name="f27" fmla="+- f16 10800 0"/>
                  <a:gd name="f28" fmla="+- 21600 0 f15"/>
                  <a:gd name="f29" fmla="*/ f16 f11 1"/>
                  <a:gd name="f30" fmla="*/ f15 f11 1"/>
                  <a:gd name="f31" fmla="+- f22 0 f2"/>
                  <a:gd name="f32" fmla="*/ f28 1 2"/>
                  <a:gd name="f33" fmla="*/ f27 f11 1"/>
                  <a:gd name="f34" fmla="+- 21600 0 f32"/>
                  <a:gd name="f35" fmla="*/ f34 f11 1"/>
                </a:gdLst>
                <a:ahLst>
                  <a:ahXY gdRefX="f0" minX="f6" maxX="f7">
                    <a:pos x="f17" y="f18"/>
                  </a:ahXY>
                </a:ahLst>
                <a:cxnLst>
                  <a:cxn ang="3cd4">
                    <a:pos x="hc" y="t"/>
                  </a:cxn>
                  <a:cxn ang="0">
                    <a:pos x="r" y="vc"/>
                  </a:cxn>
                  <a:cxn ang="cd4">
                    <a:pos x="hc" y="b"/>
                  </a:cxn>
                  <a:cxn ang="cd2">
                    <a:pos x="l" y="vc"/>
                  </a:cxn>
                  <a:cxn ang="f31">
                    <a:pos x="f30" y="f21"/>
                  </a:cxn>
                  <a:cxn ang="f31">
                    <a:pos x="f29" y="f20"/>
                  </a:cxn>
                  <a:cxn ang="f31">
                    <a:pos x="f23" y="f24"/>
                  </a:cxn>
                  <a:cxn ang="f31">
                    <a:pos x="f25" y="f24"/>
                  </a:cxn>
                  <a:cxn ang="f31">
                    <a:pos x="f26" y="f24"/>
                  </a:cxn>
                  <a:cxn ang="f31">
                    <a:pos x="f35" y="f20"/>
                  </a:cxn>
                </a:cxnLst>
                <a:rect l="f29" t="f20" r="f33" b="f19"/>
                <a:pathLst>
                  <a:path w="21600" h="21600">
                    <a:moveTo>
                      <a:pt x="f15" y="f6"/>
                    </a:moveTo>
                    <a:lnTo>
                      <a:pt x="f7" y="f7"/>
                    </a:lnTo>
                    <a:lnTo>
                      <a:pt x="f6" y="f7"/>
                    </a:lnTo>
                    <a:close/>
                  </a:path>
                </a:pathLst>
              </a:custGeom>
              <a:solidFill>
                <a:srgbClr val="FF000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5" name="Rectangle 24">
                <a:extLst>
                  <a:ext uri="{FF2B5EF4-FFF2-40B4-BE49-F238E27FC236}">
                    <a16:creationId xmlns:a16="http://schemas.microsoft.com/office/drawing/2014/main" id="{E3228F08-327F-4515-BF89-033B102CB377}"/>
                  </a:ext>
                </a:extLst>
              </p:cNvPr>
              <p:cNvSpPr/>
              <p:nvPr/>
            </p:nvSpPr>
            <p:spPr>
              <a:xfrm>
                <a:off x="-1812960" y="1144800"/>
                <a:ext cx="110160" cy="40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6" name="Rectangle 25">
                <a:extLst>
                  <a:ext uri="{FF2B5EF4-FFF2-40B4-BE49-F238E27FC236}">
                    <a16:creationId xmlns:a16="http://schemas.microsoft.com/office/drawing/2014/main" id="{23210C13-95C8-49AA-9DD1-B616BBF46094}"/>
                  </a:ext>
                </a:extLst>
              </p:cNvPr>
              <p:cNvSpPr/>
              <p:nvPr/>
            </p:nvSpPr>
            <p:spPr>
              <a:xfrm>
                <a:off x="-1880999" y="1407600"/>
                <a:ext cx="245880" cy="40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000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sp>
          <p:nvSpPr>
            <p:cNvPr id="77" name="TextBox 22">
              <a:extLst>
                <a:ext uri="{FF2B5EF4-FFF2-40B4-BE49-F238E27FC236}">
                  <a16:creationId xmlns:a16="http://schemas.microsoft.com/office/drawing/2014/main" id="{A08616D0-C7E3-4DB6-BF07-815259374915}"/>
                </a:ext>
              </a:extLst>
            </p:cNvPr>
            <p:cNvSpPr/>
            <p:nvPr/>
          </p:nvSpPr>
          <p:spPr>
            <a:xfrm>
              <a:off x="-2095560" y="1393199"/>
              <a:ext cx="685440" cy="333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ctr" rtl="0" hangingPunct="0">
                <a:lnSpc>
                  <a:spcPct val="100000"/>
                </a:lnSpc>
                <a:spcBef>
                  <a:spcPts val="0"/>
                </a:spcBef>
                <a:spcAft>
                  <a:spcPts val="0"/>
                </a:spcAft>
                <a:buNone/>
                <a:tabLst/>
              </a:pPr>
              <a:r>
                <a:rPr lang="en-US" sz="800" b="1" i="0" u="none" strike="noStrike" kern="1200" spc="0">
                  <a:ln>
                    <a:noFill/>
                  </a:ln>
                  <a:latin typeface="Arial" pitchFamily="18"/>
                  <a:ea typeface="Microsoft YaHei" pitchFamily="2"/>
                  <a:cs typeface="Arial" pitchFamily="2"/>
                </a:rPr>
                <a:t>Muzzle safe cone</a:t>
              </a:r>
            </a:p>
          </p:txBody>
        </p:sp>
      </p:grpSp>
      <p:sp>
        <p:nvSpPr>
          <p:cNvPr id="78" name="Straight Connector 26">
            <a:extLst>
              <a:ext uri="{FF2B5EF4-FFF2-40B4-BE49-F238E27FC236}">
                <a16:creationId xmlns:a16="http://schemas.microsoft.com/office/drawing/2014/main" id="{F4059ABC-E43C-415E-8121-9C5E5A3F8BE0}"/>
              </a:ext>
            </a:extLst>
          </p:cNvPr>
          <p:cNvSpPr/>
          <p:nvPr/>
        </p:nvSpPr>
        <p:spPr>
          <a:xfrm flipH="1">
            <a:off x="-2239560" y="4483800"/>
            <a:ext cx="596880" cy="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9" name="TextBox 27">
            <a:extLst>
              <a:ext uri="{FF2B5EF4-FFF2-40B4-BE49-F238E27FC236}">
                <a16:creationId xmlns:a16="http://schemas.microsoft.com/office/drawing/2014/main" id="{51B11E95-C86B-465A-A3A5-79C59F53549E}"/>
              </a:ext>
            </a:extLst>
          </p:cNvPr>
          <p:cNvSpPr/>
          <p:nvPr/>
        </p:nvSpPr>
        <p:spPr>
          <a:xfrm>
            <a:off x="3844800" y="840888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P2</a:t>
            </a:r>
          </a:p>
        </p:txBody>
      </p:sp>
      <p:sp>
        <p:nvSpPr>
          <p:cNvPr id="80" name="Straight Connector 28">
            <a:extLst>
              <a:ext uri="{FF2B5EF4-FFF2-40B4-BE49-F238E27FC236}">
                <a16:creationId xmlns:a16="http://schemas.microsoft.com/office/drawing/2014/main" id="{55F71118-C3C6-4BA2-9C19-E1666136DB7D}"/>
              </a:ext>
            </a:extLst>
          </p:cNvPr>
          <p:cNvSpPr/>
          <p:nvPr/>
        </p:nvSpPr>
        <p:spPr>
          <a:xfrm flipH="1">
            <a:off x="-2231280" y="4800600"/>
            <a:ext cx="596880" cy="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1" name="TextBox 29">
            <a:extLst>
              <a:ext uri="{FF2B5EF4-FFF2-40B4-BE49-F238E27FC236}">
                <a16:creationId xmlns:a16="http://schemas.microsoft.com/office/drawing/2014/main" id="{C293A718-2A19-4854-B81D-146BE235CD19}"/>
              </a:ext>
            </a:extLst>
          </p:cNvPr>
          <p:cNvSpPr/>
          <p:nvPr/>
        </p:nvSpPr>
        <p:spPr>
          <a:xfrm>
            <a:off x="-1280880" y="461592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P3</a:t>
            </a:r>
          </a:p>
        </p:txBody>
      </p:sp>
      <p:sp>
        <p:nvSpPr>
          <p:cNvPr id="82" name="Straight Connector 30">
            <a:extLst>
              <a:ext uri="{FF2B5EF4-FFF2-40B4-BE49-F238E27FC236}">
                <a16:creationId xmlns:a16="http://schemas.microsoft.com/office/drawing/2014/main" id="{4478EBA1-640C-46B9-80D4-E413205AE3D7}"/>
              </a:ext>
            </a:extLst>
          </p:cNvPr>
          <p:cNvSpPr/>
          <p:nvPr/>
        </p:nvSpPr>
        <p:spPr>
          <a:xfrm flipH="1">
            <a:off x="-2231280" y="5150520"/>
            <a:ext cx="596880" cy="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3" name="TextBox 31">
            <a:extLst>
              <a:ext uri="{FF2B5EF4-FFF2-40B4-BE49-F238E27FC236}">
                <a16:creationId xmlns:a16="http://schemas.microsoft.com/office/drawing/2014/main" id="{8C8FAD64-EA88-431B-A0F1-E1AFB385B816}"/>
              </a:ext>
            </a:extLst>
          </p:cNvPr>
          <p:cNvSpPr/>
          <p:nvPr/>
        </p:nvSpPr>
        <p:spPr>
          <a:xfrm>
            <a:off x="5303520" y="896112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P4</a:t>
            </a:r>
          </a:p>
        </p:txBody>
      </p:sp>
      <p:sp>
        <p:nvSpPr>
          <p:cNvPr id="84" name="TextBox 33">
            <a:extLst>
              <a:ext uri="{FF2B5EF4-FFF2-40B4-BE49-F238E27FC236}">
                <a16:creationId xmlns:a16="http://schemas.microsoft.com/office/drawing/2014/main" id="{DFD547C9-33A7-4461-97D9-40E781D378FA}"/>
              </a:ext>
            </a:extLst>
          </p:cNvPr>
          <p:cNvSpPr/>
          <p:nvPr/>
        </p:nvSpPr>
        <p:spPr>
          <a:xfrm>
            <a:off x="-1289160" y="533520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P5</a:t>
            </a:r>
          </a:p>
        </p:txBody>
      </p:sp>
      <p:sp>
        <p:nvSpPr>
          <p:cNvPr id="85" name="Straight Connector 34">
            <a:extLst>
              <a:ext uri="{FF2B5EF4-FFF2-40B4-BE49-F238E27FC236}">
                <a16:creationId xmlns:a16="http://schemas.microsoft.com/office/drawing/2014/main" id="{85CEA41E-664B-4E45-A247-354156BA0E2E}"/>
              </a:ext>
            </a:extLst>
          </p:cNvPr>
          <p:cNvSpPr/>
          <p:nvPr/>
        </p:nvSpPr>
        <p:spPr>
          <a:xfrm flipH="1">
            <a:off x="5577840" y="8885880"/>
            <a:ext cx="274320" cy="53244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6" name="TextBox 35">
            <a:extLst>
              <a:ext uri="{FF2B5EF4-FFF2-40B4-BE49-F238E27FC236}">
                <a16:creationId xmlns:a16="http://schemas.microsoft.com/office/drawing/2014/main" id="{C387B1A2-9321-47B9-9F24-FF775CD14EA9}"/>
              </a:ext>
            </a:extLst>
          </p:cNvPr>
          <p:cNvSpPr/>
          <p:nvPr/>
        </p:nvSpPr>
        <p:spPr>
          <a:xfrm>
            <a:off x="-1280880" y="565200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P6</a:t>
            </a:r>
          </a:p>
        </p:txBody>
      </p:sp>
      <p:sp>
        <p:nvSpPr>
          <p:cNvPr id="87" name="TextBox 36">
            <a:extLst>
              <a:ext uri="{FF2B5EF4-FFF2-40B4-BE49-F238E27FC236}">
                <a16:creationId xmlns:a16="http://schemas.microsoft.com/office/drawing/2014/main" id="{B92648D6-5E17-469E-9232-7930F5A3BD14}"/>
              </a:ext>
            </a:extLst>
          </p:cNvPr>
          <p:cNvSpPr/>
          <p:nvPr/>
        </p:nvSpPr>
        <p:spPr>
          <a:xfrm>
            <a:off x="-4893480" y="424656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T2</a:t>
            </a:r>
          </a:p>
        </p:txBody>
      </p:sp>
      <p:sp>
        <p:nvSpPr>
          <p:cNvPr id="88" name="TextBox 37">
            <a:extLst>
              <a:ext uri="{FF2B5EF4-FFF2-40B4-BE49-F238E27FC236}">
                <a16:creationId xmlns:a16="http://schemas.microsoft.com/office/drawing/2014/main" id="{593BAFD0-656D-48D9-AF9B-B9176801A753}"/>
              </a:ext>
            </a:extLst>
          </p:cNvPr>
          <p:cNvSpPr/>
          <p:nvPr/>
        </p:nvSpPr>
        <p:spPr>
          <a:xfrm>
            <a:off x="-4885200" y="456336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T3</a:t>
            </a:r>
          </a:p>
        </p:txBody>
      </p:sp>
      <p:sp>
        <p:nvSpPr>
          <p:cNvPr id="89" name="TextBox 38">
            <a:extLst>
              <a:ext uri="{FF2B5EF4-FFF2-40B4-BE49-F238E27FC236}">
                <a16:creationId xmlns:a16="http://schemas.microsoft.com/office/drawing/2014/main" id="{D657916D-9A84-406F-865C-23BDB988EF1F}"/>
              </a:ext>
            </a:extLst>
          </p:cNvPr>
          <p:cNvSpPr/>
          <p:nvPr/>
        </p:nvSpPr>
        <p:spPr>
          <a:xfrm>
            <a:off x="-4893480" y="486468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T4</a:t>
            </a:r>
          </a:p>
        </p:txBody>
      </p:sp>
      <p:sp>
        <p:nvSpPr>
          <p:cNvPr id="90" name="TextBox 39">
            <a:extLst>
              <a:ext uri="{FF2B5EF4-FFF2-40B4-BE49-F238E27FC236}">
                <a16:creationId xmlns:a16="http://schemas.microsoft.com/office/drawing/2014/main" id="{D3195881-A8BB-4FBC-9F28-CA335F656103}"/>
              </a:ext>
            </a:extLst>
          </p:cNvPr>
          <p:cNvSpPr/>
          <p:nvPr/>
        </p:nvSpPr>
        <p:spPr>
          <a:xfrm>
            <a:off x="-4893480" y="518148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T5</a:t>
            </a:r>
          </a:p>
        </p:txBody>
      </p:sp>
      <p:sp>
        <p:nvSpPr>
          <p:cNvPr id="91" name="TextBox 40">
            <a:extLst>
              <a:ext uri="{FF2B5EF4-FFF2-40B4-BE49-F238E27FC236}">
                <a16:creationId xmlns:a16="http://schemas.microsoft.com/office/drawing/2014/main" id="{8DAF66B8-3579-4C56-B4FD-ED9A9CBE2218}"/>
              </a:ext>
            </a:extLst>
          </p:cNvPr>
          <p:cNvSpPr/>
          <p:nvPr/>
        </p:nvSpPr>
        <p:spPr>
          <a:xfrm>
            <a:off x="-4885200" y="549792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T6</a:t>
            </a:r>
          </a:p>
        </p:txBody>
      </p:sp>
      <p:sp>
        <p:nvSpPr>
          <p:cNvPr id="92" name="TextBox 41">
            <a:extLst>
              <a:ext uri="{FF2B5EF4-FFF2-40B4-BE49-F238E27FC236}">
                <a16:creationId xmlns:a16="http://schemas.microsoft.com/office/drawing/2014/main" id="{9F6F4E65-FE1C-4A0C-B9A3-C339205FD139}"/>
              </a:ext>
            </a:extLst>
          </p:cNvPr>
          <p:cNvSpPr/>
          <p:nvPr/>
        </p:nvSpPr>
        <p:spPr>
          <a:xfrm>
            <a:off x="-4885920" y="583632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T7</a:t>
            </a:r>
          </a:p>
        </p:txBody>
      </p:sp>
      <p:sp>
        <p:nvSpPr>
          <p:cNvPr id="93" name="TextBox 42">
            <a:extLst>
              <a:ext uri="{FF2B5EF4-FFF2-40B4-BE49-F238E27FC236}">
                <a16:creationId xmlns:a16="http://schemas.microsoft.com/office/drawing/2014/main" id="{1C5698FC-5EE2-4778-88C9-970739F034F0}"/>
              </a:ext>
            </a:extLst>
          </p:cNvPr>
          <p:cNvSpPr/>
          <p:nvPr/>
        </p:nvSpPr>
        <p:spPr>
          <a:xfrm>
            <a:off x="-4885920" y="615312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T8</a:t>
            </a:r>
          </a:p>
        </p:txBody>
      </p:sp>
      <p:sp>
        <p:nvSpPr>
          <p:cNvPr id="94" name="TextBox 43">
            <a:extLst>
              <a:ext uri="{FF2B5EF4-FFF2-40B4-BE49-F238E27FC236}">
                <a16:creationId xmlns:a16="http://schemas.microsoft.com/office/drawing/2014/main" id="{3DCECA65-A854-4267-9D49-682FCF75278E}"/>
              </a:ext>
            </a:extLst>
          </p:cNvPr>
          <p:cNvSpPr/>
          <p:nvPr/>
        </p:nvSpPr>
        <p:spPr>
          <a:xfrm>
            <a:off x="-4877640" y="6469919"/>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T9</a:t>
            </a:r>
          </a:p>
        </p:txBody>
      </p:sp>
      <p:sp>
        <p:nvSpPr>
          <p:cNvPr id="95" name="TextBox 48">
            <a:extLst>
              <a:ext uri="{FF2B5EF4-FFF2-40B4-BE49-F238E27FC236}">
                <a16:creationId xmlns:a16="http://schemas.microsoft.com/office/drawing/2014/main" id="{34AE7FA4-77B8-4E0D-85BE-38E182BB2B95}"/>
              </a:ext>
            </a:extLst>
          </p:cNvPr>
          <p:cNvSpPr/>
          <p:nvPr/>
        </p:nvSpPr>
        <p:spPr>
          <a:xfrm rot="5400000">
            <a:off x="1774441" y="8159039"/>
            <a:ext cx="78155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tree</a:t>
            </a:r>
          </a:p>
        </p:txBody>
      </p:sp>
      <p:grpSp>
        <p:nvGrpSpPr>
          <p:cNvPr id="96" name="Group 49">
            <a:extLst>
              <a:ext uri="{FF2B5EF4-FFF2-40B4-BE49-F238E27FC236}">
                <a16:creationId xmlns:a16="http://schemas.microsoft.com/office/drawing/2014/main" id="{C570674E-802C-480B-8EDB-BADF42BBE54F}"/>
              </a:ext>
            </a:extLst>
          </p:cNvPr>
          <p:cNvGrpSpPr/>
          <p:nvPr/>
        </p:nvGrpSpPr>
        <p:grpSpPr>
          <a:xfrm>
            <a:off x="-3227400" y="7659360"/>
            <a:ext cx="533520" cy="442800"/>
            <a:chOff x="-3227400" y="7659360"/>
            <a:chExt cx="533520" cy="442800"/>
          </a:xfrm>
        </p:grpSpPr>
        <p:grpSp>
          <p:nvGrpSpPr>
            <p:cNvPr id="97" name="Group 50">
              <a:extLst>
                <a:ext uri="{FF2B5EF4-FFF2-40B4-BE49-F238E27FC236}">
                  <a16:creationId xmlns:a16="http://schemas.microsoft.com/office/drawing/2014/main" id="{1FAAD6FF-A400-48DC-B819-834679A90780}"/>
                </a:ext>
              </a:extLst>
            </p:cNvPr>
            <p:cNvGrpSpPr/>
            <p:nvPr/>
          </p:nvGrpSpPr>
          <p:grpSpPr>
            <a:xfrm>
              <a:off x="-3227400" y="7659360"/>
              <a:ext cx="533520" cy="442800"/>
              <a:chOff x="-3227400" y="7659360"/>
              <a:chExt cx="533520" cy="442800"/>
            </a:xfrm>
          </p:grpSpPr>
          <p:sp>
            <p:nvSpPr>
              <p:cNvPr id="98" name="Straight Connector 52">
                <a:extLst>
                  <a:ext uri="{FF2B5EF4-FFF2-40B4-BE49-F238E27FC236}">
                    <a16:creationId xmlns:a16="http://schemas.microsoft.com/office/drawing/2014/main" id="{492EA6A6-69B4-4BC7-B32F-16B4A5BF0824}"/>
                  </a:ext>
                </a:extLst>
              </p:cNvPr>
              <p:cNvSpPr/>
              <p:nvPr/>
            </p:nvSpPr>
            <p:spPr>
              <a:xfrm flipH="1">
                <a:off x="-3227400" y="7669800"/>
                <a:ext cx="533520" cy="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9" name="Straight Connector 53">
                <a:extLst>
                  <a:ext uri="{FF2B5EF4-FFF2-40B4-BE49-F238E27FC236}">
                    <a16:creationId xmlns:a16="http://schemas.microsoft.com/office/drawing/2014/main" id="{6127B083-D234-410F-8091-D9EBDD3EA988}"/>
                  </a:ext>
                </a:extLst>
              </p:cNvPr>
              <p:cNvSpPr/>
              <p:nvPr/>
            </p:nvSpPr>
            <p:spPr>
              <a:xfrm>
                <a:off x="-2693880" y="7659360"/>
                <a:ext cx="0" cy="43200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0" name="Straight Connector 54">
                <a:extLst>
                  <a:ext uri="{FF2B5EF4-FFF2-40B4-BE49-F238E27FC236}">
                    <a16:creationId xmlns:a16="http://schemas.microsoft.com/office/drawing/2014/main" id="{36497707-F853-440C-9589-7CF63F69350D}"/>
                  </a:ext>
                </a:extLst>
              </p:cNvPr>
              <p:cNvSpPr/>
              <p:nvPr/>
            </p:nvSpPr>
            <p:spPr>
              <a:xfrm>
                <a:off x="-3227400" y="7659360"/>
                <a:ext cx="0" cy="43200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1" name="Straight Connector 56">
                <a:extLst>
                  <a:ext uri="{FF2B5EF4-FFF2-40B4-BE49-F238E27FC236}">
                    <a16:creationId xmlns:a16="http://schemas.microsoft.com/office/drawing/2014/main" id="{4C991267-B47F-42DF-8A8D-90783D487760}"/>
                  </a:ext>
                </a:extLst>
              </p:cNvPr>
              <p:cNvSpPr/>
              <p:nvPr/>
            </p:nvSpPr>
            <p:spPr>
              <a:xfrm flipH="1">
                <a:off x="-3227400" y="8102160"/>
                <a:ext cx="533520" cy="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sp>
          <p:nvSpPr>
            <p:cNvPr id="102" name="TextBox 51">
              <a:extLst>
                <a:ext uri="{FF2B5EF4-FFF2-40B4-BE49-F238E27FC236}">
                  <a16:creationId xmlns:a16="http://schemas.microsoft.com/office/drawing/2014/main" id="{A04ABD37-F0E5-4B25-86DC-2767E4C874DA}"/>
                </a:ext>
              </a:extLst>
            </p:cNvPr>
            <p:cNvSpPr/>
            <p:nvPr/>
          </p:nvSpPr>
          <p:spPr>
            <a:xfrm>
              <a:off x="-3162600" y="7696080"/>
              <a:ext cx="33552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rtl="0" hangingPunct="0">
                <a:lnSpc>
                  <a:spcPct val="100000"/>
                </a:lnSpc>
                <a:spcBef>
                  <a:spcPts val="0"/>
                </a:spcBef>
                <a:spcAft>
                  <a:spcPts val="0"/>
                </a:spcAft>
                <a:buNone/>
                <a:tabLst/>
              </a:pPr>
              <a:r>
                <a:rPr lang="en-US" sz="1800" b="1" i="0" u="none" strike="noStrike" kern="1200" spc="0">
                  <a:ln>
                    <a:noFill/>
                  </a:ln>
                  <a:latin typeface="Arial" pitchFamily="18"/>
                  <a:ea typeface="Microsoft YaHei" pitchFamily="2"/>
                  <a:cs typeface="Arial" pitchFamily="2"/>
                </a:rPr>
                <a:t>A</a:t>
              </a:r>
            </a:p>
          </p:txBody>
        </p:sp>
      </p:grpSp>
      <p:sp>
        <p:nvSpPr>
          <p:cNvPr id="103" name="AutoShape 28">
            <a:extLst>
              <a:ext uri="{FF2B5EF4-FFF2-40B4-BE49-F238E27FC236}">
                <a16:creationId xmlns:a16="http://schemas.microsoft.com/office/drawing/2014/main" id="{DDF25BB9-69E3-4F40-BC66-FCE503B62955}"/>
              </a:ext>
            </a:extLst>
          </p:cNvPr>
          <p:cNvSpPr/>
          <p:nvPr/>
        </p:nvSpPr>
        <p:spPr>
          <a:xfrm>
            <a:off x="5259600" y="7451280"/>
            <a:ext cx="323640" cy="568080"/>
          </a:xfrm>
          <a:custGeom>
            <a:avLst>
              <a:gd name="f0" fmla="val 5400"/>
            </a:avLst>
            <a:gdLst>
              <a:gd name="f1" fmla="val 10800000"/>
              <a:gd name="f2" fmla="val 5400000"/>
              <a:gd name="f3" fmla="val 180"/>
              <a:gd name="f4" fmla="val w"/>
              <a:gd name="f5" fmla="val h"/>
              <a:gd name="f6" fmla="val 0"/>
              <a:gd name="f7" fmla="val 88"/>
              <a:gd name="f8" fmla="val 21600"/>
              <a:gd name="f9" fmla="val 44"/>
              <a:gd name="f10" fmla="val -2147483647"/>
              <a:gd name="f11" fmla="val 2147483647"/>
              <a:gd name="f12" fmla="val 10800"/>
              <a:gd name="f13" fmla="val 20"/>
              <a:gd name="f14" fmla="val 68"/>
              <a:gd name="f15" fmla="+- 0 0 0"/>
              <a:gd name="f16" fmla="*/ f4 1 88"/>
              <a:gd name="f17" fmla="*/ f5 1 21600"/>
              <a:gd name="f18" fmla="pin 0 f0 10800"/>
              <a:gd name="f19" fmla="*/ f15 f1 1"/>
              <a:gd name="f20" fmla="*/ f18 2 1"/>
              <a:gd name="f21" fmla="*/ f9 f16 1"/>
              <a:gd name="f22" fmla="*/ f18 f17 1"/>
              <a:gd name="f23" fmla="*/ 0 f16 1"/>
              <a:gd name="f24" fmla="*/ 88 f16 1"/>
              <a:gd name="f25" fmla="*/ 44 f16 1"/>
              <a:gd name="f26" fmla="*/ f19 1 f3"/>
              <a:gd name="f27" fmla="*/ 0 f17 1"/>
              <a:gd name="f28" fmla="*/ 10800 f17 1"/>
              <a:gd name="f29" fmla="*/ 21600 f17 1"/>
              <a:gd name="f30" fmla="*/ f20 1 4"/>
              <a:gd name="f31" fmla="*/ f20 1 2"/>
              <a:gd name="f32" fmla="+- f26 0 f2"/>
              <a:gd name="f33" fmla="*/ f30 6 1"/>
              <a:gd name="f34" fmla="+- 21600 0 f30"/>
              <a:gd name="f35" fmla="*/ f31 f17 1"/>
              <a:gd name="f36" fmla="*/ f33 1 11"/>
              <a:gd name="f37" fmla="*/ f34 f17 1"/>
              <a:gd name="f38" fmla="+- f30 0 f36"/>
              <a:gd name="f39" fmla="+- f34 f36 0"/>
              <a:gd name="f40" fmla="+- f30 f36 0"/>
            </a:gdLst>
            <a:ahLst>
              <a:ahXY gdRefY="f0" minY="f6" maxY="f12">
                <a:pos x="f21" y="f22"/>
              </a:ahXY>
            </a:ahLst>
            <a:cxnLst>
              <a:cxn ang="3cd4">
                <a:pos x="hc" y="t"/>
              </a:cxn>
              <a:cxn ang="0">
                <a:pos x="r" y="vc"/>
              </a:cxn>
              <a:cxn ang="cd4">
                <a:pos x="hc" y="b"/>
              </a:cxn>
              <a:cxn ang="cd2">
                <a:pos x="l" y="vc"/>
              </a:cxn>
              <a:cxn ang="f32">
                <a:pos x="f25" y="f35"/>
              </a:cxn>
              <a:cxn ang="f32">
                <a:pos x="f25" y="f27"/>
              </a:cxn>
              <a:cxn ang="f32">
                <a:pos x="f23" y="f28"/>
              </a:cxn>
              <a:cxn ang="f32">
                <a:pos x="f25" y="f29"/>
              </a:cxn>
              <a:cxn ang="f32">
                <a:pos x="f24" y="f28"/>
              </a:cxn>
            </a:cxnLst>
            <a:rect l="f23" t="f35" r="f24" b="f37"/>
            <a:pathLst>
              <a:path w="88" h="21600">
                <a:moveTo>
                  <a:pt x="f9" y="f6"/>
                </a:moveTo>
                <a:cubicBezTo>
                  <a:pt x="f13" y="f6"/>
                  <a:pt x="f6" y="f38"/>
                  <a:pt x="f6" y="f30"/>
                </a:cubicBezTo>
                <a:lnTo>
                  <a:pt x="f6" y="f34"/>
                </a:lnTo>
                <a:cubicBezTo>
                  <a:pt x="f6" y="f39"/>
                  <a:pt x="f13" y="f8"/>
                  <a:pt x="f9" y="f8"/>
                </a:cubicBezTo>
                <a:cubicBezTo>
                  <a:pt x="f14" y="f8"/>
                  <a:pt x="f7" y="f39"/>
                  <a:pt x="f7" y="f34"/>
                </a:cubicBezTo>
                <a:lnTo>
                  <a:pt x="f7" y="f30"/>
                </a:lnTo>
                <a:cubicBezTo>
                  <a:pt x="f7" y="f38"/>
                  <a:pt x="f14" y="f6"/>
                  <a:pt x="f9" y="f6"/>
                </a:cubicBezTo>
                <a:close/>
              </a:path>
              <a:path w="88" h="21600">
                <a:moveTo>
                  <a:pt x="f9" y="f6"/>
                </a:moveTo>
                <a:cubicBezTo>
                  <a:pt x="f13" y="f6"/>
                  <a:pt x="f6" y="f38"/>
                  <a:pt x="f6" y="f30"/>
                </a:cubicBezTo>
                <a:cubicBezTo>
                  <a:pt x="f6" y="f40"/>
                  <a:pt x="f13" y="f31"/>
                  <a:pt x="f9" y="f31"/>
                </a:cubicBezTo>
                <a:cubicBezTo>
                  <a:pt x="f14" y="f31"/>
                  <a:pt x="f7" y="f40"/>
                  <a:pt x="f7" y="f30"/>
                </a:cubicBezTo>
                <a:cubicBezTo>
                  <a:pt x="f7" y="f38"/>
                  <a:pt x="f14" y="f6"/>
                  <a:pt x="f9" y="f6"/>
                </a:cubicBezTo>
                <a:close/>
              </a:path>
            </a:pathLst>
          </a:custGeom>
          <a:solidFill>
            <a:srgbClr val="73D9F1"/>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104" name="Group 163">
            <a:extLst>
              <a:ext uri="{FF2B5EF4-FFF2-40B4-BE49-F238E27FC236}">
                <a16:creationId xmlns:a16="http://schemas.microsoft.com/office/drawing/2014/main" id="{6496DB43-49C0-48F0-8EFE-A1EFED8022A9}"/>
              </a:ext>
            </a:extLst>
          </p:cNvPr>
          <p:cNvGrpSpPr/>
          <p:nvPr/>
        </p:nvGrpSpPr>
        <p:grpSpPr>
          <a:xfrm>
            <a:off x="5661000" y="7695360"/>
            <a:ext cx="684720" cy="1187640"/>
            <a:chOff x="5661000" y="7695360"/>
            <a:chExt cx="684720" cy="1187640"/>
          </a:xfrm>
        </p:grpSpPr>
        <p:sp>
          <p:nvSpPr>
            <p:cNvPr id="105" name="Rectangle 164">
              <a:extLst>
                <a:ext uri="{FF2B5EF4-FFF2-40B4-BE49-F238E27FC236}">
                  <a16:creationId xmlns:a16="http://schemas.microsoft.com/office/drawing/2014/main" id="{E36C0903-362E-40EB-9317-888C9D26BA5B}"/>
                </a:ext>
              </a:extLst>
            </p:cNvPr>
            <p:cNvSpPr/>
            <p:nvPr/>
          </p:nvSpPr>
          <p:spPr>
            <a:xfrm>
              <a:off x="5661000" y="7695360"/>
              <a:ext cx="684720" cy="1187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BE0E3">
                <a:alpha val="51000"/>
              </a:srgbClr>
            </a:solidFill>
            <a:ln w="9360">
              <a:solidFill>
                <a:srgbClr val="000000"/>
              </a:solidFill>
              <a:prstDash val="solid"/>
              <a:miter/>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106" name="Group 165">
              <a:extLst>
                <a:ext uri="{FF2B5EF4-FFF2-40B4-BE49-F238E27FC236}">
                  <a16:creationId xmlns:a16="http://schemas.microsoft.com/office/drawing/2014/main" id="{4128533F-B17D-4FF3-964E-AED9A26AC06C}"/>
                </a:ext>
              </a:extLst>
            </p:cNvPr>
            <p:cNvGrpSpPr/>
            <p:nvPr/>
          </p:nvGrpSpPr>
          <p:grpSpPr>
            <a:xfrm>
              <a:off x="5825160" y="7943399"/>
              <a:ext cx="354600" cy="930600"/>
              <a:chOff x="5825160" y="7943399"/>
              <a:chExt cx="354600" cy="930600"/>
            </a:xfrm>
          </p:grpSpPr>
          <p:sp>
            <p:nvSpPr>
              <p:cNvPr id="107" name="Rectangle 166">
                <a:extLst>
                  <a:ext uri="{FF2B5EF4-FFF2-40B4-BE49-F238E27FC236}">
                    <a16:creationId xmlns:a16="http://schemas.microsoft.com/office/drawing/2014/main" id="{2B9B42B7-F32F-48E5-BAAA-AA4E1A4261F9}"/>
                  </a:ext>
                </a:extLst>
              </p:cNvPr>
              <p:cNvSpPr/>
              <p:nvPr/>
            </p:nvSpPr>
            <p:spPr>
              <a:xfrm>
                <a:off x="5825160" y="7943399"/>
                <a:ext cx="354600" cy="930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51000"/>
                </a:srgbClr>
              </a:solidFill>
              <a:ln w="9360">
                <a:solidFill>
                  <a:srgbClr val="000000"/>
                </a:solidFill>
                <a:prstDash val="solid"/>
                <a:miter/>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8" name="Oval 167">
                <a:extLst>
                  <a:ext uri="{FF2B5EF4-FFF2-40B4-BE49-F238E27FC236}">
                    <a16:creationId xmlns:a16="http://schemas.microsoft.com/office/drawing/2014/main" id="{A0FF0C5C-671F-4F76-AC38-A45F39BF7067}"/>
                  </a:ext>
                </a:extLst>
              </p:cNvPr>
              <p:cNvSpPr/>
              <p:nvPr/>
            </p:nvSpPr>
            <p:spPr>
              <a:xfrm>
                <a:off x="6092279" y="8377919"/>
                <a:ext cx="43560" cy="1238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BBE0E3"/>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9" name="Line 168">
                <a:extLst>
                  <a:ext uri="{FF2B5EF4-FFF2-40B4-BE49-F238E27FC236}">
                    <a16:creationId xmlns:a16="http://schemas.microsoft.com/office/drawing/2014/main" id="{1327CEB1-701F-43D5-B747-FB061AE18EBF}"/>
                  </a:ext>
                </a:extLst>
              </p:cNvPr>
              <p:cNvSpPr/>
              <p:nvPr/>
            </p:nvSpPr>
            <p:spPr>
              <a:xfrm>
                <a:off x="5829480" y="8067600"/>
                <a:ext cx="0" cy="123840"/>
              </a:xfrm>
              <a:prstGeom prst="line">
                <a:avLst/>
              </a:prstGeom>
              <a:noFill/>
              <a:ln w="38160">
                <a:solidFill>
                  <a:srgbClr val="000000"/>
                </a:solidFill>
                <a:prstDash val="solid"/>
                <a:round/>
              </a:ln>
            </p:spPr>
            <p:txBody>
              <a:bodyPr vert="horz" wrap="square" lIns="90000" tIns="45000" rIns="90000" bIns="4500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0" name="Line 169">
                <a:extLst>
                  <a:ext uri="{FF2B5EF4-FFF2-40B4-BE49-F238E27FC236}">
                    <a16:creationId xmlns:a16="http://schemas.microsoft.com/office/drawing/2014/main" id="{5FCAC531-884E-48C1-9ED4-023D56EBF8AD}"/>
                  </a:ext>
                </a:extLst>
              </p:cNvPr>
              <p:cNvSpPr/>
              <p:nvPr/>
            </p:nvSpPr>
            <p:spPr>
              <a:xfrm>
                <a:off x="5829480" y="8564040"/>
                <a:ext cx="0" cy="124200"/>
              </a:xfrm>
              <a:prstGeom prst="line">
                <a:avLst/>
              </a:prstGeom>
              <a:noFill/>
              <a:ln w="38160">
                <a:solidFill>
                  <a:srgbClr val="000000"/>
                </a:solidFill>
                <a:prstDash val="solid"/>
                <a:round/>
              </a:ln>
            </p:spPr>
            <p:txBody>
              <a:bodyPr vert="horz" wrap="square" lIns="90000" tIns="45000" rIns="90000" bIns="4500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grpSp>
        <p:nvGrpSpPr>
          <p:cNvPr id="111" name="Group 21">
            <a:extLst>
              <a:ext uri="{FF2B5EF4-FFF2-40B4-BE49-F238E27FC236}">
                <a16:creationId xmlns:a16="http://schemas.microsoft.com/office/drawing/2014/main" id="{9557835C-7D96-4F09-8B39-EE6571676F6C}"/>
              </a:ext>
            </a:extLst>
          </p:cNvPr>
          <p:cNvGrpSpPr/>
          <p:nvPr/>
        </p:nvGrpSpPr>
        <p:grpSpPr>
          <a:xfrm>
            <a:off x="699480" y="6895800"/>
            <a:ext cx="1834919" cy="1106640"/>
            <a:chOff x="699480" y="6895800"/>
            <a:chExt cx="1834919" cy="1106640"/>
          </a:xfrm>
        </p:grpSpPr>
        <p:sp>
          <p:nvSpPr>
            <p:cNvPr id="112" name="Rectangle 22">
              <a:extLst>
                <a:ext uri="{FF2B5EF4-FFF2-40B4-BE49-F238E27FC236}">
                  <a16:creationId xmlns:a16="http://schemas.microsoft.com/office/drawing/2014/main" id="{B5BB97A7-1DF3-4F33-8E16-AA8EE61B670E}"/>
                </a:ext>
              </a:extLst>
            </p:cNvPr>
            <p:cNvSpPr/>
            <p:nvPr/>
          </p:nvSpPr>
          <p:spPr>
            <a:xfrm>
              <a:off x="699480" y="6895800"/>
              <a:ext cx="1834919" cy="1106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BE0E3">
                <a:alpha val="51000"/>
              </a:srgbClr>
            </a:solidFill>
            <a:ln w="9360">
              <a:solidFill>
                <a:srgbClr val="000000"/>
              </a:solidFill>
              <a:prstDash val="solid"/>
              <a:miter/>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3" name="Rectangle 23">
              <a:extLst>
                <a:ext uri="{FF2B5EF4-FFF2-40B4-BE49-F238E27FC236}">
                  <a16:creationId xmlns:a16="http://schemas.microsoft.com/office/drawing/2014/main" id="{9CDEBB46-E705-4721-A001-9E92BB8DF5F2}"/>
                </a:ext>
              </a:extLst>
            </p:cNvPr>
            <p:cNvSpPr/>
            <p:nvPr/>
          </p:nvSpPr>
          <p:spPr>
            <a:xfrm>
              <a:off x="1283040" y="7180920"/>
              <a:ext cx="561600" cy="345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51000"/>
              </a:srgbClr>
            </a:solidFill>
            <a:ln w="9360">
              <a:solidFill>
                <a:srgbClr val="000000"/>
              </a:solidFill>
              <a:prstDash val="solid"/>
              <a:miter/>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sp>
        <p:nvSpPr>
          <p:cNvPr id="114" name="Freeform 7">
            <a:extLst>
              <a:ext uri="{FF2B5EF4-FFF2-40B4-BE49-F238E27FC236}">
                <a16:creationId xmlns:a16="http://schemas.microsoft.com/office/drawing/2014/main" id="{E1A537C8-66F2-48B2-B7C7-514C337B2C68}"/>
              </a:ext>
            </a:extLst>
          </p:cNvPr>
          <p:cNvSpPr/>
          <p:nvPr/>
        </p:nvSpPr>
        <p:spPr>
          <a:xfrm>
            <a:off x="2914560" y="4826520"/>
            <a:ext cx="199440" cy="2380680"/>
          </a:xfrm>
          <a:custGeom>
            <a:avLst/>
            <a:gdLst>
              <a:gd name="f0" fmla="val 0"/>
              <a:gd name="f1" fmla="val 60"/>
              <a:gd name="f2" fmla="val 840"/>
              <a:gd name="f3" fmla="val 132"/>
              <a:gd name="f4" fmla="val 600"/>
            </a:gdLst>
            <a:ahLst/>
            <a:cxnLst>
              <a:cxn ang="3cd4">
                <a:pos x="hc" y="t"/>
              </a:cxn>
              <a:cxn ang="0">
                <a:pos x="r" y="vc"/>
              </a:cxn>
              <a:cxn ang="cd4">
                <a:pos x="hc" y="b"/>
              </a:cxn>
              <a:cxn ang="cd2">
                <a:pos x="l" y="vc"/>
              </a:cxn>
            </a:cxnLst>
            <a:rect l="l" t="t" r="r" b="b"/>
            <a:pathLst>
              <a:path w="60" h="840">
                <a:moveTo>
                  <a:pt x="f0" y="f2"/>
                </a:moveTo>
                <a:lnTo>
                  <a:pt x="f0" y="f3"/>
                </a:lnTo>
                <a:lnTo>
                  <a:pt x="f1" y="f0"/>
                </a:lnTo>
                <a:lnTo>
                  <a:pt x="f1" y="f4"/>
                </a:lnTo>
                <a:lnTo>
                  <a:pt x="f0" y="f2"/>
                </a:lnTo>
                <a:close/>
              </a:path>
            </a:pathLst>
          </a:custGeom>
          <a:solidFill>
            <a:srgbClr val="BBE0E3"/>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5" name="Freeform 7">
            <a:extLst>
              <a:ext uri="{FF2B5EF4-FFF2-40B4-BE49-F238E27FC236}">
                <a16:creationId xmlns:a16="http://schemas.microsoft.com/office/drawing/2014/main" id="{25C99124-8DC4-4E5B-9E11-13BB3053B67F}"/>
              </a:ext>
            </a:extLst>
          </p:cNvPr>
          <p:cNvSpPr/>
          <p:nvPr/>
        </p:nvSpPr>
        <p:spPr>
          <a:xfrm flipH="1">
            <a:off x="4079880" y="4764239"/>
            <a:ext cx="290880" cy="3644279"/>
          </a:xfrm>
          <a:custGeom>
            <a:avLst/>
            <a:gdLst>
              <a:gd name="f0" fmla="val 0"/>
              <a:gd name="f1" fmla="val 60"/>
              <a:gd name="f2" fmla="val 840"/>
              <a:gd name="f3" fmla="val 132"/>
              <a:gd name="f4" fmla="val 600"/>
            </a:gdLst>
            <a:ahLst/>
            <a:cxnLst>
              <a:cxn ang="3cd4">
                <a:pos x="hc" y="t"/>
              </a:cxn>
              <a:cxn ang="0">
                <a:pos x="r" y="vc"/>
              </a:cxn>
              <a:cxn ang="cd4">
                <a:pos x="hc" y="b"/>
              </a:cxn>
              <a:cxn ang="cd2">
                <a:pos x="l" y="vc"/>
              </a:cxn>
            </a:cxnLst>
            <a:rect l="l" t="t" r="r" b="b"/>
            <a:pathLst>
              <a:path w="60" h="840">
                <a:moveTo>
                  <a:pt x="f0" y="f2"/>
                </a:moveTo>
                <a:lnTo>
                  <a:pt x="f0" y="f3"/>
                </a:lnTo>
                <a:lnTo>
                  <a:pt x="f1" y="f0"/>
                </a:lnTo>
                <a:lnTo>
                  <a:pt x="f1" y="f4"/>
                </a:lnTo>
                <a:lnTo>
                  <a:pt x="f0" y="f2"/>
                </a:lnTo>
                <a:close/>
              </a:path>
            </a:pathLst>
          </a:custGeom>
          <a:solidFill>
            <a:srgbClr val="BBE0E3"/>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116" name="Group 324">
            <a:extLst>
              <a:ext uri="{FF2B5EF4-FFF2-40B4-BE49-F238E27FC236}">
                <a16:creationId xmlns:a16="http://schemas.microsoft.com/office/drawing/2014/main" id="{228A4BD8-7B02-45B6-BE4C-C7A3F645085F}"/>
              </a:ext>
            </a:extLst>
          </p:cNvPr>
          <p:cNvGrpSpPr/>
          <p:nvPr/>
        </p:nvGrpSpPr>
        <p:grpSpPr>
          <a:xfrm>
            <a:off x="-2765880" y="1384200"/>
            <a:ext cx="226800" cy="869760"/>
            <a:chOff x="-2765880" y="1384200"/>
            <a:chExt cx="226800" cy="869760"/>
          </a:xfrm>
        </p:grpSpPr>
        <p:sp>
          <p:nvSpPr>
            <p:cNvPr id="117" name="Line 325">
              <a:extLst>
                <a:ext uri="{FF2B5EF4-FFF2-40B4-BE49-F238E27FC236}">
                  <a16:creationId xmlns:a16="http://schemas.microsoft.com/office/drawing/2014/main" id="{19F57684-E080-4EA2-9967-A7D80BA2350F}"/>
                </a:ext>
              </a:extLst>
            </p:cNvPr>
            <p:cNvSpPr/>
            <p:nvPr/>
          </p:nvSpPr>
          <p:spPr>
            <a:xfrm>
              <a:off x="-2754719" y="1857240"/>
              <a:ext cx="0" cy="39672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8" name="Line 326">
              <a:extLst>
                <a:ext uri="{FF2B5EF4-FFF2-40B4-BE49-F238E27FC236}">
                  <a16:creationId xmlns:a16="http://schemas.microsoft.com/office/drawing/2014/main" id="{3C9B9E71-7E9A-4E40-B9E4-B4645AB62C57}"/>
                </a:ext>
              </a:extLst>
            </p:cNvPr>
            <p:cNvSpPr/>
            <p:nvPr/>
          </p:nvSpPr>
          <p:spPr>
            <a:xfrm>
              <a:off x="-2556360" y="1790640"/>
              <a:ext cx="0" cy="39852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119" name="Group 327">
              <a:extLst>
                <a:ext uri="{FF2B5EF4-FFF2-40B4-BE49-F238E27FC236}">
                  <a16:creationId xmlns:a16="http://schemas.microsoft.com/office/drawing/2014/main" id="{6C98CB0F-16AE-4CB0-87D6-080001354E8A}"/>
                </a:ext>
              </a:extLst>
            </p:cNvPr>
            <p:cNvGrpSpPr/>
            <p:nvPr/>
          </p:nvGrpSpPr>
          <p:grpSpPr>
            <a:xfrm>
              <a:off x="-2765880" y="1384200"/>
              <a:ext cx="226800" cy="585360"/>
              <a:chOff x="-2765880" y="1384200"/>
              <a:chExt cx="226800" cy="585360"/>
            </a:xfrm>
          </p:grpSpPr>
          <p:sp>
            <p:nvSpPr>
              <p:cNvPr id="120" name="Freeform 328">
                <a:extLst>
                  <a:ext uri="{FF2B5EF4-FFF2-40B4-BE49-F238E27FC236}">
                    <a16:creationId xmlns:a16="http://schemas.microsoft.com/office/drawing/2014/main" id="{502D3C84-CBBE-4F88-A2C7-5536BDCE51E3}"/>
                  </a:ext>
                </a:extLst>
              </p:cNvPr>
              <p:cNvSpPr/>
              <p:nvPr/>
            </p:nvSpPr>
            <p:spPr>
              <a:xfrm>
                <a:off x="-2765880" y="1384200"/>
                <a:ext cx="223560" cy="585360"/>
              </a:xfrm>
              <a:custGeom>
                <a:avLst/>
                <a:gdLst>
                  <a:gd name="f0" fmla="val 0"/>
                  <a:gd name="f1" fmla="val 141"/>
                  <a:gd name="f2" fmla="val 369"/>
                  <a:gd name="f3" fmla="val 48"/>
                  <a:gd name="f4" fmla="val 15"/>
                  <a:gd name="f5" fmla="val 103"/>
                  <a:gd name="f6" fmla="val 66"/>
                  <a:gd name="f7" fmla="val 123"/>
                  <a:gd name="f8" fmla="val 70"/>
                  <a:gd name="f9" fmla="val 87"/>
                  <a:gd name="f10" fmla="val 275"/>
                  <a:gd name="f11" fmla="val 121"/>
                  <a:gd name="f12" fmla="val 338"/>
                  <a:gd name="f13" fmla="val 33"/>
                  <a:gd name="f14" fmla="val 313"/>
                  <a:gd name="f15" fmla="val 125"/>
                  <a:gd name="f16" fmla="val 24"/>
                  <a:gd name="f17" fmla="val 94"/>
                  <a:gd name="f18" fmla="val 50"/>
                  <a:gd name="f19" fmla="val 84"/>
                </a:gdLst>
                <a:ahLst/>
                <a:cxnLst>
                  <a:cxn ang="3cd4">
                    <a:pos x="hc" y="t"/>
                  </a:cxn>
                  <a:cxn ang="0">
                    <a:pos x="r" y="vc"/>
                  </a:cxn>
                  <a:cxn ang="cd4">
                    <a:pos x="hc" y="b"/>
                  </a:cxn>
                  <a:cxn ang="cd2">
                    <a:pos x="l" y="vc"/>
                  </a:cxn>
                </a:cxnLst>
                <a:rect l="l" t="t" r="r" b="b"/>
                <a:pathLst>
                  <a:path w="141" h="369">
                    <a:moveTo>
                      <a:pt x="f3" y="f4"/>
                    </a:moveTo>
                    <a:lnTo>
                      <a:pt x="f5" y="f0"/>
                    </a:lnTo>
                    <a:lnTo>
                      <a:pt x="f5" y="f6"/>
                    </a:lnTo>
                    <a:lnTo>
                      <a:pt x="f7" y="f8"/>
                    </a:lnTo>
                    <a:lnTo>
                      <a:pt x="f1" y="f9"/>
                    </a:lnTo>
                    <a:lnTo>
                      <a:pt x="f1" y="f10"/>
                    </a:lnTo>
                    <a:lnTo>
                      <a:pt x="f11" y="f12"/>
                    </a:lnTo>
                    <a:lnTo>
                      <a:pt x="f13" y="f2"/>
                    </a:lnTo>
                    <a:lnTo>
                      <a:pt x="f0" y="f14"/>
                    </a:lnTo>
                    <a:lnTo>
                      <a:pt x="f0" y="f15"/>
                    </a:lnTo>
                    <a:lnTo>
                      <a:pt x="f16" y="f17"/>
                    </a:lnTo>
                    <a:lnTo>
                      <a:pt x="f18" y="f19"/>
                    </a:lnTo>
                    <a:lnTo>
                      <a:pt x="f18" y="f4"/>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1" name="Freeform 329">
                <a:extLst>
                  <a:ext uri="{FF2B5EF4-FFF2-40B4-BE49-F238E27FC236}">
                    <a16:creationId xmlns:a16="http://schemas.microsoft.com/office/drawing/2014/main" id="{E2D289EC-270A-489F-BDCC-65EC7085E0EA}"/>
                  </a:ext>
                </a:extLst>
              </p:cNvPr>
              <p:cNvSpPr/>
              <p:nvPr/>
            </p:nvSpPr>
            <p:spPr>
              <a:xfrm>
                <a:off x="-2765880" y="1663919"/>
                <a:ext cx="226800" cy="301320"/>
              </a:xfrm>
              <a:custGeom>
                <a:avLst/>
                <a:gdLst>
                  <a:gd name="f0" fmla="val 0"/>
                  <a:gd name="f1" fmla="val 143"/>
                  <a:gd name="f2" fmla="val 190"/>
                  <a:gd name="f3" fmla="val 137"/>
                  <a:gd name="f4" fmla="val 36"/>
                  <a:gd name="f5" fmla="val 118"/>
                  <a:gd name="f6" fmla="val 160"/>
                  <a:gd name="f7" fmla="val 88"/>
                  <a:gd name="f8" fmla="val 141"/>
                  <a:gd name="f9" fmla="val 3"/>
                  <a:gd name="f10" fmla="val 46"/>
                </a:gdLst>
                <a:ahLst/>
                <a:cxnLst>
                  <a:cxn ang="3cd4">
                    <a:pos x="hc" y="t"/>
                  </a:cxn>
                  <a:cxn ang="0">
                    <a:pos x="r" y="vc"/>
                  </a:cxn>
                  <a:cxn ang="cd4">
                    <a:pos x="hc" y="b"/>
                  </a:cxn>
                  <a:cxn ang="cd2">
                    <a:pos x="l" y="vc"/>
                  </a:cxn>
                </a:cxnLst>
                <a:rect l="l" t="t" r="r" b="b"/>
                <a:pathLst>
                  <a:path w="143" h="190">
                    <a:moveTo>
                      <a:pt x="f0" y="f3"/>
                    </a:moveTo>
                    <a:lnTo>
                      <a:pt x="f4" y="f2"/>
                    </a:lnTo>
                    <a:lnTo>
                      <a:pt x="f5" y="f6"/>
                    </a:lnTo>
                    <a:lnTo>
                      <a:pt x="f1" y="f7"/>
                    </a:lnTo>
                    <a:lnTo>
                      <a:pt x="f8" y="f0"/>
                    </a:lnTo>
                    <a:lnTo>
                      <a:pt x="f9" y="f10"/>
                    </a:lnTo>
                    <a:lnTo>
                      <a:pt x="f0" y="f3"/>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grpSp>
        <p:nvGrpSpPr>
          <p:cNvPr id="122" name="Group 324">
            <a:extLst>
              <a:ext uri="{FF2B5EF4-FFF2-40B4-BE49-F238E27FC236}">
                <a16:creationId xmlns:a16="http://schemas.microsoft.com/office/drawing/2014/main" id="{D0ED99FC-ECD5-4287-9DBE-E90D57B2AEBC}"/>
              </a:ext>
            </a:extLst>
          </p:cNvPr>
          <p:cNvGrpSpPr/>
          <p:nvPr/>
        </p:nvGrpSpPr>
        <p:grpSpPr>
          <a:xfrm>
            <a:off x="-3157200" y="1384200"/>
            <a:ext cx="226800" cy="869760"/>
            <a:chOff x="-3157200" y="1384200"/>
            <a:chExt cx="226800" cy="869760"/>
          </a:xfrm>
        </p:grpSpPr>
        <p:sp>
          <p:nvSpPr>
            <p:cNvPr id="123" name="Line 325">
              <a:extLst>
                <a:ext uri="{FF2B5EF4-FFF2-40B4-BE49-F238E27FC236}">
                  <a16:creationId xmlns:a16="http://schemas.microsoft.com/office/drawing/2014/main" id="{EE940D85-2E6E-4348-93B1-FBACDF956C3B}"/>
                </a:ext>
              </a:extLst>
            </p:cNvPr>
            <p:cNvSpPr/>
            <p:nvPr/>
          </p:nvSpPr>
          <p:spPr>
            <a:xfrm>
              <a:off x="-3145679" y="1857240"/>
              <a:ext cx="0" cy="39672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4" name="Line 326">
              <a:extLst>
                <a:ext uri="{FF2B5EF4-FFF2-40B4-BE49-F238E27FC236}">
                  <a16:creationId xmlns:a16="http://schemas.microsoft.com/office/drawing/2014/main" id="{E9DAAAED-D039-4643-9171-DFEAC191D6C1}"/>
                </a:ext>
              </a:extLst>
            </p:cNvPr>
            <p:cNvSpPr/>
            <p:nvPr/>
          </p:nvSpPr>
          <p:spPr>
            <a:xfrm>
              <a:off x="-2947320" y="1790640"/>
              <a:ext cx="0" cy="39852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125" name="Group 327">
              <a:extLst>
                <a:ext uri="{FF2B5EF4-FFF2-40B4-BE49-F238E27FC236}">
                  <a16:creationId xmlns:a16="http://schemas.microsoft.com/office/drawing/2014/main" id="{646C3D33-BB5E-4A95-B722-B6232F4D6FBC}"/>
                </a:ext>
              </a:extLst>
            </p:cNvPr>
            <p:cNvGrpSpPr/>
            <p:nvPr/>
          </p:nvGrpSpPr>
          <p:grpSpPr>
            <a:xfrm>
              <a:off x="-3157200" y="1384200"/>
              <a:ext cx="226800" cy="585360"/>
              <a:chOff x="-3157200" y="1384200"/>
              <a:chExt cx="226800" cy="585360"/>
            </a:xfrm>
          </p:grpSpPr>
          <p:sp>
            <p:nvSpPr>
              <p:cNvPr id="126" name="Freeform 328">
                <a:extLst>
                  <a:ext uri="{FF2B5EF4-FFF2-40B4-BE49-F238E27FC236}">
                    <a16:creationId xmlns:a16="http://schemas.microsoft.com/office/drawing/2014/main" id="{9C2C1AAE-0876-4B8C-A972-ADBC414EC363}"/>
                  </a:ext>
                </a:extLst>
              </p:cNvPr>
              <p:cNvSpPr/>
              <p:nvPr/>
            </p:nvSpPr>
            <p:spPr>
              <a:xfrm>
                <a:off x="-3157200" y="1384200"/>
                <a:ext cx="223560" cy="585360"/>
              </a:xfrm>
              <a:custGeom>
                <a:avLst/>
                <a:gdLst>
                  <a:gd name="f0" fmla="val 0"/>
                  <a:gd name="f1" fmla="val 141"/>
                  <a:gd name="f2" fmla="val 369"/>
                  <a:gd name="f3" fmla="val 48"/>
                  <a:gd name="f4" fmla="val 15"/>
                  <a:gd name="f5" fmla="val 103"/>
                  <a:gd name="f6" fmla="val 66"/>
                  <a:gd name="f7" fmla="val 123"/>
                  <a:gd name="f8" fmla="val 70"/>
                  <a:gd name="f9" fmla="val 87"/>
                  <a:gd name="f10" fmla="val 275"/>
                  <a:gd name="f11" fmla="val 121"/>
                  <a:gd name="f12" fmla="val 338"/>
                  <a:gd name="f13" fmla="val 33"/>
                  <a:gd name="f14" fmla="val 313"/>
                  <a:gd name="f15" fmla="val 125"/>
                  <a:gd name="f16" fmla="val 24"/>
                  <a:gd name="f17" fmla="val 94"/>
                  <a:gd name="f18" fmla="val 50"/>
                  <a:gd name="f19" fmla="val 84"/>
                </a:gdLst>
                <a:ahLst/>
                <a:cxnLst>
                  <a:cxn ang="3cd4">
                    <a:pos x="hc" y="t"/>
                  </a:cxn>
                  <a:cxn ang="0">
                    <a:pos x="r" y="vc"/>
                  </a:cxn>
                  <a:cxn ang="cd4">
                    <a:pos x="hc" y="b"/>
                  </a:cxn>
                  <a:cxn ang="cd2">
                    <a:pos x="l" y="vc"/>
                  </a:cxn>
                </a:cxnLst>
                <a:rect l="l" t="t" r="r" b="b"/>
                <a:pathLst>
                  <a:path w="141" h="369">
                    <a:moveTo>
                      <a:pt x="f3" y="f4"/>
                    </a:moveTo>
                    <a:lnTo>
                      <a:pt x="f5" y="f0"/>
                    </a:lnTo>
                    <a:lnTo>
                      <a:pt x="f5" y="f6"/>
                    </a:lnTo>
                    <a:lnTo>
                      <a:pt x="f7" y="f8"/>
                    </a:lnTo>
                    <a:lnTo>
                      <a:pt x="f1" y="f9"/>
                    </a:lnTo>
                    <a:lnTo>
                      <a:pt x="f1" y="f10"/>
                    </a:lnTo>
                    <a:lnTo>
                      <a:pt x="f11" y="f12"/>
                    </a:lnTo>
                    <a:lnTo>
                      <a:pt x="f13" y="f2"/>
                    </a:lnTo>
                    <a:lnTo>
                      <a:pt x="f0" y="f14"/>
                    </a:lnTo>
                    <a:lnTo>
                      <a:pt x="f0" y="f15"/>
                    </a:lnTo>
                    <a:lnTo>
                      <a:pt x="f16" y="f17"/>
                    </a:lnTo>
                    <a:lnTo>
                      <a:pt x="f18" y="f19"/>
                    </a:lnTo>
                    <a:lnTo>
                      <a:pt x="f18" y="f4"/>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7" name="Freeform 329">
                <a:extLst>
                  <a:ext uri="{FF2B5EF4-FFF2-40B4-BE49-F238E27FC236}">
                    <a16:creationId xmlns:a16="http://schemas.microsoft.com/office/drawing/2014/main" id="{60D608DF-3FE6-4BFE-86E9-A0542A5F482B}"/>
                  </a:ext>
                </a:extLst>
              </p:cNvPr>
              <p:cNvSpPr/>
              <p:nvPr/>
            </p:nvSpPr>
            <p:spPr>
              <a:xfrm>
                <a:off x="-3157200" y="1663919"/>
                <a:ext cx="226800" cy="301320"/>
              </a:xfrm>
              <a:custGeom>
                <a:avLst/>
                <a:gdLst>
                  <a:gd name="f0" fmla="val 0"/>
                  <a:gd name="f1" fmla="val 143"/>
                  <a:gd name="f2" fmla="val 190"/>
                  <a:gd name="f3" fmla="val 137"/>
                  <a:gd name="f4" fmla="val 36"/>
                  <a:gd name="f5" fmla="val 118"/>
                  <a:gd name="f6" fmla="val 160"/>
                  <a:gd name="f7" fmla="val 88"/>
                  <a:gd name="f8" fmla="val 141"/>
                  <a:gd name="f9" fmla="val 3"/>
                  <a:gd name="f10" fmla="val 46"/>
                </a:gdLst>
                <a:ahLst/>
                <a:cxnLst>
                  <a:cxn ang="3cd4">
                    <a:pos x="hc" y="t"/>
                  </a:cxn>
                  <a:cxn ang="0">
                    <a:pos x="r" y="vc"/>
                  </a:cxn>
                  <a:cxn ang="cd4">
                    <a:pos x="hc" y="b"/>
                  </a:cxn>
                  <a:cxn ang="cd2">
                    <a:pos x="l" y="vc"/>
                  </a:cxn>
                </a:cxnLst>
                <a:rect l="l" t="t" r="r" b="b"/>
                <a:pathLst>
                  <a:path w="143" h="190">
                    <a:moveTo>
                      <a:pt x="f0" y="f3"/>
                    </a:moveTo>
                    <a:lnTo>
                      <a:pt x="f4" y="f2"/>
                    </a:lnTo>
                    <a:lnTo>
                      <a:pt x="f5" y="f6"/>
                    </a:lnTo>
                    <a:lnTo>
                      <a:pt x="f1" y="f7"/>
                    </a:lnTo>
                    <a:lnTo>
                      <a:pt x="f8" y="f0"/>
                    </a:lnTo>
                    <a:lnTo>
                      <a:pt x="f9" y="f10"/>
                    </a:lnTo>
                    <a:lnTo>
                      <a:pt x="f0" y="f3"/>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grpSp>
        <p:nvGrpSpPr>
          <p:cNvPr id="128" name="Group 362">
            <a:extLst>
              <a:ext uri="{FF2B5EF4-FFF2-40B4-BE49-F238E27FC236}">
                <a16:creationId xmlns:a16="http://schemas.microsoft.com/office/drawing/2014/main" id="{ADED50E7-64B4-4879-A25E-F04401154478}"/>
              </a:ext>
            </a:extLst>
          </p:cNvPr>
          <p:cNvGrpSpPr/>
          <p:nvPr/>
        </p:nvGrpSpPr>
        <p:grpSpPr>
          <a:xfrm>
            <a:off x="3525479" y="5721840"/>
            <a:ext cx="223560" cy="861839"/>
            <a:chOff x="3525479" y="5721840"/>
            <a:chExt cx="223560" cy="861839"/>
          </a:xfrm>
        </p:grpSpPr>
        <p:sp>
          <p:nvSpPr>
            <p:cNvPr id="129" name="Line 363">
              <a:extLst>
                <a:ext uri="{FF2B5EF4-FFF2-40B4-BE49-F238E27FC236}">
                  <a16:creationId xmlns:a16="http://schemas.microsoft.com/office/drawing/2014/main" id="{F430E45F-3B63-4589-BF59-657CC8638FAB}"/>
                </a:ext>
              </a:extLst>
            </p:cNvPr>
            <p:cNvSpPr/>
            <p:nvPr/>
          </p:nvSpPr>
          <p:spPr>
            <a:xfrm>
              <a:off x="3536280" y="6186600"/>
              <a:ext cx="0" cy="397079"/>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0" name="Line 364">
              <a:extLst>
                <a:ext uri="{FF2B5EF4-FFF2-40B4-BE49-F238E27FC236}">
                  <a16:creationId xmlns:a16="http://schemas.microsoft.com/office/drawing/2014/main" id="{A90138DF-8A03-4296-8758-BCEBF5E97F15}"/>
                </a:ext>
              </a:extLst>
            </p:cNvPr>
            <p:cNvSpPr/>
            <p:nvPr/>
          </p:nvSpPr>
          <p:spPr>
            <a:xfrm>
              <a:off x="3734640" y="6120000"/>
              <a:ext cx="0" cy="39852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131" name="Group 365">
              <a:extLst>
                <a:ext uri="{FF2B5EF4-FFF2-40B4-BE49-F238E27FC236}">
                  <a16:creationId xmlns:a16="http://schemas.microsoft.com/office/drawing/2014/main" id="{D9C36569-0E28-4C59-A634-EAFA100BA74D}"/>
                </a:ext>
              </a:extLst>
            </p:cNvPr>
            <p:cNvGrpSpPr/>
            <p:nvPr/>
          </p:nvGrpSpPr>
          <p:grpSpPr>
            <a:xfrm>
              <a:off x="3525479" y="5721840"/>
              <a:ext cx="223560" cy="577440"/>
              <a:chOff x="3525479" y="5721840"/>
              <a:chExt cx="223560" cy="577440"/>
            </a:xfrm>
          </p:grpSpPr>
          <p:sp>
            <p:nvSpPr>
              <p:cNvPr id="132" name="Freeform 366">
                <a:extLst>
                  <a:ext uri="{FF2B5EF4-FFF2-40B4-BE49-F238E27FC236}">
                    <a16:creationId xmlns:a16="http://schemas.microsoft.com/office/drawing/2014/main" id="{22D68B5F-4E01-4A72-9BD6-78817855BD34}"/>
                  </a:ext>
                </a:extLst>
              </p:cNvPr>
              <p:cNvSpPr/>
              <p:nvPr/>
            </p:nvSpPr>
            <p:spPr>
              <a:xfrm>
                <a:off x="3525479" y="5721840"/>
                <a:ext cx="223560" cy="577440"/>
              </a:xfrm>
              <a:custGeom>
                <a:avLst/>
                <a:gdLst>
                  <a:gd name="f0" fmla="val 0"/>
                  <a:gd name="f1" fmla="val 141"/>
                  <a:gd name="f2" fmla="val 364"/>
                  <a:gd name="f3" fmla="val 53"/>
                  <a:gd name="f4" fmla="val 12"/>
                  <a:gd name="f5" fmla="val 104"/>
                  <a:gd name="f6" fmla="val 103"/>
                  <a:gd name="f7" fmla="val 61"/>
                  <a:gd name="f8" fmla="val 123"/>
                  <a:gd name="f9" fmla="val 65"/>
                  <a:gd name="f10" fmla="val 82"/>
                  <a:gd name="f11" fmla="val 270"/>
                  <a:gd name="f12" fmla="val 121"/>
                  <a:gd name="f13" fmla="val 333"/>
                  <a:gd name="f14" fmla="val 33"/>
                  <a:gd name="f15" fmla="val 308"/>
                  <a:gd name="f16" fmla="val 120"/>
                  <a:gd name="f17" fmla="val 29"/>
                  <a:gd name="f18" fmla="val 85"/>
                  <a:gd name="f19" fmla="val 73"/>
                  <a:gd name="f20" fmla="val 15"/>
                </a:gdLst>
                <a:ahLst/>
                <a:cxnLst>
                  <a:cxn ang="3cd4">
                    <a:pos x="hc" y="t"/>
                  </a:cxn>
                  <a:cxn ang="0">
                    <a:pos x="r" y="vc"/>
                  </a:cxn>
                  <a:cxn ang="cd4">
                    <a:pos x="hc" y="b"/>
                  </a:cxn>
                  <a:cxn ang="cd2">
                    <a:pos x="l" y="vc"/>
                  </a:cxn>
                </a:cxnLst>
                <a:rect l="l" t="t" r="r" b="b"/>
                <a:pathLst>
                  <a:path w="141" h="364">
                    <a:moveTo>
                      <a:pt x="f3" y="f4"/>
                    </a:moveTo>
                    <a:lnTo>
                      <a:pt x="f5" y="f0"/>
                    </a:lnTo>
                    <a:lnTo>
                      <a:pt x="f6" y="f7"/>
                    </a:lnTo>
                    <a:lnTo>
                      <a:pt x="f8" y="f9"/>
                    </a:lnTo>
                    <a:lnTo>
                      <a:pt x="f1" y="f10"/>
                    </a:lnTo>
                    <a:lnTo>
                      <a:pt x="f1" y="f11"/>
                    </a:lnTo>
                    <a:lnTo>
                      <a:pt x="f12" y="f13"/>
                    </a:lnTo>
                    <a:lnTo>
                      <a:pt x="f14" y="f2"/>
                    </a:lnTo>
                    <a:lnTo>
                      <a:pt x="f0" y="f15"/>
                    </a:lnTo>
                    <a:lnTo>
                      <a:pt x="f0" y="f16"/>
                    </a:lnTo>
                    <a:lnTo>
                      <a:pt x="f17" y="f18"/>
                    </a:lnTo>
                    <a:lnTo>
                      <a:pt x="f3" y="f19"/>
                    </a:lnTo>
                    <a:lnTo>
                      <a:pt x="f3" y="f2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3" name="Freeform 367">
                <a:extLst>
                  <a:ext uri="{FF2B5EF4-FFF2-40B4-BE49-F238E27FC236}">
                    <a16:creationId xmlns:a16="http://schemas.microsoft.com/office/drawing/2014/main" id="{74F10726-7CFC-4AA1-9D2F-549558975162}"/>
                  </a:ext>
                </a:extLst>
              </p:cNvPr>
              <p:cNvSpPr/>
              <p:nvPr/>
            </p:nvSpPr>
            <p:spPr>
              <a:xfrm>
                <a:off x="3525479" y="5845680"/>
                <a:ext cx="88560" cy="448919"/>
              </a:xfrm>
              <a:custGeom>
                <a:avLst/>
                <a:gdLst>
                  <a:gd name="f0" fmla="val 0"/>
                  <a:gd name="f1" fmla="val 56"/>
                  <a:gd name="f2" fmla="val 283"/>
                  <a:gd name="f3" fmla="val 230"/>
                  <a:gd name="f4" fmla="val 36"/>
                  <a:gd name="f5" fmla="val 277"/>
                  <a:gd name="f6" fmla="val 6"/>
                  <a:gd name="f7" fmla="val 45"/>
                </a:gdLst>
                <a:ahLst/>
                <a:cxnLst>
                  <a:cxn ang="3cd4">
                    <a:pos x="hc" y="t"/>
                  </a:cxn>
                  <a:cxn ang="0">
                    <a:pos x="r" y="vc"/>
                  </a:cxn>
                  <a:cxn ang="cd4">
                    <a:pos x="hc" y="b"/>
                  </a:cxn>
                  <a:cxn ang="cd2">
                    <a:pos x="l" y="vc"/>
                  </a:cxn>
                </a:cxnLst>
                <a:rect l="l" t="t" r="r" b="b"/>
                <a:pathLst>
                  <a:path w="56" h="283">
                    <a:moveTo>
                      <a:pt x="f0" y="f3"/>
                    </a:moveTo>
                    <a:lnTo>
                      <a:pt x="f4" y="f2"/>
                    </a:lnTo>
                    <a:lnTo>
                      <a:pt x="f1" y="f5"/>
                    </a:lnTo>
                    <a:lnTo>
                      <a:pt x="f1" y="f0"/>
                    </a:lnTo>
                    <a:lnTo>
                      <a:pt x="f4" y="f6"/>
                    </a:lnTo>
                    <a:lnTo>
                      <a:pt x="f0" y="f7"/>
                    </a:lnTo>
                    <a:lnTo>
                      <a:pt x="f0" y="f3"/>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sp>
        <p:nvSpPr>
          <p:cNvPr id="134" name="AutoShape 28">
            <a:extLst>
              <a:ext uri="{FF2B5EF4-FFF2-40B4-BE49-F238E27FC236}">
                <a16:creationId xmlns:a16="http://schemas.microsoft.com/office/drawing/2014/main" id="{D39BB142-B0F1-4776-945F-3E16B84EA85F}"/>
              </a:ext>
            </a:extLst>
          </p:cNvPr>
          <p:cNvSpPr/>
          <p:nvPr/>
        </p:nvSpPr>
        <p:spPr>
          <a:xfrm>
            <a:off x="5269319" y="7798320"/>
            <a:ext cx="323640" cy="568080"/>
          </a:xfrm>
          <a:custGeom>
            <a:avLst>
              <a:gd name="f0" fmla="val 5400"/>
            </a:avLst>
            <a:gdLst>
              <a:gd name="f1" fmla="val 10800000"/>
              <a:gd name="f2" fmla="val 5400000"/>
              <a:gd name="f3" fmla="val 180"/>
              <a:gd name="f4" fmla="val w"/>
              <a:gd name="f5" fmla="val h"/>
              <a:gd name="f6" fmla="val 0"/>
              <a:gd name="f7" fmla="val 88"/>
              <a:gd name="f8" fmla="val 21600"/>
              <a:gd name="f9" fmla="val 44"/>
              <a:gd name="f10" fmla="val -2147483647"/>
              <a:gd name="f11" fmla="val 2147483647"/>
              <a:gd name="f12" fmla="val 10800"/>
              <a:gd name="f13" fmla="val 20"/>
              <a:gd name="f14" fmla="val 68"/>
              <a:gd name="f15" fmla="+- 0 0 0"/>
              <a:gd name="f16" fmla="*/ f4 1 88"/>
              <a:gd name="f17" fmla="*/ f5 1 21600"/>
              <a:gd name="f18" fmla="pin 0 f0 10800"/>
              <a:gd name="f19" fmla="*/ f15 f1 1"/>
              <a:gd name="f20" fmla="*/ f18 2 1"/>
              <a:gd name="f21" fmla="*/ f9 f16 1"/>
              <a:gd name="f22" fmla="*/ f18 f17 1"/>
              <a:gd name="f23" fmla="*/ 0 f16 1"/>
              <a:gd name="f24" fmla="*/ 88 f16 1"/>
              <a:gd name="f25" fmla="*/ 44 f16 1"/>
              <a:gd name="f26" fmla="*/ f19 1 f3"/>
              <a:gd name="f27" fmla="*/ 0 f17 1"/>
              <a:gd name="f28" fmla="*/ 10800 f17 1"/>
              <a:gd name="f29" fmla="*/ 21600 f17 1"/>
              <a:gd name="f30" fmla="*/ f20 1 4"/>
              <a:gd name="f31" fmla="*/ f20 1 2"/>
              <a:gd name="f32" fmla="+- f26 0 f2"/>
              <a:gd name="f33" fmla="*/ f30 6 1"/>
              <a:gd name="f34" fmla="+- 21600 0 f30"/>
              <a:gd name="f35" fmla="*/ f31 f17 1"/>
              <a:gd name="f36" fmla="*/ f33 1 11"/>
              <a:gd name="f37" fmla="*/ f34 f17 1"/>
              <a:gd name="f38" fmla="+- f30 0 f36"/>
              <a:gd name="f39" fmla="+- f34 f36 0"/>
              <a:gd name="f40" fmla="+- f30 f36 0"/>
            </a:gdLst>
            <a:ahLst>
              <a:ahXY gdRefY="f0" minY="f6" maxY="f12">
                <a:pos x="f21" y="f22"/>
              </a:ahXY>
            </a:ahLst>
            <a:cxnLst>
              <a:cxn ang="3cd4">
                <a:pos x="hc" y="t"/>
              </a:cxn>
              <a:cxn ang="0">
                <a:pos x="r" y="vc"/>
              </a:cxn>
              <a:cxn ang="cd4">
                <a:pos x="hc" y="b"/>
              </a:cxn>
              <a:cxn ang="cd2">
                <a:pos x="l" y="vc"/>
              </a:cxn>
              <a:cxn ang="f32">
                <a:pos x="f25" y="f35"/>
              </a:cxn>
              <a:cxn ang="f32">
                <a:pos x="f25" y="f27"/>
              </a:cxn>
              <a:cxn ang="f32">
                <a:pos x="f23" y="f28"/>
              </a:cxn>
              <a:cxn ang="f32">
                <a:pos x="f25" y="f29"/>
              </a:cxn>
              <a:cxn ang="f32">
                <a:pos x="f24" y="f28"/>
              </a:cxn>
            </a:cxnLst>
            <a:rect l="f23" t="f35" r="f24" b="f37"/>
            <a:pathLst>
              <a:path w="88" h="21600">
                <a:moveTo>
                  <a:pt x="f9" y="f6"/>
                </a:moveTo>
                <a:cubicBezTo>
                  <a:pt x="f13" y="f6"/>
                  <a:pt x="f6" y="f38"/>
                  <a:pt x="f6" y="f30"/>
                </a:cubicBezTo>
                <a:lnTo>
                  <a:pt x="f6" y="f34"/>
                </a:lnTo>
                <a:cubicBezTo>
                  <a:pt x="f6" y="f39"/>
                  <a:pt x="f13" y="f8"/>
                  <a:pt x="f9" y="f8"/>
                </a:cubicBezTo>
                <a:cubicBezTo>
                  <a:pt x="f14" y="f8"/>
                  <a:pt x="f7" y="f39"/>
                  <a:pt x="f7" y="f34"/>
                </a:cubicBezTo>
                <a:lnTo>
                  <a:pt x="f7" y="f30"/>
                </a:lnTo>
                <a:cubicBezTo>
                  <a:pt x="f7" y="f38"/>
                  <a:pt x="f14" y="f6"/>
                  <a:pt x="f9" y="f6"/>
                </a:cubicBezTo>
                <a:close/>
              </a:path>
              <a:path w="88" h="21600">
                <a:moveTo>
                  <a:pt x="f9" y="f6"/>
                </a:moveTo>
                <a:cubicBezTo>
                  <a:pt x="f13" y="f6"/>
                  <a:pt x="f6" y="f38"/>
                  <a:pt x="f6" y="f30"/>
                </a:cubicBezTo>
                <a:cubicBezTo>
                  <a:pt x="f6" y="f40"/>
                  <a:pt x="f13" y="f31"/>
                  <a:pt x="f9" y="f31"/>
                </a:cubicBezTo>
                <a:cubicBezTo>
                  <a:pt x="f14" y="f31"/>
                  <a:pt x="f7" y="f40"/>
                  <a:pt x="f7" y="f30"/>
                </a:cubicBezTo>
                <a:cubicBezTo>
                  <a:pt x="f7" y="f38"/>
                  <a:pt x="f14" y="f6"/>
                  <a:pt x="f9" y="f6"/>
                </a:cubicBezTo>
                <a:close/>
              </a:path>
            </a:pathLst>
          </a:custGeom>
          <a:solidFill>
            <a:srgbClr val="73D9F1"/>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5" name="Straight Connector 167">
            <a:extLst>
              <a:ext uri="{FF2B5EF4-FFF2-40B4-BE49-F238E27FC236}">
                <a16:creationId xmlns:a16="http://schemas.microsoft.com/office/drawing/2014/main" id="{24703CDF-E4CF-4260-A3B2-E7D63745FCE8}"/>
              </a:ext>
            </a:extLst>
          </p:cNvPr>
          <p:cNvSpPr/>
          <p:nvPr/>
        </p:nvSpPr>
        <p:spPr>
          <a:xfrm flipH="1">
            <a:off x="2716200" y="8244360"/>
            <a:ext cx="264600" cy="59796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6" name="AutoShape 28">
            <a:extLst>
              <a:ext uri="{FF2B5EF4-FFF2-40B4-BE49-F238E27FC236}">
                <a16:creationId xmlns:a16="http://schemas.microsoft.com/office/drawing/2014/main" id="{64BFC7B0-041C-4371-BB07-AC3070B8ABBE}"/>
              </a:ext>
            </a:extLst>
          </p:cNvPr>
          <p:cNvSpPr/>
          <p:nvPr/>
        </p:nvSpPr>
        <p:spPr>
          <a:xfrm>
            <a:off x="2608200" y="6420240"/>
            <a:ext cx="323640" cy="1801080"/>
          </a:xfrm>
          <a:custGeom>
            <a:avLst>
              <a:gd name="f0" fmla="val 5400"/>
            </a:avLst>
            <a:gdLst>
              <a:gd name="f1" fmla="val 10800000"/>
              <a:gd name="f2" fmla="val 5400000"/>
              <a:gd name="f3" fmla="val 180"/>
              <a:gd name="f4" fmla="val w"/>
              <a:gd name="f5" fmla="val h"/>
              <a:gd name="f6" fmla="val 0"/>
              <a:gd name="f7" fmla="val 88"/>
              <a:gd name="f8" fmla="val 21600"/>
              <a:gd name="f9" fmla="val 44"/>
              <a:gd name="f10" fmla="val -2147483647"/>
              <a:gd name="f11" fmla="val 2147483647"/>
              <a:gd name="f12" fmla="val 10800"/>
              <a:gd name="f13" fmla="val 20"/>
              <a:gd name="f14" fmla="val 68"/>
              <a:gd name="f15" fmla="+- 0 0 0"/>
              <a:gd name="f16" fmla="*/ f4 1 88"/>
              <a:gd name="f17" fmla="*/ f5 1 21600"/>
              <a:gd name="f18" fmla="pin 0 f0 10800"/>
              <a:gd name="f19" fmla="*/ f15 f1 1"/>
              <a:gd name="f20" fmla="*/ f18 2 1"/>
              <a:gd name="f21" fmla="*/ f9 f16 1"/>
              <a:gd name="f22" fmla="*/ f18 f17 1"/>
              <a:gd name="f23" fmla="*/ 0 f16 1"/>
              <a:gd name="f24" fmla="*/ 88 f16 1"/>
              <a:gd name="f25" fmla="*/ 44 f16 1"/>
              <a:gd name="f26" fmla="*/ f19 1 f3"/>
              <a:gd name="f27" fmla="*/ 0 f17 1"/>
              <a:gd name="f28" fmla="*/ 10800 f17 1"/>
              <a:gd name="f29" fmla="*/ 21600 f17 1"/>
              <a:gd name="f30" fmla="*/ f20 1 4"/>
              <a:gd name="f31" fmla="*/ f20 1 2"/>
              <a:gd name="f32" fmla="+- f26 0 f2"/>
              <a:gd name="f33" fmla="*/ f30 6 1"/>
              <a:gd name="f34" fmla="+- 21600 0 f30"/>
              <a:gd name="f35" fmla="*/ f31 f17 1"/>
              <a:gd name="f36" fmla="*/ f33 1 11"/>
              <a:gd name="f37" fmla="*/ f34 f17 1"/>
              <a:gd name="f38" fmla="+- f30 0 f36"/>
              <a:gd name="f39" fmla="+- f34 f36 0"/>
              <a:gd name="f40" fmla="+- f30 f36 0"/>
            </a:gdLst>
            <a:ahLst>
              <a:ahXY gdRefY="f0" minY="f6" maxY="f12">
                <a:pos x="f21" y="f22"/>
              </a:ahXY>
            </a:ahLst>
            <a:cxnLst>
              <a:cxn ang="3cd4">
                <a:pos x="hc" y="t"/>
              </a:cxn>
              <a:cxn ang="0">
                <a:pos x="r" y="vc"/>
              </a:cxn>
              <a:cxn ang="cd4">
                <a:pos x="hc" y="b"/>
              </a:cxn>
              <a:cxn ang="cd2">
                <a:pos x="l" y="vc"/>
              </a:cxn>
              <a:cxn ang="f32">
                <a:pos x="f25" y="f35"/>
              </a:cxn>
              <a:cxn ang="f32">
                <a:pos x="f25" y="f27"/>
              </a:cxn>
              <a:cxn ang="f32">
                <a:pos x="f23" y="f28"/>
              </a:cxn>
              <a:cxn ang="f32">
                <a:pos x="f25" y="f29"/>
              </a:cxn>
              <a:cxn ang="f32">
                <a:pos x="f24" y="f28"/>
              </a:cxn>
            </a:cxnLst>
            <a:rect l="f23" t="f35" r="f24" b="f37"/>
            <a:pathLst>
              <a:path w="88" h="21600">
                <a:moveTo>
                  <a:pt x="f9" y="f6"/>
                </a:moveTo>
                <a:cubicBezTo>
                  <a:pt x="f13" y="f6"/>
                  <a:pt x="f6" y="f38"/>
                  <a:pt x="f6" y="f30"/>
                </a:cubicBezTo>
                <a:lnTo>
                  <a:pt x="f6" y="f34"/>
                </a:lnTo>
                <a:cubicBezTo>
                  <a:pt x="f6" y="f39"/>
                  <a:pt x="f13" y="f8"/>
                  <a:pt x="f9" y="f8"/>
                </a:cubicBezTo>
                <a:cubicBezTo>
                  <a:pt x="f14" y="f8"/>
                  <a:pt x="f7" y="f39"/>
                  <a:pt x="f7" y="f34"/>
                </a:cubicBezTo>
                <a:lnTo>
                  <a:pt x="f7" y="f30"/>
                </a:lnTo>
                <a:cubicBezTo>
                  <a:pt x="f7" y="f38"/>
                  <a:pt x="f14" y="f6"/>
                  <a:pt x="f9" y="f6"/>
                </a:cubicBezTo>
                <a:close/>
              </a:path>
              <a:path w="88" h="21600">
                <a:moveTo>
                  <a:pt x="f9" y="f6"/>
                </a:moveTo>
                <a:cubicBezTo>
                  <a:pt x="f13" y="f6"/>
                  <a:pt x="f6" y="f38"/>
                  <a:pt x="f6" y="f30"/>
                </a:cubicBezTo>
                <a:cubicBezTo>
                  <a:pt x="f6" y="f40"/>
                  <a:pt x="f13" y="f31"/>
                  <a:pt x="f9" y="f31"/>
                </a:cubicBezTo>
                <a:cubicBezTo>
                  <a:pt x="f14" y="f31"/>
                  <a:pt x="f7" y="f40"/>
                  <a:pt x="f7" y="f30"/>
                </a:cubicBezTo>
                <a:cubicBezTo>
                  <a:pt x="f7" y="f38"/>
                  <a:pt x="f14" y="f6"/>
                  <a:pt x="f9" y="f6"/>
                </a:cubicBezTo>
                <a:close/>
              </a:path>
            </a:pathLst>
          </a:custGeom>
          <a:solidFill>
            <a:srgbClr val="73D9F1"/>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7" name="Straight Connector 169">
            <a:extLst>
              <a:ext uri="{FF2B5EF4-FFF2-40B4-BE49-F238E27FC236}">
                <a16:creationId xmlns:a16="http://schemas.microsoft.com/office/drawing/2014/main" id="{BBCC773C-209D-4662-864F-19C7E9163687}"/>
              </a:ext>
            </a:extLst>
          </p:cNvPr>
          <p:cNvSpPr/>
          <p:nvPr/>
        </p:nvSpPr>
        <p:spPr>
          <a:xfrm flipH="1">
            <a:off x="4123080" y="8408880"/>
            <a:ext cx="264600" cy="59760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138" name="Group 21">
            <a:extLst>
              <a:ext uri="{FF2B5EF4-FFF2-40B4-BE49-F238E27FC236}">
                <a16:creationId xmlns:a16="http://schemas.microsoft.com/office/drawing/2014/main" id="{32FC66A7-EFFE-4705-BE9A-E9DC8E6E5478}"/>
              </a:ext>
            </a:extLst>
          </p:cNvPr>
          <p:cNvGrpSpPr/>
          <p:nvPr/>
        </p:nvGrpSpPr>
        <p:grpSpPr>
          <a:xfrm>
            <a:off x="4442760" y="4349160"/>
            <a:ext cx="185400" cy="659880"/>
            <a:chOff x="4442760" y="4349160"/>
            <a:chExt cx="185400" cy="659880"/>
          </a:xfrm>
        </p:grpSpPr>
        <p:sp>
          <p:nvSpPr>
            <p:cNvPr id="139" name="Oval 22">
              <a:extLst>
                <a:ext uri="{FF2B5EF4-FFF2-40B4-BE49-F238E27FC236}">
                  <a16:creationId xmlns:a16="http://schemas.microsoft.com/office/drawing/2014/main" id="{62C0931D-8F6B-4761-B35D-9D38ED0ADE7A}"/>
                </a:ext>
              </a:extLst>
            </p:cNvPr>
            <p:cNvSpPr/>
            <p:nvPr/>
          </p:nvSpPr>
          <p:spPr>
            <a:xfrm>
              <a:off x="4490640" y="4349160"/>
              <a:ext cx="88560" cy="871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1260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40" name="Oval 23">
              <a:extLst>
                <a:ext uri="{FF2B5EF4-FFF2-40B4-BE49-F238E27FC236}">
                  <a16:creationId xmlns:a16="http://schemas.microsoft.com/office/drawing/2014/main" id="{062055FA-20AA-4250-AEEE-A738F24B16B0}"/>
                </a:ext>
              </a:extLst>
            </p:cNvPr>
            <p:cNvSpPr/>
            <p:nvPr/>
          </p:nvSpPr>
          <p:spPr>
            <a:xfrm>
              <a:off x="4442760" y="4482720"/>
              <a:ext cx="185400" cy="1825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1260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41" name="Freeform 24">
              <a:extLst>
                <a:ext uri="{FF2B5EF4-FFF2-40B4-BE49-F238E27FC236}">
                  <a16:creationId xmlns:a16="http://schemas.microsoft.com/office/drawing/2014/main" id="{B4766348-F72A-4C4C-BEF6-8B246260FD05}"/>
                </a:ext>
              </a:extLst>
            </p:cNvPr>
            <p:cNvSpPr/>
            <p:nvPr/>
          </p:nvSpPr>
          <p:spPr>
            <a:xfrm>
              <a:off x="4470120" y="4636800"/>
              <a:ext cx="131040" cy="372240"/>
            </a:xfrm>
            <a:custGeom>
              <a:avLst/>
              <a:gdLst>
                <a:gd name="f0" fmla="val 0"/>
                <a:gd name="f1" fmla="val 147"/>
                <a:gd name="f2" fmla="val 123"/>
                <a:gd name="f3" fmla="val 425"/>
                <a:gd name="f4" fmla="val 21"/>
              </a:gdLst>
              <a:ahLst/>
              <a:cxnLst>
                <a:cxn ang="3cd4">
                  <a:pos x="hc" y="t"/>
                </a:cxn>
                <a:cxn ang="0">
                  <a:pos x="r" y="vc"/>
                </a:cxn>
                <a:cxn ang="cd4">
                  <a:pos x="hc" y="b"/>
                </a:cxn>
                <a:cxn ang="cd2">
                  <a:pos x="l" y="vc"/>
                </a:cxn>
              </a:cxnLst>
              <a:rect l="l" t="t" r="r" b="b"/>
              <a:pathLst>
                <a:path w="148" h="426">
                  <a:moveTo>
                    <a:pt x="f0" y="f0"/>
                  </a:moveTo>
                  <a:lnTo>
                    <a:pt x="f1" y="f0"/>
                  </a:lnTo>
                  <a:lnTo>
                    <a:pt x="f2" y="f3"/>
                  </a:lnTo>
                  <a:lnTo>
                    <a:pt x="f4" y="f3"/>
                  </a:lnTo>
                  <a:lnTo>
                    <a:pt x="f0"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42" name="Rectangle 25">
              <a:extLst>
                <a:ext uri="{FF2B5EF4-FFF2-40B4-BE49-F238E27FC236}">
                  <a16:creationId xmlns:a16="http://schemas.microsoft.com/office/drawing/2014/main" id="{997F5083-3B27-4F34-AAB6-C765D2C9531D}"/>
                </a:ext>
              </a:extLst>
            </p:cNvPr>
            <p:cNvSpPr/>
            <p:nvPr/>
          </p:nvSpPr>
          <p:spPr>
            <a:xfrm>
              <a:off x="4489920" y="4395240"/>
              <a:ext cx="89280" cy="95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43" name="Rectangle 26">
              <a:extLst>
                <a:ext uri="{FF2B5EF4-FFF2-40B4-BE49-F238E27FC236}">
                  <a16:creationId xmlns:a16="http://schemas.microsoft.com/office/drawing/2014/main" id="{C43C9991-CC9F-4ACB-8B2B-213B4970F614}"/>
                </a:ext>
              </a:extLst>
            </p:cNvPr>
            <p:cNvSpPr/>
            <p:nvPr/>
          </p:nvSpPr>
          <p:spPr>
            <a:xfrm>
              <a:off x="4473000" y="4630680"/>
              <a:ext cx="122400" cy="15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44" name="Rectangle 27">
              <a:extLst>
                <a:ext uri="{FF2B5EF4-FFF2-40B4-BE49-F238E27FC236}">
                  <a16:creationId xmlns:a16="http://schemas.microsoft.com/office/drawing/2014/main" id="{95F0B5C9-1026-4129-817C-A5BC4E81F550}"/>
                </a:ext>
              </a:extLst>
            </p:cNvPr>
            <p:cNvSpPr/>
            <p:nvPr/>
          </p:nvSpPr>
          <p:spPr>
            <a:xfrm>
              <a:off x="4501440" y="4482000"/>
              <a:ext cx="67320" cy="16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FFFFFF"/>
              </a:solidFill>
              <a:prstDash val="solid"/>
              <a:miter/>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45" name="Rectangle 28">
              <a:extLst>
                <a:ext uri="{FF2B5EF4-FFF2-40B4-BE49-F238E27FC236}">
                  <a16:creationId xmlns:a16="http://schemas.microsoft.com/office/drawing/2014/main" id="{450665E4-0296-447E-B605-4760EC057200}"/>
                </a:ext>
              </a:extLst>
            </p:cNvPr>
            <p:cNvSpPr/>
            <p:nvPr/>
          </p:nvSpPr>
          <p:spPr>
            <a:xfrm>
              <a:off x="4499640" y="4390200"/>
              <a:ext cx="69120" cy="8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FFFFFF"/>
              </a:solidFill>
              <a:prstDash val="solid"/>
              <a:miter/>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sp>
        <p:nvSpPr>
          <p:cNvPr id="146" name="AutoShape 28">
            <a:extLst>
              <a:ext uri="{FF2B5EF4-FFF2-40B4-BE49-F238E27FC236}">
                <a16:creationId xmlns:a16="http://schemas.microsoft.com/office/drawing/2014/main" id="{673EB43F-2CFD-42BF-94FB-D516FD427F1D}"/>
              </a:ext>
            </a:extLst>
          </p:cNvPr>
          <p:cNvSpPr/>
          <p:nvPr/>
        </p:nvSpPr>
        <p:spPr>
          <a:xfrm>
            <a:off x="5067000" y="6497279"/>
            <a:ext cx="323640" cy="568080"/>
          </a:xfrm>
          <a:custGeom>
            <a:avLst>
              <a:gd name="f0" fmla="val 5400"/>
            </a:avLst>
            <a:gdLst>
              <a:gd name="f1" fmla="val 10800000"/>
              <a:gd name="f2" fmla="val 5400000"/>
              <a:gd name="f3" fmla="val 180"/>
              <a:gd name="f4" fmla="val w"/>
              <a:gd name="f5" fmla="val h"/>
              <a:gd name="f6" fmla="val 0"/>
              <a:gd name="f7" fmla="val 88"/>
              <a:gd name="f8" fmla="val 21600"/>
              <a:gd name="f9" fmla="val 44"/>
              <a:gd name="f10" fmla="val -2147483647"/>
              <a:gd name="f11" fmla="val 2147483647"/>
              <a:gd name="f12" fmla="val 10800"/>
              <a:gd name="f13" fmla="val 20"/>
              <a:gd name="f14" fmla="val 68"/>
              <a:gd name="f15" fmla="+- 0 0 0"/>
              <a:gd name="f16" fmla="*/ f4 1 88"/>
              <a:gd name="f17" fmla="*/ f5 1 21600"/>
              <a:gd name="f18" fmla="pin 0 f0 10800"/>
              <a:gd name="f19" fmla="*/ f15 f1 1"/>
              <a:gd name="f20" fmla="*/ f18 2 1"/>
              <a:gd name="f21" fmla="*/ f9 f16 1"/>
              <a:gd name="f22" fmla="*/ f18 f17 1"/>
              <a:gd name="f23" fmla="*/ 0 f16 1"/>
              <a:gd name="f24" fmla="*/ 88 f16 1"/>
              <a:gd name="f25" fmla="*/ 44 f16 1"/>
              <a:gd name="f26" fmla="*/ f19 1 f3"/>
              <a:gd name="f27" fmla="*/ 0 f17 1"/>
              <a:gd name="f28" fmla="*/ 10800 f17 1"/>
              <a:gd name="f29" fmla="*/ 21600 f17 1"/>
              <a:gd name="f30" fmla="*/ f20 1 4"/>
              <a:gd name="f31" fmla="*/ f20 1 2"/>
              <a:gd name="f32" fmla="+- f26 0 f2"/>
              <a:gd name="f33" fmla="*/ f30 6 1"/>
              <a:gd name="f34" fmla="+- 21600 0 f30"/>
              <a:gd name="f35" fmla="*/ f31 f17 1"/>
              <a:gd name="f36" fmla="*/ f33 1 11"/>
              <a:gd name="f37" fmla="*/ f34 f17 1"/>
              <a:gd name="f38" fmla="+- f30 0 f36"/>
              <a:gd name="f39" fmla="+- f34 f36 0"/>
              <a:gd name="f40" fmla="+- f30 f36 0"/>
            </a:gdLst>
            <a:ahLst>
              <a:ahXY gdRefY="f0" minY="f6" maxY="f12">
                <a:pos x="f21" y="f22"/>
              </a:ahXY>
            </a:ahLst>
            <a:cxnLst>
              <a:cxn ang="3cd4">
                <a:pos x="hc" y="t"/>
              </a:cxn>
              <a:cxn ang="0">
                <a:pos x="r" y="vc"/>
              </a:cxn>
              <a:cxn ang="cd4">
                <a:pos x="hc" y="b"/>
              </a:cxn>
              <a:cxn ang="cd2">
                <a:pos x="l" y="vc"/>
              </a:cxn>
              <a:cxn ang="f32">
                <a:pos x="f25" y="f35"/>
              </a:cxn>
              <a:cxn ang="f32">
                <a:pos x="f25" y="f27"/>
              </a:cxn>
              <a:cxn ang="f32">
                <a:pos x="f23" y="f28"/>
              </a:cxn>
              <a:cxn ang="f32">
                <a:pos x="f25" y="f29"/>
              </a:cxn>
              <a:cxn ang="f32">
                <a:pos x="f24" y="f28"/>
              </a:cxn>
            </a:cxnLst>
            <a:rect l="f23" t="f35" r="f24" b="f37"/>
            <a:pathLst>
              <a:path w="88" h="21600">
                <a:moveTo>
                  <a:pt x="f9" y="f6"/>
                </a:moveTo>
                <a:cubicBezTo>
                  <a:pt x="f13" y="f6"/>
                  <a:pt x="f6" y="f38"/>
                  <a:pt x="f6" y="f30"/>
                </a:cubicBezTo>
                <a:lnTo>
                  <a:pt x="f6" y="f34"/>
                </a:lnTo>
                <a:cubicBezTo>
                  <a:pt x="f6" y="f39"/>
                  <a:pt x="f13" y="f8"/>
                  <a:pt x="f9" y="f8"/>
                </a:cubicBezTo>
                <a:cubicBezTo>
                  <a:pt x="f14" y="f8"/>
                  <a:pt x="f7" y="f39"/>
                  <a:pt x="f7" y="f34"/>
                </a:cubicBezTo>
                <a:lnTo>
                  <a:pt x="f7" y="f30"/>
                </a:lnTo>
                <a:cubicBezTo>
                  <a:pt x="f7" y="f38"/>
                  <a:pt x="f14" y="f6"/>
                  <a:pt x="f9" y="f6"/>
                </a:cubicBezTo>
                <a:close/>
              </a:path>
              <a:path w="88" h="21600">
                <a:moveTo>
                  <a:pt x="f9" y="f6"/>
                </a:moveTo>
                <a:cubicBezTo>
                  <a:pt x="f13" y="f6"/>
                  <a:pt x="f6" y="f38"/>
                  <a:pt x="f6" y="f30"/>
                </a:cubicBezTo>
                <a:cubicBezTo>
                  <a:pt x="f6" y="f40"/>
                  <a:pt x="f13" y="f31"/>
                  <a:pt x="f9" y="f31"/>
                </a:cubicBezTo>
                <a:cubicBezTo>
                  <a:pt x="f14" y="f31"/>
                  <a:pt x="f7" y="f40"/>
                  <a:pt x="f7" y="f30"/>
                </a:cubicBezTo>
                <a:cubicBezTo>
                  <a:pt x="f7" y="f38"/>
                  <a:pt x="f14" y="f6"/>
                  <a:pt x="f9" y="f6"/>
                </a:cubicBezTo>
                <a:close/>
              </a:path>
            </a:pathLst>
          </a:custGeom>
          <a:solidFill>
            <a:srgbClr val="73D9F1"/>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47" name="AutoShape 28">
            <a:extLst>
              <a:ext uri="{FF2B5EF4-FFF2-40B4-BE49-F238E27FC236}">
                <a16:creationId xmlns:a16="http://schemas.microsoft.com/office/drawing/2014/main" id="{B4ABFF66-19C2-411A-99C0-CFE003842B34}"/>
              </a:ext>
            </a:extLst>
          </p:cNvPr>
          <p:cNvSpPr/>
          <p:nvPr/>
        </p:nvSpPr>
        <p:spPr>
          <a:xfrm>
            <a:off x="5051160" y="6959160"/>
            <a:ext cx="323640" cy="568080"/>
          </a:xfrm>
          <a:custGeom>
            <a:avLst>
              <a:gd name="f0" fmla="val 5400"/>
            </a:avLst>
            <a:gdLst>
              <a:gd name="f1" fmla="val 10800000"/>
              <a:gd name="f2" fmla="val 5400000"/>
              <a:gd name="f3" fmla="val 180"/>
              <a:gd name="f4" fmla="val w"/>
              <a:gd name="f5" fmla="val h"/>
              <a:gd name="f6" fmla="val 0"/>
              <a:gd name="f7" fmla="val 88"/>
              <a:gd name="f8" fmla="val 21600"/>
              <a:gd name="f9" fmla="val 44"/>
              <a:gd name="f10" fmla="val -2147483647"/>
              <a:gd name="f11" fmla="val 2147483647"/>
              <a:gd name="f12" fmla="val 10800"/>
              <a:gd name="f13" fmla="val 20"/>
              <a:gd name="f14" fmla="val 68"/>
              <a:gd name="f15" fmla="+- 0 0 0"/>
              <a:gd name="f16" fmla="*/ f4 1 88"/>
              <a:gd name="f17" fmla="*/ f5 1 21600"/>
              <a:gd name="f18" fmla="pin 0 f0 10800"/>
              <a:gd name="f19" fmla="*/ f15 f1 1"/>
              <a:gd name="f20" fmla="*/ f18 2 1"/>
              <a:gd name="f21" fmla="*/ f9 f16 1"/>
              <a:gd name="f22" fmla="*/ f18 f17 1"/>
              <a:gd name="f23" fmla="*/ 0 f16 1"/>
              <a:gd name="f24" fmla="*/ 88 f16 1"/>
              <a:gd name="f25" fmla="*/ 44 f16 1"/>
              <a:gd name="f26" fmla="*/ f19 1 f3"/>
              <a:gd name="f27" fmla="*/ 0 f17 1"/>
              <a:gd name="f28" fmla="*/ 10800 f17 1"/>
              <a:gd name="f29" fmla="*/ 21600 f17 1"/>
              <a:gd name="f30" fmla="*/ f20 1 4"/>
              <a:gd name="f31" fmla="*/ f20 1 2"/>
              <a:gd name="f32" fmla="+- f26 0 f2"/>
              <a:gd name="f33" fmla="*/ f30 6 1"/>
              <a:gd name="f34" fmla="+- 21600 0 f30"/>
              <a:gd name="f35" fmla="*/ f31 f17 1"/>
              <a:gd name="f36" fmla="*/ f33 1 11"/>
              <a:gd name="f37" fmla="*/ f34 f17 1"/>
              <a:gd name="f38" fmla="+- f30 0 f36"/>
              <a:gd name="f39" fmla="+- f34 f36 0"/>
              <a:gd name="f40" fmla="+- f30 f36 0"/>
            </a:gdLst>
            <a:ahLst>
              <a:ahXY gdRefY="f0" minY="f6" maxY="f12">
                <a:pos x="f21" y="f22"/>
              </a:ahXY>
            </a:ahLst>
            <a:cxnLst>
              <a:cxn ang="3cd4">
                <a:pos x="hc" y="t"/>
              </a:cxn>
              <a:cxn ang="0">
                <a:pos x="r" y="vc"/>
              </a:cxn>
              <a:cxn ang="cd4">
                <a:pos x="hc" y="b"/>
              </a:cxn>
              <a:cxn ang="cd2">
                <a:pos x="l" y="vc"/>
              </a:cxn>
              <a:cxn ang="f32">
                <a:pos x="f25" y="f35"/>
              </a:cxn>
              <a:cxn ang="f32">
                <a:pos x="f25" y="f27"/>
              </a:cxn>
              <a:cxn ang="f32">
                <a:pos x="f23" y="f28"/>
              </a:cxn>
              <a:cxn ang="f32">
                <a:pos x="f25" y="f29"/>
              </a:cxn>
              <a:cxn ang="f32">
                <a:pos x="f24" y="f28"/>
              </a:cxn>
            </a:cxnLst>
            <a:rect l="f23" t="f35" r="f24" b="f37"/>
            <a:pathLst>
              <a:path w="88" h="21600">
                <a:moveTo>
                  <a:pt x="f9" y="f6"/>
                </a:moveTo>
                <a:cubicBezTo>
                  <a:pt x="f13" y="f6"/>
                  <a:pt x="f6" y="f38"/>
                  <a:pt x="f6" y="f30"/>
                </a:cubicBezTo>
                <a:lnTo>
                  <a:pt x="f6" y="f34"/>
                </a:lnTo>
                <a:cubicBezTo>
                  <a:pt x="f6" y="f39"/>
                  <a:pt x="f13" y="f8"/>
                  <a:pt x="f9" y="f8"/>
                </a:cubicBezTo>
                <a:cubicBezTo>
                  <a:pt x="f14" y="f8"/>
                  <a:pt x="f7" y="f39"/>
                  <a:pt x="f7" y="f34"/>
                </a:cubicBezTo>
                <a:lnTo>
                  <a:pt x="f7" y="f30"/>
                </a:lnTo>
                <a:cubicBezTo>
                  <a:pt x="f7" y="f38"/>
                  <a:pt x="f14" y="f6"/>
                  <a:pt x="f9" y="f6"/>
                </a:cubicBezTo>
                <a:close/>
              </a:path>
              <a:path w="88" h="21600">
                <a:moveTo>
                  <a:pt x="f9" y="f6"/>
                </a:moveTo>
                <a:cubicBezTo>
                  <a:pt x="f13" y="f6"/>
                  <a:pt x="f6" y="f38"/>
                  <a:pt x="f6" y="f30"/>
                </a:cubicBezTo>
                <a:cubicBezTo>
                  <a:pt x="f6" y="f40"/>
                  <a:pt x="f13" y="f31"/>
                  <a:pt x="f9" y="f31"/>
                </a:cubicBezTo>
                <a:cubicBezTo>
                  <a:pt x="f14" y="f31"/>
                  <a:pt x="f7" y="f40"/>
                  <a:pt x="f7" y="f30"/>
                </a:cubicBezTo>
                <a:cubicBezTo>
                  <a:pt x="f7" y="f38"/>
                  <a:pt x="f14" y="f6"/>
                  <a:pt x="f9" y="f6"/>
                </a:cubicBezTo>
                <a:close/>
              </a:path>
            </a:pathLst>
          </a:custGeom>
          <a:solidFill>
            <a:srgbClr val="73D9F1"/>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148" name="Group 29">
            <a:extLst>
              <a:ext uri="{FF2B5EF4-FFF2-40B4-BE49-F238E27FC236}">
                <a16:creationId xmlns:a16="http://schemas.microsoft.com/office/drawing/2014/main" id="{C22BBF88-77F0-4ACE-899F-2DE1FD59CCCD}"/>
              </a:ext>
            </a:extLst>
          </p:cNvPr>
          <p:cNvGrpSpPr/>
          <p:nvPr/>
        </p:nvGrpSpPr>
        <p:grpSpPr>
          <a:xfrm>
            <a:off x="1848600" y="5355000"/>
            <a:ext cx="286920" cy="790200"/>
            <a:chOff x="1848600" y="5355000"/>
            <a:chExt cx="286920" cy="790200"/>
          </a:xfrm>
        </p:grpSpPr>
        <p:sp>
          <p:nvSpPr>
            <p:cNvPr id="149" name="Line 30">
              <a:extLst>
                <a:ext uri="{FF2B5EF4-FFF2-40B4-BE49-F238E27FC236}">
                  <a16:creationId xmlns:a16="http://schemas.microsoft.com/office/drawing/2014/main" id="{172BD27D-D46A-4786-A1FD-CDFA9215FF8A}"/>
                </a:ext>
              </a:extLst>
            </p:cNvPr>
            <p:cNvSpPr/>
            <p:nvPr/>
          </p:nvSpPr>
          <p:spPr>
            <a:xfrm>
              <a:off x="1859759" y="5743800"/>
              <a:ext cx="0" cy="40140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50" name="Line 31">
              <a:extLst>
                <a:ext uri="{FF2B5EF4-FFF2-40B4-BE49-F238E27FC236}">
                  <a16:creationId xmlns:a16="http://schemas.microsoft.com/office/drawing/2014/main" id="{9DED2E1E-9542-41C2-B924-41014C21D5C0}"/>
                </a:ext>
              </a:extLst>
            </p:cNvPr>
            <p:cNvSpPr/>
            <p:nvPr/>
          </p:nvSpPr>
          <p:spPr>
            <a:xfrm>
              <a:off x="2123280" y="5743800"/>
              <a:ext cx="0" cy="40140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51" name="Freeform 32">
              <a:extLst>
                <a:ext uri="{FF2B5EF4-FFF2-40B4-BE49-F238E27FC236}">
                  <a16:creationId xmlns:a16="http://schemas.microsoft.com/office/drawing/2014/main" id="{CFB63351-8872-4F21-8AA7-A3D19A5F9521}"/>
                </a:ext>
              </a:extLst>
            </p:cNvPr>
            <p:cNvSpPr/>
            <p:nvPr/>
          </p:nvSpPr>
          <p:spPr>
            <a:xfrm>
              <a:off x="1848600" y="5355000"/>
              <a:ext cx="286920" cy="52668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sp>
        <p:nvSpPr>
          <p:cNvPr id="152" name="Straight Connector 205">
            <a:extLst>
              <a:ext uri="{FF2B5EF4-FFF2-40B4-BE49-F238E27FC236}">
                <a16:creationId xmlns:a16="http://schemas.microsoft.com/office/drawing/2014/main" id="{A2BA3F67-DEE0-412D-9F03-55B8A3F7E0A9}"/>
              </a:ext>
            </a:extLst>
          </p:cNvPr>
          <p:cNvSpPr/>
          <p:nvPr/>
        </p:nvSpPr>
        <p:spPr>
          <a:xfrm flipH="1" flipV="1">
            <a:off x="6177240" y="8821080"/>
            <a:ext cx="314640" cy="64980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53" name="Straight Connector 236">
            <a:extLst>
              <a:ext uri="{FF2B5EF4-FFF2-40B4-BE49-F238E27FC236}">
                <a16:creationId xmlns:a16="http://schemas.microsoft.com/office/drawing/2014/main" id="{F8245666-5D1F-4F06-9CA3-205CEEAAB56A}"/>
              </a:ext>
            </a:extLst>
          </p:cNvPr>
          <p:cNvSpPr/>
          <p:nvPr/>
        </p:nvSpPr>
        <p:spPr>
          <a:xfrm flipH="1">
            <a:off x="1077480" y="8593560"/>
            <a:ext cx="824400" cy="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54" name="TextBox 240">
            <a:extLst>
              <a:ext uri="{FF2B5EF4-FFF2-40B4-BE49-F238E27FC236}">
                <a16:creationId xmlns:a16="http://schemas.microsoft.com/office/drawing/2014/main" id="{8F17A19F-3B7A-47DF-8F68-F3736F239DC1}"/>
              </a:ext>
            </a:extLst>
          </p:cNvPr>
          <p:cNvSpPr/>
          <p:nvPr/>
        </p:nvSpPr>
        <p:spPr>
          <a:xfrm>
            <a:off x="1181880" y="478332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T1</a:t>
            </a:r>
          </a:p>
        </p:txBody>
      </p:sp>
      <p:sp>
        <p:nvSpPr>
          <p:cNvPr id="155" name="TextBox 241">
            <a:extLst>
              <a:ext uri="{FF2B5EF4-FFF2-40B4-BE49-F238E27FC236}">
                <a16:creationId xmlns:a16="http://schemas.microsoft.com/office/drawing/2014/main" id="{AB5D0936-A929-47D1-8B3D-E87B0B2A1834}"/>
              </a:ext>
            </a:extLst>
          </p:cNvPr>
          <p:cNvSpPr/>
          <p:nvPr/>
        </p:nvSpPr>
        <p:spPr>
          <a:xfrm>
            <a:off x="1801080" y="503064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T2</a:t>
            </a:r>
          </a:p>
        </p:txBody>
      </p:sp>
      <p:sp>
        <p:nvSpPr>
          <p:cNvPr id="156" name="TextBox 242">
            <a:extLst>
              <a:ext uri="{FF2B5EF4-FFF2-40B4-BE49-F238E27FC236}">
                <a16:creationId xmlns:a16="http://schemas.microsoft.com/office/drawing/2014/main" id="{BEEDBB15-B6FE-46F2-90EC-D59A55AFFE21}"/>
              </a:ext>
            </a:extLst>
          </p:cNvPr>
          <p:cNvSpPr/>
          <p:nvPr/>
        </p:nvSpPr>
        <p:spPr>
          <a:xfrm>
            <a:off x="4591080" y="4415760"/>
            <a:ext cx="67104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PP1</a:t>
            </a:r>
          </a:p>
        </p:txBody>
      </p:sp>
      <p:sp>
        <p:nvSpPr>
          <p:cNvPr id="157" name="TextBox 243">
            <a:extLst>
              <a:ext uri="{FF2B5EF4-FFF2-40B4-BE49-F238E27FC236}">
                <a16:creationId xmlns:a16="http://schemas.microsoft.com/office/drawing/2014/main" id="{5B4889FB-F215-4B88-A11D-AF0079B7A423}"/>
              </a:ext>
            </a:extLst>
          </p:cNvPr>
          <p:cNvSpPr/>
          <p:nvPr/>
        </p:nvSpPr>
        <p:spPr>
          <a:xfrm>
            <a:off x="3085560" y="578520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T4</a:t>
            </a:r>
          </a:p>
        </p:txBody>
      </p:sp>
      <p:sp>
        <p:nvSpPr>
          <p:cNvPr id="158" name="TextBox 244">
            <a:extLst>
              <a:ext uri="{FF2B5EF4-FFF2-40B4-BE49-F238E27FC236}">
                <a16:creationId xmlns:a16="http://schemas.microsoft.com/office/drawing/2014/main" id="{EC40D095-8E91-4A55-9F61-FAC298F5F07E}"/>
              </a:ext>
            </a:extLst>
          </p:cNvPr>
          <p:cNvSpPr/>
          <p:nvPr/>
        </p:nvSpPr>
        <p:spPr>
          <a:xfrm>
            <a:off x="5023800" y="551664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T5</a:t>
            </a:r>
          </a:p>
        </p:txBody>
      </p:sp>
      <p:sp>
        <p:nvSpPr>
          <p:cNvPr id="159" name="TextBox 245">
            <a:extLst>
              <a:ext uri="{FF2B5EF4-FFF2-40B4-BE49-F238E27FC236}">
                <a16:creationId xmlns:a16="http://schemas.microsoft.com/office/drawing/2014/main" id="{B2A07137-82BE-48A4-9BAE-067B6DBA3DC8}"/>
              </a:ext>
            </a:extLst>
          </p:cNvPr>
          <p:cNvSpPr/>
          <p:nvPr/>
        </p:nvSpPr>
        <p:spPr>
          <a:xfrm>
            <a:off x="5669279" y="552168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T6</a:t>
            </a:r>
          </a:p>
        </p:txBody>
      </p:sp>
      <p:sp>
        <p:nvSpPr>
          <p:cNvPr id="160" name="TextBox 246">
            <a:extLst>
              <a:ext uri="{FF2B5EF4-FFF2-40B4-BE49-F238E27FC236}">
                <a16:creationId xmlns:a16="http://schemas.microsoft.com/office/drawing/2014/main" id="{4C2E8C06-4C31-4239-9E4C-D7B020CCADC8}"/>
              </a:ext>
            </a:extLst>
          </p:cNvPr>
          <p:cNvSpPr/>
          <p:nvPr/>
        </p:nvSpPr>
        <p:spPr>
          <a:xfrm>
            <a:off x="6400799" y="5486399"/>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T7</a:t>
            </a:r>
          </a:p>
        </p:txBody>
      </p:sp>
      <p:sp>
        <p:nvSpPr>
          <p:cNvPr id="161" name="TextBox 247">
            <a:extLst>
              <a:ext uri="{FF2B5EF4-FFF2-40B4-BE49-F238E27FC236}">
                <a16:creationId xmlns:a16="http://schemas.microsoft.com/office/drawing/2014/main" id="{F03AD56E-C40F-4020-823C-D15B6AB1DD41}"/>
              </a:ext>
            </a:extLst>
          </p:cNvPr>
          <p:cNvSpPr/>
          <p:nvPr/>
        </p:nvSpPr>
        <p:spPr>
          <a:xfrm>
            <a:off x="3384000" y="4579559"/>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T3</a:t>
            </a:r>
          </a:p>
        </p:txBody>
      </p:sp>
      <p:sp>
        <p:nvSpPr>
          <p:cNvPr id="162" name="TextBox 248">
            <a:extLst>
              <a:ext uri="{FF2B5EF4-FFF2-40B4-BE49-F238E27FC236}">
                <a16:creationId xmlns:a16="http://schemas.microsoft.com/office/drawing/2014/main" id="{1DB227A2-C241-4F9C-840B-67D5A3D8D967}"/>
              </a:ext>
            </a:extLst>
          </p:cNvPr>
          <p:cNvSpPr/>
          <p:nvPr/>
        </p:nvSpPr>
        <p:spPr>
          <a:xfrm>
            <a:off x="2396160" y="837936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P1</a:t>
            </a:r>
          </a:p>
        </p:txBody>
      </p:sp>
      <p:sp>
        <p:nvSpPr>
          <p:cNvPr id="163" name="TextBox 249">
            <a:extLst>
              <a:ext uri="{FF2B5EF4-FFF2-40B4-BE49-F238E27FC236}">
                <a16:creationId xmlns:a16="http://schemas.microsoft.com/office/drawing/2014/main" id="{BF501A9E-6166-420F-88B9-BBA2D624C200}"/>
              </a:ext>
            </a:extLst>
          </p:cNvPr>
          <p:cNvSpPr/>
          <p:nvPr/>
        </p:nvSpPr>
        <p:spPr>
          <a:xfrm>
            <a:off x="-1342800" y="426240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P2</a:t>
            </a:r>
          </a:p>
        </p:txBody>
      </p:sp>
      <p:sp>
        <p:nvSpPr>
          <p:cNvPr id="164" name="TextBox 250">
            <a:extLst>
              <a:ext uri="{FF2B5EF4-FFF2-40B4-BE49-F238E27FC236}">
                <a16:creationId xmlns:a16="http://schemas.microsoft.com/office/drawing/2014/main" id="{740824F0-3E58-4393-9313-B1ED4419F119}"/>
              </a:ext>
            </a:extLst>
          </p:cNvPr>
          <p:cNvSpPr/>
          <p:nvPr/>
        </p:nvSpPr>
        <p:spPr>
          <a:xfrm>
            <a:off x="6310800" y="892224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P3</a:t>
            </a:r>
          </a:p>
        </p:txBody>
      </p:sp>
      <p:grpSp>
        <p:nvGrpSpPr>
          <p:cNvPr id="165" name="Group 292">
            <a:extLst>
              <a:ext uri="{FF2B5EF4-FFF2-40B4-BE49-F238E27FC236}">
                <a16:creationId xmlns:a16="http://schemas.microsoft.com/office/drawing/2014/main" id="{6AB46FDB-9A38-455C-8A0E-783DC94F1488}"/>
              </a:ext>
            </a:extLst>
          </p:cNvPr>
          <p:cNvGrpSpPr/>
          <p:nvPr/>
        </p:nvGrpSpPr>
        <p:grpSpPr>
          <a:xfrm>
            <a:off x="1371599" y="5176440"/>
            <a:ext cx="274320" cy="858600"/>
            <a:chOff x="1371599" y="5176440"/>
            <a:chExt cx="274320" cy="858600"/>
          </a:xfrm>
        </p:grpSpPr>
        <p:sp>
          <p:nvSpPr>
            <p:cNvPr id="166" name="Line 293">
              <a:extLst>
                <a:ext uri="{FF2B5EF4-FFF2-40B4-BE49-F238E27FC236}">
                  <a16:creationId xmlns:a16="http://schemas.microsoft.com/office/drawing/2014/main" id="{37BD6257-4D27-4563-B1D3-6B180B33DC45}"/>
                </a:ext>
              </a:extLst>
            </p:cNvPr>
            <p:cNvSpPr/>
            <p:nvPr/>
          </p:nvSpPr>
          <p:spPr>
            <a:xfrm>
              <a:off x="1639080" y="5641200"/>
              <a:ext cx="0" cy="39384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67" name="Line 294">
              <a:extLst>
                <a:ext uri="{FF2B5EF4-FFF2-40B4-BE49-F238E27FC236}">
                  <a16:creationId xmlns:a16="http://schemas.microsoft.com/office/drawing/2014/main" id="{2C83FF6D-4232-4144-BAB5-388B1EA2C675}"/>
                </a:ext>
              </a:extLst>
            </p:cNvPr>
            <p:cNvSpPr/>
            <p:nvPr/>
          </p:nvSpPr>
          <p:spPr>
            <a:xfrm>
              <a:off x="1385999" y="5581080"/>
              <a:ext cx="0" cy="39348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68" name="Freeform 295">
              <a:extLst>
                <a:ext uri="{FF2B5EF4-FFF2-40B4-BE49-F238E27FC236}">
                  <a16:creationId xmlns:a16="http://schemas.microsoft.com/office/drawing/2014/main" id="{FF57B4B1-341B-4789-AFA2-98FCEABF5CAC}"/>
                </a:ext>
              </a:extLst>
            </p:cNvPr>
            <p:cNvSpPr/>
            <p:nvPr/>
          </p:nvSpPr>
          <p:spPr>
            <a:xfrm flipH="1">
              <a:off x="1371599" y="5176440"/>
              <a:ext cx="274320" cy="577440"/>
            </a:xfrm>
            <a:custGeom>
              <a:avLst/>
              <a:gdLst>
                <a:gd name="f0" fmla="val 0"/>
                <a:gd name="f1" fmla="val 173"/>
                <a:gd name="f2" fmla="val 375"/>
                <a:gd name="f3" fmla="val 63"/>
                <a:gd name="f4" fmla="val 15"/>
                <a:gd name="f5" fmla="val 126"/>
                <a:gd name="f6" fmla="val 67"/>
                <a:gd name="f7" fmla="val 151"/>
                <a:gd name="f8" fmla="val 71"/>
                <a:gd name="f9" fmla="val 88"/>
                <a:gd name="f10" fmla="val 279"/>
                <a:gd name="f11" fmla="val 148"/>
                <a:gd name="f12" fmla="val 343"/>
                <a:gd name="f13" fmla="val 40"/>
                <a:gd name="f14" fmla="val 318"/>
                <a:gd name="f15" fmla="val 127"/>
                <a:gd name="f16" fmla="val 29"/>
                <a:gd name="f17" fmla="val 96"/>
                <a:gd name="f18" fmla="val 61"/>
                <a:gd name="f19" fmla="val 85"/>
                <a:gd name="f20" fmla="val 62"/>
              </a:gdLst>
              <a:ahLst/>
              <a:cxnLst>
                <a:cxn ang="3cd4">
                  <a:pos x="hc" y="t"/>
                </a:cxn>
                <a:cxn ang="0">
                  <a:pos x="r" y="vc"/>
                </a:cxn>
                <a:cxn ang="cd4">
                  <a:pos x="hc" y="b"/>
                </a:cxn>
                <a:cxn ang="cd2">
                  <a:pos x="l" y="vc"/>
                </a:cxn>
              </a:cxnLst>
              <a:rect l="l" t="t" r="r" b="b"/>
              <a:pathLst>
                <a:path w="173" h="375">
                  <a:moveTo>
                    <a:pt x="f3" y="f4"/>
                  </a:moveTo>
                  <a:lnTo>
                    <a:pt x="f5" y="f0"/>
                  </a:lnTo>
                  <a:lnTo>
                    <a:pt x="f5" y="f6"/>
                  </a:lnTo>
                  <a:lnTo>
                    <a:pt x="f7" y="f8"/>
                  </a:lnTo>
                  <a:lnTo>
                    <a:pt x="f1" y="f9"/>
                  </a:lnTo>
                  <a:lnTo>
                    <a:pt x="f1" y="f10"/>
                  </a:lnTo>
                  <a:lnTo>
                    <a:pt x="f11" y="f12"/>
                  </a:lnTo>
                  <a:lnTo>
                    <a:pt x="f13" y="f2"/>
                  </a:lnTo>
                  <a:lnTo>
                    <a:pt x="f0" y="f14"/>
                  </a:lnTo>
                  <a:lnTo>
                    <a:pt x="f0" y="f15"/>
                  </a:lnTo>
                  <a:lnTo>
                    <a:pt x="f16" y="f17"/>
                  </a:lnTo>
                  <a:lnTo>
                    <a:pt x="f18" y="f19"/>
                  </a:lnTo>
                  <a:lnTo>
                    <a:pt x="f20" y="f4"/>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sp>
        <p:nvSpPr>
          <p:cNvPr id="169" name="Rectangle 7">
            <a:extLst>
              <a:ext uri="{FF2B5EF4-FFF2-40B4-BE49-F238E27FC236}">
                <a16:creationId xmlns:a16="http://schemas.microsoft.com/office/drawing/2014/main" id="{9E92EAD2-67D9-440B-9461-1B20799DC31B}"/>
              </a:ext>
            </a:extLst>
          </p:cNvPr>
          <p:cNvSpPr/>
          <p:nvPr/>
        </p:nvSpPr>
        <p:spPr>
          <a:xfrm>
            <a:off x="1120680" y="8244719"/>
            <a:ext cx="67464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start</a:t>
            </a:r>
          </a:p>
        </p:txBody>
      </p:sp>
      <p:sp>
        <p:nvSpPr>
          <p:cNvPr id="170" name="Freeform 7">
            <a:extLst>
              <a:ext uri="{FF2B5EF4-FFF2-40B4-BE49-F238E27FC236}">
                <a16:creationId xmlns:a16="http://schemas.microsoft.com/office/drawing/2014/main" id="{B941371F-B7BE-473A-8686-24EB6DCEB3F8}"/>
              </a:ext>
            </a:extLst>
          </p:cNvPr>
          <p:cNvSpPr/>
          <p:nvPr/>
        </p:nvSpPr>
        <p:spPr>
          <a:xfrm flipH="1">
            <a:off x="2863080" y="7022880"/>
            <a:ext cx="581760" cy="1696680"/>
          </a:xfrm>
          <a:custGeom>
            <a:avLst/>
            <a:gdLst>
              <a:gd name="f0" fmla="val 0"/>
              <a:gd name="f1" fmla="val 312"/>
              <a:gd name="f2" fmla="val 989"/>
              <a:gd name="f3" fmla="val 108"/>
              <a:gd name="f4" fmla="val 643"/>
              <a:gd name="f5" fmla="val 123"/>
              <a:gd name="f6" fmla="val 175"/>
              <a:gd name="f7" fmla="val 836"/>
              <a:gd name="f8" fmla="val 246"/>
              <a:gd name="f9" fmla="val 699"/>
              <a:gd name="f10" fmla="val 120"/>
            </a:gdLst>
            <a:ahLst/>
            <a:cxnLst>
              <a:cxn ang="3cd4">
                <a:pos x="hc" y="t"/>
              </a:cxn>
              <a:cxn ang="0">
                <a:pos x="r" y="vc"/>
              </a:cxn>
              <a:cxn ang="cd4">
                <a:pos x="hc" y="b"/>
              </a:cxn>
              <a:cxn ang="cd2">
                <a:pos x="l" y="vc"/>
              </a:cxn>
            </a:cxnLst>
            <a:rect l="l" t="t" r="r" b="b"/>
            <a:pathLst>
              <a:path w="312" h="989">
                <a:moveTo>
                  <a:pt x="f0" y="f3"/>
                </a:moveTo>
                <a:lnTo>
                  <a:pt x="f0" y="f2"/>
                </a:lnTo>
                <a:lnTo>
                  <a:pt x="f1" y="f4"/>
                </a:lnTo>
                <a:lnTo>
                  <a:pt x="f1" y="f0"/>
                </a:lnTo>
                <a:lnTo>
                  <a:pt x="f0" y="f3"/>
                </a:lnTo>
                <a:close/>
                <a:moveTo>
                  <a:pt x="f5" y="f6"/>
                </a:moveTo>
                <a:lnTo>
                  <a:pt x="f5" y="f7"/>
                </a:lnTo>
                <a:lnTo>
                  <a:pt x="f8" y="f9"/>
                </a:lnTo>
                <a:lnTo>
                  <a:pt x="f8" y="f10"/>
                </a:lnTo>
                <a:lnTo>
                  <a:pt x="f5" y="f6"/>
                </a:lnTo>
                <a:close/>
              </a:path>
            </a:pathLst>
          </a:custGeom>
          <a:solidFill>
            <a:srgbClr val="D1E8FA"/>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171" name="Group 263">
            <a:extLst>
              <a:ext uri="{FF2B5EF4-FFF2-40B4-BE49-F238E27FC236}">
                <a16:creationId xmlns:a16="http://schemas.microsoft.com/office/drawing/2014/main" id="{A920E336-08E6-4314-B72E-801F9FED2586}"/>
              </a:ext>
            </a:extLst>
          </p:cNvPr>
          <p:cNvGrpSpPr/>
          <p:nvPr/>
        </p:nvGrpSpPr>
        <p:grpSpPr>
          <a:xfrm>
            <a:off x="-3606120" y="6536520"/>
            <a:ext cx="781559" cy="443159"/>
            <a:chOff x="-3606120" y="6536520"/>
            <a:chExt cx="781559" cy="443159"/>
          </a:xfrm>
        </p:grpSpPr>
        <p:grpSp>
          <p:nvGrpSpPr>
            <p:cNvPr id="172" name="Group 264">
              <a:extLst>
                <a:ext uri="{FF2B5EF4-FFF2-40B4-BE49-F238E27FC236}">
                  <a16:creationId xmlns:a16="http://schemas.microsoft.com/office/drawing/2014/main" id="{E57499BE-8403-4BC6-9984-D774220E6890}"/>
                </a:ext>
              </a:extLst>
            </p:cNvPr>
            <p:cNvGrpSpPr/>
            <p:nvPr/>
          </p:nvGrpSpPr>
          <p:grpSpPr>
            <a:xfrm>
              <a:off x="-3499559" y="6536520"/>
              <a:ext cx="533520" cy="443159"/>
              <a:chOff x="-3499559" y="6536520"/>
              <a:chExt cx="533520" cy="443159"/>
            </a:xfrm>
          </p:grpSpPr>
          <p:sp>
            <p:nvSpPr>
              <p:cNvPr id="173" name="Straight Connector 266">
                <a:extLst>
                  <a:ext uri="{FF2B5EF4-FFF2-40B4-BE49-F238E27FC236}">
                    <a16:creationId xmlns:a16="http://schemas.microsoft.com/office/drawing/2014/main" id="{E916D8BE-F404-4CFC-97D4-A9B4FAE0993D}"/>
                  </a:ext>
                </a:extLst>
              </p:cNvPr>
              <p:cNvSpPr/>
              <p:nvPr/>
            </p:nvSpPr>
            <p:spPr>
              <a:xfrm flipH="1">
                <a:off x="-3499559" y="6547320"/>
                <a:ext cx="533520" cy="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74" name="Straight Connector 267">
                <a:extLst>
                  <a:ext uri="{FF2B5EF4-FFF2-40B4-BE49-F238E27FC236}">
                    <a16:creationId xmlns:a16="http://schemas.microsoft.com/office/drawing/2014/main" id="{595F2796-94FC-4CEA-A7D8-05EADEFD2A4A}"/>
                  </a:ext>
                </a:extLst>
              </p:cNvPr>
              <p:cNvSpPr/>
              <p:nvPr/>
            </p:nvSpPr>
            <p:spPr>
              <a:xfrm>
                <a:off x="-2966039" y="6536520"/>
                <a:ext cx="0" cy="43236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75" name="Straight Connector 268">
                <a:extLst>
                  <a:ext uri="{FF2B5EF4-FFF2-40B4-BE49-F238E27FC236}">
                    <a16:creationId xmlns:a16="http://schemas.microsoft.com/office/drawing/2014/main" id="{77A12771-8D1F-4CEC-8476-3AB996EF0FD3}"/>
                  </a:ext>
                </a:extLst>
              </p:cNvPr>
              <p:cNvSpPr/>
              <p:nvPr/>
            </p:nvSpPr>
            <p:spPr>
              <a:xfrm>
                <a:off x="-3499559" y="6536520"/>
                <a:ext cx="0" cy="43236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76" name="Straight Connector 269">
                <a:extLst>
                  <a:ext uri="{FF2B5EF4-FFF2-40B4-BE49-F238E27FC236}">
                    <a16:creationId xmlns:a16="http://schemas.microsoft.com/office/drawing/2014/main" id="{E1C3BA0A-A776-4A05-B356-AED34779BDEA}"/>
                  </a:ext>
                </a:extLst>
              </p:cNvPr>
              <p:cNvSpPr/>
              <p:nvPr/>
            </p:nvSpPr>
            <p:spPr>
              <a:xfrm flipH="1">
                <a:off x="-3499559" y="6979679"/>
                <a:ext cx="533520" cy="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sp>
          <p:nvSpPr>
            <p:cNvPr id="177" name="TextBox 265">
              <a:extLst>
                <a:ext uri="{FF2B5EF4-FFF2-40B4-BE49-F238E27FC236}">
                  <a16:creationId xmlns:a16="http://schemas.microsoft.com/office/drawing/2014/main" id="{5512527A-A256-4F81-948A-2EA379E50E5A}"/>
                </a:ext>
              </a:extLst>
            </p:cNvPr>
            <p:cNvSpPr/>
            <p:nvPr/>
          </p:nvSpPr>
          <p:spPr>
            <a:xfrm>
              <a:off x="-3606120" y="6586560"/>
              <a:ext cx="78155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rtl="0" hangingPunct="0">
                <a:lnSpc>
                  <a:spcPct val="100000"/>
                </a:lnSpc>
                <a:spcBef>
                  <a:spcPts val="0"/>
                </a:spcBef>
                <a:spcAft>
                  <a:spcPts val="0"/>
                </a:spcAft>
                <a:buNone/>
                <a:tabLst/>
              </a:pPr>
              <a:r>
                <a:rPr lang="en-US" sz="1800" b="1" i="0" u="none" strike="noStrike" kern="1200" spc="0">
                  <a:ln>
                    <a:noFill/>
                  </a:ln>
                  <a:latin typeface="Arial" pitchFamily="18"/>
                  <a:ea typeface="Microsoft YaHei" pitchFamily="2"/>
                  <a:cs typeface="Arial" pitchFamily="2"/>
                </a:rPr>
                <a:t>start</a:t>
              </a:r>
            </a:p>
          </p:txBody>
        </p:sp>
      </p:grpSp>
      <p:pic>
        <p:nvPicPr>
          <p:cNvPr id="178" name="Picture 2">
            <a:extLst>
              <a:ext uri="{FF2B5EF4-FFF2-40B4-BE49-F238E27FC236}">
                <a16:creationId xmlns:a16="http://schemas.microsoft.com/office/drawing/2014/main" id="{CF3F45C0-5E68-4F75-9758-D079A4E52637}"/>
              </a:ext>
            </a:extLst>
          </p:cNvPr>
          <p:cNvPicPr>
            <a:picLocks noChangeAspect="1"/>
          </p:cNvPicPr>
          <p:nvPr/>
        </p:nvPicPr>
        <p:blipFill>
          <a:blip r:embed="rId3">
            <a:lum/>
            <a:alphaModFix/>
          </a:blip>
          <a:srcRect/>
          <a:stretch>
            <a:fillRect/>
          </a:stretch>
        </p:blipFill>
        <p:spPr>
          <a:xfrm>
            <a:off x="-4461480" y="1087560"/>
            <a:ext cx="930600" cy="930600"/>
          </a:xfrm>
          <a:prstGeom prst="rect">
            <a:avLst/>
          </a:prstGeom>
          <a:noFill/>
          <a:ln>
            <a:noFill/>
          </a:ln>
        </p:spPr>
      </p:pic>
      <p:grpSp>
        <p:nvGrpSpPr>
          <p:cNvPr id="179" name="Group 322">
            <a:extLst>
              <a:ext uri="{FF2B5EF4-FFF2-40B4-BE49-F238E27FC236}">
                <a16:creationId xmlns:a16="http://schemas.microsoft.com/office/drawing/2014/main" id="{F5826195-53D6-4203-8802-C1F4BD94E1D1}"/>
              </a:ext>
            </a:extLst>
          </p:cNvPr>
          <p:cNvGrpSpPr/>
          <p:nvPr/>
        </p:nvGrpSpPr>
        <p:grpSpPr>
          <a:xfrm>
            <a:off x="-3192840" y="2426040"/>
            <a:ext cx="368640" cy="897479"/>
            <a:chOff x="-3192840" y="2426040"/>
            <a:chExt cx="368640" cy="897479"/>
          </a:xfrm>
        </p:grpSpPr>
        <p:grpSp>
          <p:nvGrpSpPr>
            <p:cNvPr id="180" name="Group 323">
              <a:extLst>
                <a:ext uri="{FF2B5EF4-FFF2-40B4-BE49-F238E27FC236}">
                  <a16:creationId xmlns:a16="http://schemas.microsoft.com/office/drawing/2014/main" id="{FBBEEA17-9DAB-431D-909F-5E1AF2B75FAF}"/>
                </a:ext>
              </a:extLst>
            </p:cNvPr>
            <p:cNvGrpSpPr/>
            <p:nvPr/>
          </p:nvGrpSpPr>
          <p:grpSpPr>
            <a:xfrm>
              <a:off x="-3192840" y="2426040"/>
              <a:ext cx="368640" cy="897479"/>
              <a:chOff x="-3192840" y="2426040"/>
              <a:chExt cx="368640" cy="897479"/>
            </a:xfrm>
          </p:grpSpPr>
          <p:sp>
            <p:nvSpPr>
              <p:cNvPr id="181" name="Line 38">
                <a:extLst>
                  <a:ext uri="{FF2B5EF4-FFF2-40B4-BE49-F238E27FC236}">
                    <a16:creationId xmlns:a16="http://schemas.microsoft.com/office/drawing/2014/main" id="{8841B9A2-262D-4B99-80AD-BE2D9C3E1D1B}"/>
                  </a:ext>
                </a:extLst>
              </p:cNvPr>
              <p:cNvSpPr/>
              <p:nvPr/>
            </p:nvSpPr>
            <p:spPr>
              <a:xfrm>
                <a:off x="-3171960" y="2882160"/>
                <a:ext cx="0" cy="441359"/>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82" name="Line 39">
                <a:extLst>
                  <a:ext uri="{FF2B5EF4-FFF2-40B4-BE49-F238E27FC236}">
                    <a16:creationId xmlns:a16="http://schemas.microsoft.com/office/drawing/2014/main" id="{9EC01D1B-7603-42A4-A7E4-856E2DB28E3F}"/>
                  </a:ext>
                </a:extLst>
              </p:cNvPr>
              <p:cNvSpPr/>
              <p:nvPr/>
            </p:nvSpPr>
            <p:spPr>
              <a:xfrm>
                <a:off x="-2827800" y="2882160"/>
                <a:ext cx="0" cy="441359"/>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83" name="Freeform 41">
                <a:extLst>
                  <a:ext uri="{FF2B5EF4-FFF2-40B4-BE49-F238E27FC236}">
                    <a16:creationId xmlns:a16="http://schemas.microsoft.com/office/drawing/2014/main" id="{EBB7CDF0-4C1D-4869-8FD7-57170685F10D}"/>
                  </a:ext>
                </a:extLst>
              </p:cNvPr>
              <p:cNvSpPr/>
              <p:nvPr/>
            </p:nvSpPr>
            <p:spPr>
              <a:xfrm>
                <a:off x="-3192840" y="2426040"/>
                <a:ext cx="368640" cy="57852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184" name="Group 324">
              <a:extLst>
                <a:ext uri="{FF2B5EF4-FFF2-40B4-BE49-F238E27FC236}">
                  <a16:creationId xmlns:a16="http://schemas.microsoft.com/office/drawing/2014/main" id="{8FBDAF20-2605-466F-B3EE-CE1F0D60AABE}"/>
                </a:ext>
              </a:extLst>
            </p:cNvPr>
            <p:cNvGrpSpPr/>
            <p:nvPr/>
          </p:nvGrpSpPr>
          <p:grpSpPr>
            <a:xfrm>
              <a:off x="-3150720" y="2629440"/>
              <a:ext cx="296280" cy="215640"/>
              <a:chOff x="-3150720" y="2629440"/>
              <a:chExt cx="296280" cy="215640"/>
            </a:xfrm>
          </p:grpSpPr>
          <p:sp>
            <p:nvSpPr>
              <p:cNvPr id="185" name="Freeform 29">
                <a:extLst>
                  <a:ext uri="{FF2B5EF4-FFF2-40B4-BE49-F238E27FC236}">
                    <a16:creationId xmlns:a16="http://schemas.microsoft.com/office/drawing/2014/main" id="{4D4C4E84-1DBF-4FD3-BA76-B3E65406F0B1}"/>
                  </a:ext>
                </a:extLst>
              </p:cNvPr>
              <p:cNvSpPr/>
              <p:nvPr/>
            </p:nvSpPr>
            <p:spPr>
              <a:xfrm flipH="1">
                <a:off x="-2976120" y="2629440"/>
                <a:ext cx="121680" cy="181080"/>
              </a:xfrm>
              <a:custGeom>
                <a:avLst/>
                <a:gdLst>
                  <a:gd name="f0" fmla="val 0"/>
                  <a:gd name="f1" fmla="val 118"/>
                  <a:gd name="f2" fmla="val 122"/>
                  <a:gd name="f3" fmla="val 79"/>
                  <a:gd name="f4" fmla="val 113"/>
                  <a:gd name="f5" fmla="val 74"/>
                  <a:gd name="f6" fmla="val 117"/>
                  <a:gd name="f7" fmla="val 68"/>
                  <a:gd name="f8" fmla="val 120"/>
                  <a:gd name="f9" fmla="val 62"/>
                  <a:gd name="f10" fmla="val 58"/>
                  <a:gd name="f11" fmla="val 54"/>
                  <a:gd name="f12" fmla="val 45"/>
                  <a:gd name="f13" fmla="val 37"/>
                  <a:gd name="f14" fmla="val 121"/>
                  <a:gd name="f15" fmla="val 33"/>
                  <a:gd name="f16" fmla="val 30"/>
                  <a:gd name="f17" fmla="val 26"/>
                  <a:gd name="f18" fmla="val 115"/>
                  <a:gd name="f19" fmla="val 23"/>
                  <a:gd name="f20" fmla="val 111"/>
                  <a:gd name="f21" fmla="val 20"/>
                  <a:gd name="f22" fmla="val 100"/>
                  <a:gd name="f23" fmla="val 18"/>
                  <a:gd name="f24" fmla="val 90"/>
                  <a:gd name="f25" fmla="val 15"/>
                  <a:gd name="f26" fmla="val 76"/>
                  <a:gd name="f27" fmla="val 14"/>
                  <a:gd name="f28" fmla="val 70"/>
                  <a:gd name="f29" fmla="val 10"/>
                  <a:gd name="f30" fmla="val 4"/>
                  <a:gd name="f31" fmla="val 52"/>
                  <a:gd name="f32" fmla="val 2"/>
                  <a:gd name="f33" fmla="val 41"/>
                  <a:gd name="f34" fmla="val 32"/>
                  <a:gd name="f35" fmla="val 3"/>
                  <a:gd name="f36" fmla="val 31"/>
                  <a:gd name="f37" fmla="val 6"/>
                  <a:gd name="f38" fmla="val 7"/>
                  <a:gd name="f39" fmla="val 34"/>
                  <a:gd name="f40" fmla="val 22"/>
                  <a:gd name="f41" fmla="val 59"/>
                  <a:gd name="f42" fmla="val 29"/>
                  <a:gd name="f43" fmla="val 55"/>
                  <a:gd name="f44" fmla="val 27"/>
                  <a:gd name="f45" fmla="val 8"/>
                  <a:gd name="f46" fmla="val 35"/>
                  <a:gd name="f47" fmla="val 11"/>
                  <a:gd name="f48" fmla="val 49"/>
                  <a:gd name="f49" fmla="val 51"/>
                  <a:gd name="f50" fmla="val 42"/>
                  <a:gd name="f51" fmla="val 43"/>
                  <a:gd name="f52" fmla="val 48"/>
                  <a:gd name="f53" fmla="val 46"/>
                  <a:gd name="f54" fmla="val 24"/>
                  <a:gd name="f55" fmla="val 50"/>
                  <a:gd name="f56" fmla="val 1"/>
                  <a:gd name="f57" fmla="val 57"/>
                  <a:gd name="f58" fmla="val 60"/>
                  <a:gd name="f59" fmla="val 56"/>
                  <a:gd name="f60" fmla="val 77"/>
                  <a:gd name="f61" fmla="val 13"/>
                  <a:gd name="f62" fmla="val 80"/>
                  <a:gd name="f63" fmla="val 85"/>
                  <a:gd name="f64" fmla="val 87"/>
                  <a:gd name="f65" fmla="val 88"/>
                  <a:gd name="f66" fmla="val 17"/>
                  <a:gd name="f67" fmla="val 21"/>
                  <a:gd name="f68" fmla="val 44"/>
                  <a:gd name="f69" fmla="val 72"/>
                  <a:gd name="f70" fmla="val 66"/>
                  <a:gd name="f71" fmla="val 73"/>
                  <a:gd name="f72" fmla="val 83"/>
                  <a:gd name="f73" fmla="val 81"/>
                  <a:gd name="f74" fmla="val 84"/>
                  <a:gd name="f75" fmla="val 82"/>
                  <a:gd name="f76" fmla="val 75"/>
                  <a:gd name="f77" fmla="val 106"/>
                  <a:gd name="f78" fmla="val 108"/>
                  <a:gd name="f79" fmla="val 116"/>
                  <a:gd name="f80" fmla="val 86"/>
                  <a:gd name="f81" fmla="val 95"/>
                  <a:gd name="f82" fmla="val 94"/>
                  <a:gd name="f83" fmla="val 101"/>
                </a:gdLst>
                <a:ahLst/>
                <a:cxnLst>
                  <a:cxn ang="3cd4">
                    <a:pos x="hc" y="t"/>
                  </a:cxn>
                  <a:cxn ang="0">
                    <a:pos x="r" y="vc"/>
                  </a:cxn>
                  <a:cxn ang="cd4">
                    <a:pos x="hc" y="b"/>
                  </a:cxn>
                  <a:cxn ang="cd2">
                    <a:pos x="l" y="vc"/>
                  </a:cxn>
                </a:cxnLst>
                <a:rect l="l" t="t" r="r" b="b"/>
                <a:pathLst>
                  <a:path w="118" h="122">
                    <a:moveTo>
                      <a:pt x="f3" y="f4"/>
                    </a:moveTo>
                    <a:lnTo>
                      <a:pt x="f3" y="f4"/>
                    </a:lnTo>
                    <a:lnTo>
                      <a:pt x="f5" y="f6"/>
                    </a:lnTo>
                    <a:lnTo>
                      <a:pt x="f7" y="f8"/>
                    </a:lnTo>
                    <a:lnTo>
                      <a:pt x="f9" y="f2"/>
                    </a:lnTo>
                    <a:lnTo>
                      <a:pt x="f10" y="f2"/>
                    </a:lnTo>
                    <a:lnTo>
                      <a:pt x="f11" y="f2"/>
                    </a:lnTo>
                    <a:lnTo>
                      <a:pt x="f11" y="f2"/>
                    </a:lnTo>
                    <a:lnTo>
                      <a:pt x="f12" y="f2"/>
                    </a:lnTo>
                    <a:lnTo>
                      <a:pt x="f13" y="f14"/>
                    </a:lnTo>
                    <a:lnTo>
                      <a:pt x="f15" y="f14"/>
                    </a:lnTo>
                    <a:lnTo>
                      <a:pt x="f16" y="f1"/>
                    </a:lnTo>
                    <a:lnTo>
                      <a:pt x="f17" y="f18"/>
                    </a:lnTo>
                    <a:lnTo>
                      <a:pt x="f19" y="f20"/>
                    </a:lnTo>
                    <a:lnTo>
                      <a:pt x="f19" y="f20"/>
                    </a:lnTo>
                    <a:lnTo>
                      <a:pt x="f21" y="f22"/>
                    </a:lnTo>
                    <a:lnTo>
                      <a:pt x="f23" y="f24"/>
                    </a:lnTo>
                    <a:lnTo>
                      <a:pt x="f25" y="f26"/>
                    </a:lnTo>
                    <a:lnTo>
                      <a:pt x="f25" y="f26"/>
                    </a:lnTo>
                    <a:lnTo>
                      <a:pt x="f27" y="f28"/>
                    </a:lnTo>
                    <a:lnTo>
                      <a:pt x="f29" y="f9"/>
                    </a:lnTo>
                    <a:lnTo>
                      <a:pt x="f29" y="f9"/>
                    </a:lnTo>
                    <a:lnTo>
                      <a:pt x="f30" y="f31"/>
                    </a:lnTo>
                    <a:lnTo>
                      <a:pt x="f32" y="f12"/>
                    </a:lnTo>
                    <a:lnTo>
                      <a:pt x="f0" y="f33"/>
                    </a:lnTo>
                    <a:lnTo>
                      <a:pt x="f0" y="f33"/>
                    </a:lnTo>
                    <a:lnTo>
                      <a:pt x="f0" y="f13"/>
                    </a:lnTo>
                    <a:lnTo>
                      <a:pt x="f32" y="f34"/>
                    </a:lnTo>
                    <a:lnTo>
                      <a:pt x="f35" y="f36"/>
                    </a:lnTo>
                    <a:lnTo>
                      <a:pt x="f30" y="f36"/>
                    </a:lnTo>
                    <a:lnTo>
                      <a:pt x="f37" y="f34"/>
                    </a:lnTo>
                    <a:lnTo>
                      <a:pt x="f38" y="f39"/>
                    </a:lnTo>
                    <a:lnTo>
                      <a:pt x="f38" y="f39"/>
                    </a:lnTo>
                    <a:lnTo>
                      <a:pt x="f40" y="f10"/>
                    </a:lnTo>
                    <a:lnTo>
                      <a:pt x="f40" y="f10"/>
                    </a:lnTo>
                    <a:lnTo>
                      <a:pt x="f19" y="f41"/>
                    </a:lnTo>
                    <a:lnTo>
                      <a:pt x="f17" y="f41"/>
                    </a:lnTo>
                    <a:lnTo>
                      <a:pt x="f42" y="f41"/>
                    </a:lnTo>
                    <a:lnTo>
                      <a:pt x="f16" y="f43"/>
                    </a:lnTo>
                    <a:lnTo>
                      <a:pt x="f16" y="f43"/>
                    </a:lnTo>
                    <a:lnTo>
                      <a:pt x="f17" y="f25"/>
                    </a:lnTo>
                    <a:lnTo>
                      <a:pt x="f17" y="f25"/>
                    </a:lnTo>
                    <a:lnTo>
                      <a:pt x="f44" y="f45"/>
                    </a:lnTo>
                    <a:lnTo>
                      <a:pt x="f42" y="f37"/>
                    </a:lnTo>
                    <a:lnTo>
                      <a:pt x="f16" y="f37"/>
                    </a:lnTo>
                    <a:lnTo>
                      <a:pt x="f16" y="f37"/>
                    </a:lnTo>
                    <a:lnTo>
                      <a:pt x="f39" y="f37"/>
                    </a:lnTo>
                    <a:lnTo>
                      <a:pt x="f46" y="f45"/>
                    </a:lnTo>
                    <a:lnTo>
                      <a:pt x="f13" y="f47"/>
                    </a:lnTo>
                    <a:lnTo>
                      <a:pt x="f13" y="f47"/>
                    </a:lnTo>
                    <a:lnTo>
                      <a:pt x="f33" y="f48"/>
                    </a:lnTo>
                    <a:lnTo>
                      <a:pt x="f33" y="f48"/>
                    </a:lnTo>
                    <a:lnTo>
                      <a:pt x="f33" y="f49"/>
                    </a:lnTo>
                    <a:lnTo>
                      <a:pt x="f50" y="f31"/>
                    </a:lnTo>
                    <a:lnTo>
                      <a:pt x="f51" y="f31"/>
                    </a:lnTo>
                    <a:lnTo>
                      <a:pt x="f12" y="f52"/>
                    </a:lnTo>
                    <a:lnTo>
                      <a:pt x="f12" y="f52"/>
                    </a:lnTo>
                    <a:lnTo>
                      <a:pt x="f53" y="f54"/>
                    </a:lnTo>
                    <a:lnTo>
                      <a:pt x="f48" y="f30"/>
                    </a:lnTo>
                    <a:lnTo>
                      <a:pt x="f48" y="f30"/>
                    </a:lnTo>
                    <a:lnTo>
                      <a:pt x="f55" y="f56"/>
                    </a:lnTo>
                    <a:lnTo>
                      <a:pt x="f11" y="f0"/>
                    </a:lnTo>
                    <a:lnTo>
                      <a:pt x="f57" y="f0"/>
                    </a:lnTo>
                    <a:lnTo>
                      <a:pt x="f10" y="f56"/>
                    </a:lnTo>
                    <a:lnTo>
                      <a:pt x="f58" y="f35"/>
                    </a:lnTo>
                    <a:lnTo>
                      <a:pt x="f58" y="f38"/>
                    </a:lnTo>
                    <a:lnTo>
                      <a:pt x="f58" y="f38"/>
                    </a:lnTo>
                    <a:lnTo>
                      <a:pt x="f59" y="f48"/>
                    </a:lnTo>
                    <a:lnTo>
                      <a:pt x="f59" y="f48"/>
                    </a:lnTo>
                    <a:lnTo>
                      <a:pt x="f59" y="f49"/>
                    </a:lnTo>
                    <a:lnTo>
                      <a:pt x="f10" y="f31"/>
                    </a:lnTo>
                    <a:lnTo>
                      <a:pt x="f58" y="f49"/>
                    </a:lnTo>
                    <a:lnTo>
                      <a:pt x="f9" y="f48"/>
                    </a:lnTo>
                    <a:lnTo>
                      <a:pt x="f9" y="f48"/>
                    </a:lnTo>
                    <a:lnTo>
                      <a:pt x="f60" y="f27"/>
                    </a:lnTo>
                    <a:lnTo>
                      <a:pt x="f60" y="f27"/>
                    </a:lnTo>
                    <a:lnTo>
                      <a:pt x="f3" y="f61"/>
                    </a:lnTo>
                    <a:lnTo>
                      <a:pt x="f62" y="f47"/>
                    </a:lnTo>
                    <a:lnTo>
                      <a:pt x="f63" y="f47"/>
                    </a:lnTo>
                    <a:lnTo>
                      <a:pt x="f64" y="f61"/>
                    </a:lnTo>
                    <a:lnTo>
                      <a:pt x="f65" y="f27"/>
                    </a:lnTo>
                    <a:lnTo>
                      <a:pt x="f65" y="f66"/>
                    </a:lnTo>
                    <a:lnTo>
                      <a:pt x="f64" y="f67"/>
                    </a:lnTo>
                    <a:lnTo>
                      <a:pt x="f64" y="f67"/>
                    </a:lnTo>
                    <a:lnTo>
                      <a:pt x="f3" y="f68"/>
                    </a:lnTo>
                    <a:lnTo>
                      <a:pt x="f69" y="f9"/>
                    </a:lnTo>
                    <a:lnTo>
                      <a:pt x="f69" y="f9"/>
                    </a:lnTo>
                    <a:lnTo>
                      <a:pt x="f69" y="f70"/>
                    </a:lnTo>
                    <a:lnTo>
                      <a:pt x="f69" y="f69"/>
                    </a:lnTo>
                    <a:lnTo>
                      <a:pt x="f71" y="f26"/>
                    </a:lnTo>
                    <a:lnTo>
                      <a:pt x="f5" y="f62"/>
                    </a:lnTo>
                    <a:lnTo>
                      <a:pt x="f5" y="f62"/>
                    </a:lnTo>
                    <a:lnTo>
                      <a:pt x="f60" y="f72"/>
                    </a:lnTo>
                    <a:lnTo>
                      <a:pt x="f73" y="f74"/>
                    </a:lnTo>
                    <a:lnTo>
                      <a:pt x="f74" y="f74"/>
                    </a:lnTo>
                    <a:lnTo>
                      <a:pt x="f65" y="f75"/>
                    </a:lnTo>
                    <a:lnTo>
                      <a:pt x="f65" y="f75"/>
                    </a:lnTo>
                    <a:lnTo>
                      <a:pt x="f22" y="f76"/>
                    </a:lnTo>
                    <a:lnTo>
                      <a:pt x="f77" y="f69"/>
                    </a:lnTo>
                    <a:lnTo>
                      <a:pt x="f78" y="f69"/>
                    </a:lnTo>
                    <a:lnTo>
                      <a:pt x="f20" y="f71"/>
                    </a:lnTo>
                    <a:lnTo>
                      <a:pt x="f20" y="f71"/>
                    </a:lnTo>
                    <a:lnTo>
                      <a:pt x="f79" y="f26"/>
                    </a:lnTo>
                    <a:lnTo>
                      <a:pt x="f1" y="f62"/>
                    </a:lnTo>
                    <a:lnTo>
                      <a:pt x="f79" y="f75"/>
                    </a:lnTo>
                    <a:lnTo>
                      <a:pt x="f18" y="f72"/>
                    </a:lnTo>
                    <a:lnTo>
                      <a:pt x="f78" y="f80"/>
                    </a:lnTo>
                    <a:lnTo>
                      <a:pt x="f78" y="f80"/>
                    </a:lnTo>
                    <a:lnTo>
                      <a:pt x="f22" y="f24"/>
                    </a:lnTo>
                    <a:lnTo>
                      <a:pt x="f81" y="f82"/>
                    </a:lnTo>
                    <a:lnTo>
                      <a:pt x="f65" y="f83"/>
                    </a:lnTo>
                    <a:lnTo>
                      <a:pt x="f65" y="f83"/>
                    </a:lnTo>
                    <a:lnTo>
                      <a:pt x="f3" y="f4"/>
                    </a:lnTo>
                    <a:lnTo>
                      <a:pt x="f3" y="f4"/>
                    </a:lnTo>
                    <a:close/>
                  </a:path>
                </a:pathLst>
              </a:custGeom>
              <a:solidFill>
                <a:srgbClr val="000000"/>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86" name="Freeform 29">
                <a:extLst>
                  <a:ext uri="{FF2B5EF4-FFF2-40B4-BE49-F238E27FC236}">
                    <a16:creationId xmlns:a16="http://schemas.microsoft.com/office/drawing/2014/main" id="{FCEC8A32-0ECD-4D39-81EA-E36E88C9308F}"/>
                  </a:ext>
                </a:extLst>
              </p:cNvPr>
              <p:cNvSpPr/>
              <p:nvPr/>
            </p:nvSpPr>
            <p:spPr>
              <a:xfrm>
                <a:off x="-3150720" y="2656080"/>
                <a:ext cx="142560" cy="189000"/>
              </a:xfrm>
              <a:custGeom>
                <a:avLst/>
                <a:gdLst>
                  <a:gd name="f0" fmla="val 0"/>
                  <a:gd name="f1" fmla="val 118"/>
                  <a:gd name="f2" fmla="val 122"/>
                  <a:gd name="f3" fmla="val 79"/>
                  <a:gd name="f4" fmla="val 113"/>
                  <a:gd name="f5" fmla="val 74"/>
                  <a:gd name="f6" fmla="val 117"/>
                  <a:gd name="f7" fmla="val 68"/>
                  <a:gd name="f8" fmla="val 120"/>
                  <a:gd name="f9" fmla="val 62"/>
                  <a:gd name="f10" fmla="val 58"/>
                  <a:gd name="f11" fmla="val 54"/>
                  <a:gd name="f12" fmla="val 45"/>
                  <a:gd name="f13" fmla="val 37"/>
                  <a:gd name="f14" fmla="val 121"/>
                  <a:gd name="f15" fmla="val 33"/>
                  <a:gd name="f16" fmla="val 30"/>
                  <a:gd name="f17" fmla="val 26"/>
                  <a:gd name="f18" fmla="val 115"/>
                  <a:gd name="f19" fmla="val 23"/>
                  <a:gd name="f20" fmla="val 111"/>
                  <a:gd name="f21" fmla="val 20"/>
                  <a:gd name="f22" fmla="val 100"/>
                  <a:gd name="f23" fmla="val 18"/>
                  <a:gd name="f24" fmla="val 90"/>
                  <a:gd name="f25" fmla="val 15"/>
                  <a:gd name="f26" fmla="val 76"/>
                  <a:gd name="f27" fmla="val 14"/>
                  <a:gd name="f28" fmla="val 70"/>
                  <a:gd name="f29" fmla="val 10"/>
                  <a:gd name="f30" fmla="val 4"/>
                  <a:gd name="f31" fmla="val 52"/>
                  <a:gd name="f32" fmla="val 2"/>
                  <a:gd name="f33" fmla="val 41"/>
                  <a:gd name="f34" fmla="val 32"/>
                  <a:gd name="f35" fmla="val 3"/>
                  <a:gd name="f36" fmla="val 31"/>
                  <a:gd name="f37" fmla="val 6"/>
                  <a:gd name="f38" fmla="val 7"/>
                  <a:gd name="f39" fmla="val 34"/>
                  <a:gd name="f40" fmla="val 22"/>
                  <a:gd name="f41" fmla="val 59"/>
                  <a:gd name="f42" fmla="val 29"/>
                  <a:gd name="f43" fmla="val 55"/>
                  <a:gd name="f44" fmla="val 27"/>
                  <a:gd name="f45" fmla="val 8"/>
                  <a:gd name="f46" fmla="val 35"/>
                  <a:gd name="f47" fmla="val 11"/>
                  <a:gd name="f48" fmla="val 49"/>
                  <a:gd name="f49" fmla="val 51"/>
                  <a:gd name="f50" fmla="val 42"/>
                  <a:gd name="f51" fmla="val 43"/>
                  <a:gd name="f52" fmla="val 48"/>
                  <a:gd name="f53" fmla="val 46"/>
                  <a:gd name="f54" fmla="val 24"/>
                  <a:gd name="f55" fmla="val 50"/>
                  <a:gd name="f56" fmla="val 1"/>
                  <a:gd name="f57" fmla="val 57"/>
                  <a:gd name="f58" fmla="val 60"/>
                  <a:gd name="f59" fmla="val 56"/>
                  <a:gd name="f60" fmla="val 77"/>
                  <a:gd name="f61" fmla="val 13"/>
                  <a:gd name="f62" fmla="val 80"/>
                  <a:gd name="f63" fmla="val 85"/>
                  <a:gd name="f64" fmla="val 87"/>
                  <a:gd name="f65" fmla="val 88"/>
                  <a:gd name="f66" fmla="val 17"/>
                  <a:gd name="f67" fmla="val 21"/>
                  <a:gd name="f68" fmla="val 44"/>
                  <a:gd name="f69" fmla="val 72"/>
                  <a:gd name="f70" fmla="val 66"/>
                  <a:gd name="f71" fmla="val 73"/>
                  <a:gd name="f72" fmla="val 83"/>
                  <a:gd name="f73" fmla="val 81"/>
                  <a:gd name="f74" fmla="val 84"/>
                  <a:gd name="f75" fmla="val 82"/>
                  <a:gd name="f76" fmla="val 75"/>
                  <a:gd name="f77" fmla="val 106"/>
                  <a:gd name="f78" fmla="val 108"/>
                  <a:gd name="f79" fmla="val 116"/>
                  <a:gd name="f80" fmla="val 86"/>
                  <a:gd name="f81" fmla="val 95"/>
                  <a:gd name="f82" fmla="val 94"/>
                  <a:gd name="f83" fmla="val 101"/>
                </a:gdLst>
                <a:ahLst/>
                <a:cxnLst>
                  <a:cxn ang="3cd4">
                    <a:pos x="hc" y="t"/>
                  </a:cxn>
                  <a:cxn ang="0">
                    <a:pos x="r" y="vc"/>
                  </a:cxn>
                  <a:cxn ang="cd4">
                    <a:pos x="hc" y="b"/>
                  </a:cxn>
                  <a:cxn ang="cd2">
                    <a:pos x="l" y="vc"/>
                  </a:cxn>
                </a:cxnLst>
                <a:rect l="l" t="t" r="r" b="b"/>
                <a:pathLst>
                  <a:path w="118" h="122">
                    <a:moveTo>
                      <a:pt x="f3" y="f4"/>
                    </a:moveTo>
                    <a:lnTo>
                      <a:pt x="f3" y="f4"/>
                    </a:lnTo>
                    <a:lnTo>
                      <a:pt x="f5" y="f6"/>
                    </a:lnTo>
                    <a:lnTo>
                      <a:pt x="f7" y="f8"/>
                    </a:lnTo>
                    <a:lnTo>
                      <a:pt x="f9" y="f2"/>
                    </a:lnTo>
                    <a:lnTo>
                      <a:pt x="f10" y="f2"/>
                    </a:lnTo>
                    <a:lnTo>
                      <a:pt x="f11" y="f2"/>
                    </a:lnTo>
                    <a:lnTo>
                      <a:pt x="f11" y="f2"/>
                    </a:lnTo>
                    <a:lnTo>
                      <a:pt x="f12" y="f2"/>
                    </a:lnTo>
                    <a:lnTo>
                      <a:pt x="f13" y="f14"/>
                    </a:lnTo>
                    <a:lnTo>
                      <a:pt x="f15" y="f14"/>
                    </a:lnTo>
                    <a:lnTo>
                      <a:pt x="f16" y="f1"/>
                    </a:lnTo>
                    <a:lnTo>
                      <a:pt x="f17" y="f18"/>
                    </a:lnTo>
                    <a:lnTo>
                      <a:pt x="f19" y="f20"/>
                    </a:lnTo>
                    <a:lnTo>
                      <a:pt x="f19" y="f20"/>
                    </a:lnTo>
                    <a:lnTo>
                      <a:pt x="f21" y="f22"/>
                    </a:lnTo>
                    <a:lnTo>
                      <a:pt x="f23" y="f24"/>
                    </a:lnTo>
                    <a:lnTo>
                      <a:pt x="f25" y="f26"/>
                    </a:lnTo>
                    <a:lnTo>
                      <a:pt x="f25" y="f26"/>
                    </a:lnTo>
                    <a:lnTo>
                      <a:pt x="f27" y="f28"/>
                    </a:lnTo>
                    <a:lnTo>
                      <a:pt x="f29" y="f9"/>
                    </a:lnTo>
                    <a:lnTo>
                      <a:pt x="f29" y="f9"/>
                    </a:lnTo>
                    <a:lnTo>
                      <a:pt x="f30" y="f31"/>
                    </a:lnTo>
                    <a:lnTo>
                      <a:pt x="f32" y="f12"/>
                    </a:lnTo>
                    <a:lnTo>
                      <a:pt x="f0" y="f33"/>
                    </a:lnTo>
                    <a:lnTo>
                      <a:pt x="f0" y="f33"/>
                    </a:lnTo>
                    <a:lnTo>
                      <a:pt x="f0" y="f13"/>
                    </a:lnTo>
                    <a:lnTo>
                      <a:pt x="f32" y="f34"/>
                    </a:lnTo>
                    <a:lnTo>
                      <a:pt x="f35" y="f36"/>
                    </a:lnTo>
                    <a:lnTo>
                      <a:pt x="f30" y="f36"/>
                    </a:lnTo>
                    <a:lnTo>
                      <a:pt x="f37" y="f34"/>
                    </a:lnTo>
                    <a:lnTo>
                      <a:pt x="f38" y="f39"/>
                    </a:lnTo>
                    <a:lnTo>
                      <a:pt x="f38" y="f39"/>
                    </a:lnTo>
                    <a:lnTo>
                      <a:pt x="f40" y="f10"/>
                    </a:lnTo>
                    <a:lnTo>
                      <a:pt x="f40" y="f10"/>
                    </a:lnTo>
                    <a:lnTo>
                      <a:pt x="f19" y="f41"/>
                    </a:lnTo>
                    <a:lnTo>
                      <a:pt x="f17" y="f41"/>
                    </a:lnTo>
                    <a:lnTo>
                      <a:pt x="f42" y="f41"/>
                    </a:lnTo>
                    <a:lnTo>
                      <a:pt x="f16" y="f43"/>
                    </a:lnTo>
                    <a:lnTo>
                      <a:pt x="f16" y="f43"/>
                    </a:lnTo>
                    <a:lnTo>
                      <a:pt x="f17" y="f25"/>
                    </a:lnTo>
                    <a:lnTo>
                      <a:pt x="f17" y="f25"/>
                    </a:lnTo>
                    <a:lnTo>
                      <a:pt x="f44" y="f45"/>
                    </a:lnTo>
                    <a:lnTo>
                      <a:pt x="f42" y="f37"/>
                    </a:lnTo>
                    <a:lnTo>
                      <a:pt x="f16" y="f37"/>
                    </a:lnTo>
                    <a:lnTo>
                      <a:pt x="f16" y="f37"/>
                    </a:lnTo>
                    <a:lnTo>
                      <a:pt x="f39" y="f37"/>
                    </a:lnTo>
                    <a:lnTo>
                      <a:pt x="f46" y="f45"/>
                    </a:lnTo>
                    <a:lnTo>
                      <a:pt x="f13" y="f47"/>
                    </a:lnTo>
                    <a:lnTo>
                      <a:pt x="f13" y="f47"/>
                    </a:lnTo>
                    <a:lnTo>
                      <a:pt x="f33" y="f48"/>
                    </a:lnTo>
                    <a:lnTo>
                      <a:pt x="f33" y="f48"/>
                    </a:lnTo>
                    <a:lnTo>
                      <a:pt x="f33" y="f49"/>
                    </a:lnTo>
                    <a:lnTo>
                      <a:pt x="f50" y="f31"/>
                    </a:lnTo>
                    <a:lnTo>
                      <a:pt x="f51" y="f31"/>
                    </a:lnTo>
                    <a:lnTo>
                      <a:pt x="f12" y="f52"/>
                    </a:lnTo>
                    <a:lnTo>
                      <a:pt x="f12" y="f52"/>
                    </a:lnTo>
                    <a:lnTo>
                      <a:pt x="f53" y="f54"/>
                    </a:lnTo>
                    <a:lnTo>
                      <a:pt x="f48" y="f30"/>
                    </a:lnTo>
                    <a:lnTo>
                      <a:pt x="f48" y="f30"/>
                    </a:lnTo>
                    <a:lnTo>
                      <a:pt x="f55" y="f56"/>
                    </a:lnTo>
                    <a:lnTo>
                      <a:pt x="f11" y="f0"/>
                    </a:lnTo>
                    <a:lnTo>
                      <a:pt x="f57" y="f0"/>
                    </a:lnTo>
                    <a:lnTo>
                      <a:pt x="f10" y="f56"/>
                    </a:lnTo>
                    <a:lnTo>
                      <a:pt x="f58" y="f35"/>
                    </a:lnTo>
                    <a:lnTo>
                      <a:pt x="f58" y="f38"/>
                    </a:lnTo>
                    <a:lnTo>
                      <a:pt x="f58" y="f38"/>
                    </a:lnTo>
                    <a:lnTo>
                      <a:pt x="f59" y="f48"/>
                    </a:lnTo>
                    <a:lnTo>
                      <a:pt x="f59" y="f48"/>
                    </a:lnTo>
                    <a:lnTo>
                      <a:pt x="f59" y="f49"/>
                    </a:lnTo>
                    <a:lnTo>
                      <a:pt x="f10" y="f31"/>
                    </a:lnTo>
                    <a:lnTo>
                      <a:pt x="f58" y="f49"/>
                    </a:lnTo>
                    <a:lnTo>
                      <a:pt x="f9" y="f48"/>
                    </a:lnTo>
                    <a:lnTo>
                      <a:pt x="f9" y="f48"/>
                    </a:lnTo>
                    <a:lnTo>
                      <a:pt x="f60" y="f27"/>
                    </a:lnTo>
                    <a:lnTo>
                      <a:pt x="f60" y="f27"/>
                    </a:lnTo>
                    <a:lnTo>
                      <a:pt x="f3" y="f61"/>
                    </a:lnTo>
                    <a:lnTo>
                      <a:pt x="f62" y="f47"/>
                    </a:lnTo>
                    <a:lnTo>
                      <a:pt x="f63" y="f47"/>
                    </a:lnTo>
                    <a:lnTo>
                      <a:pt x="f64" y="f61"/>
                    </a:lnTo>
                    <a:lnTo>
                      <a:pt x="f65" y="f27"/>
                    </a:lnTo>
                    <a:lnTo>
                      <a:pt x="f65" y="f66"/>
                    </a:lnTo>
                    <a:lnTo>
                      <a:pt x="f64" y="f67"/>
                    </a:lnTo>
                    <a:lnTo>
                      <a:pt x="f64" y="f67"/>
                    </a:lnTo>
                    <a:lnTo>
                      <a:pt x="f3" y="f68"/>
                    </a:lnTo>
                    <a:lnTo>
                      <a:pt x="f69" y="f9"/>
                    </a:lnTo>
                    <a:lnTo>
                      <a:pt x="f69" y="f9"/>
                    </a:lnTo>
                    <a:lnTo>
                      <a:pt x="f69" y="f70"/>
                    </a:lnTo>
                    <a:lnTo>
                      <a:pt x="f69" y="f69"/>
                    </a:lnTo>
                    <a:lnTo>
                      <a:pt x="f71" y="f26"/>
                    </a:lnTo>
                    <a:lnTo>
                      <a:pt x="f5" y="f62"/>
                    </a:lnTo>
                    <a:lnTo>
                      <a:pt x="f5" y="f62"/>
                    </a:lnTo>
                    <a:lnTo>
                      <a:pt x="f60" y="f72"/>
                    </a:lnTo>
                    <a:lnTo>
                      <a:pt x="f73" y="f74"/>
                    </a:lnTo>
                    <a:lnTo>
                      <a:pt x="f74" y="f74"/>
                    </a:lnTo>
                    <a:lnTo>
                      <a:pt x="f65" y="f75"/>
                    </a:lnTo>
                    <a:lnTo>
                      <a:pt x="f65" y="f75"/>
                    </a:lnTo>
                    <a:lnTo>
                      <a:pt x="f22" y="f76"/>
                    </a:lnTo>
                    <a:lnTo>
                      <a:pt x="f77" y="f69"/>
                    </a:lnTo>
                    <a:lnTo>
                      <a:pt x="f78" y="f69"/>
                    </a:lnTo>
                    <a:lnTo>
                      <a:pt x="f20" y="f71"/>
                    </a:lnTo>
                    <a:lnTo>
                      <a:pt x="f20" y="f71"/>
                    </a:lnTo>
                    <a:lnTo>
                      <a:pt x="f79" y="f26"/>
                    </a:lnTo>
                    <a:lnTo>
                      <a:pt x="f1" y="f62"/>
                    </a:lnTo>
                    <a:lnTo>
                      <a:pt x="f79" y="f75"/>
                    </a:lnTo>
                    <a:lnTo>
                      <a:pt x="f18" y="f72"/>
                    </a:lnTo>
                    <a:lnTo>
                      <a:pt x="f78" y="f80"/>
                    </a:lnTo>
                    <a:lnTo>
                      <a:pt x="f78" y="f80"/>
                    </a:lnTo>
                    <a:lnTo>
                      <a:pt x="f22" y="f24"/>
                    </a:lnTo>
                    <a:lnTo>
                      <a:pt x="f81" y="f82"/>
                    </a:lnTo>
                    <a:lnTo>
                      <a:pt x="f65" y="f83"/>
                    </a:lnTo>
                    <a:lnTo>
                      <a:pt x="f65" y="f83"/>
                    </a:lnTo>
                    <a:lnTo>
                      <a:pt x="f3" y="f4"/>
                    </a:lnTo>
                    <a:lnTo>
                      <a:pt x="f3" y="f4"/>
                    </a:lnTo>
                    <a:close/>
                  </a:path>
                </a:pathLst>
              </a:custGeom>
              <a:solidFill>
                <a:srgbClr val="000000"/>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grpSp>
        <p:nvGrpSpPr>
          <p:cNvPr id="187" name="Group 6">
            <a:extLst>
              <a:ext uri="{FF2B5EF4-FFF2-40B4-BE49-F238E27FC236}">
                <a16:creationId xmlns:a16="http://schemas.microsoft.com/office/drawing/2014/main" id="{1D9B13F2-5193-4E8F-8066-EEB3AB1C0D2B}"/>
              </a:ext>
            </a:extLst>
          </p:cNvPr>
          <p:cNvGrpSpPr/>
          <p:nvPr/>
        </p:nvGrpSpPr>
        <p:grpSpPr>
          <a:xfrm>
            <a:off x="5852160" y="5883120"/>
            <a:ext cx="737999" cy="792000"/>
            <a:chOff x="5852160" y="5883120"/>
            <a:chExt cx="737999" cy="792000"/>
          </a:xfrm>
        </p:grpSpPr>
        <p:grpSp>
          <p:nvGrpSpPr>
            <p:cNvPr id="188" name="Group 477">
              <a:extLst>
                <a:ext uri="{FF2B5EF4-FFF2-40B4-BE49-F238E27FC236}">
                  <a16:creationId xmlns:a16="http://schemas.microsoft.com/office/drawing/2014/main" id="{8C3B3A9E-E741-49CB-99DF-044478B5511F}"/>
                </a:ext>
              </a:extLst>
            </p:cNvPr>
            <p:cNvGrpSpPr/>
            <p:nvPr/>
          </p:nvGrpSpPr>
          <p:grpSpPr>
            <a:xfrm>
              <a:off x="6230160" y="5886360"/>
              <a:ext cx="359999" cy="533160"/>
              <a:chOff x="6230160" y="5886360"/>
              <a:chExt cx="359999" cy="533160"/>
            </a:xfrm>
          </p:grpSpPr>
          <p:grpSp>
            <p:nvGrpSpPr>
              <p:cNvPr id="189" name="Group 478">
                <a:extLst>
                  <a:ext uri="{FF2B5EF4-FFF2-40B4-BE49-F238E27FC236}">
                    <a16:creationId xmlns:a16="http://schemas.microsoft.com/office/drawing/2014/main" id="{7503CC09-1FFA-4F98-BB1E-F52C2B868628}"/>
                  </a:ext>
                </a:extLst>
              </p:cNvPr>
              <p:cNvGrpSpPr/>
              <p:nvPr/>
            </p:nvGrpSpPr>
            <p:grpSpPr>
              <a:xfrm>
                <a:off x="6230160" y="5886360"/>
                <a:ext cx="294840" cy="533160"/>
                <a:chOff x="6230160" y="5886360"/>
                <a:chExt cx="294840" cy="533160"/>
              </a:xfrm>
            </p:grpSpPr>
            <p:sp>
              <p:nvSpPr>
                <p:cNvPr id="190" name="Freeform 479">
                  <a:extLst>
                    <a:ext uri="{FF2B5EF4-FFF2-40B4-BE49-F238E27FC236}">
                      <a16:creationId xmlns:a16="http://schemas.microsoft.com/office/drawing/2014/main" id="{FA80A742-6C74-4A67-A98C-DFD96F8DC4DA}"/>
                    </a:ext>
                  </a:extLst>
                </p:cNvPr>
                <p:cNvSpPr/>
                <p:nvPr/>
              </p:nvSpPr>
              <p:spPr>
                <a:xfrm>
                  <a:off x="6230160" y="5886360"/>
                  <a:ext cx="294840" cy="533160"/>
                </a:xfrm>
                <a:custGeom>
                  <a:avLst/>
                  <a:gdLst>
                    <a:gd name="f0" fmla="val 0"/>
                    <a:gd name="f1" fmla="val 314"/>
                    <a:gd name="f2" fmla="val 593"/>
                    <a:gd name="f3" fmla="val 101"/>
                    <a:gd name="f4" fmla="val 217"/>
                    <a:gd name="f5" fmla="val 120"/>
                    <a:gd name="f6" fmla="val 256"/>
                    <a:gd name="f7" fmla="val 159"/>
                    <a:gd name="f8" fmla="val 477"/>
                    <a:gd name="f9" fmla="val 58"/>
                  </a:gdLst>
                  <a:ahLst/>
                  <a:cxnLst>
                    <a:cxn ang="3cd4">
                      <a:pos x="hc" y="t"/>
                    </a:cxn>
                    <a:cxn ang="0">
                      <a:pos x="r" y="vc"/>
                    </a:cxn>
                    <a:cxn ang="cd4">
                      <a:pos x="hc" y="b"/>
                    </a:cxn>
                    <a:cxn ang="cd2">
                      <a:pos x="l" y="vc"/>
                    </a:cxn>
                  </a:cxnLst>
                  <a:rect l="l" t="t" r="r" b="b"/>
                  <a:pathLst>
                    <a:path w="314" h="593">
                      <a:moveTo>
                        <a:pt x="f3" y="f0"/>
                      </a:moveTo>
                      <a:lnTo>
                        <a:pt x="f4" y="f0"/>
                      </a:lnTo>
                      <a:lnTo>
                        <a:pt x="f4" y="f5"/>
                      </a:lnTo>
                      <a:lnTo>
                        <a:pt x="f6" y="f5"/>
                      </a:lnTo>
                      <a:lnTo>
                        <a:pt x="f1" y="f7"/>
                      </a:lnTo>
                      <a:lnTo>
                        <a:pt x="f1" y="f8"/>
                      </a:lnTo>
                      <a:lnTo>
                        <a:pt x="f6" y="f2"/>
                      </a:lnTo>
                      <a:lnTo>
                        <a:pt x="f9" y="f2"/>
                      </a:lnTo>
                      <a:lnTo>
                        <a:pt x="f0" y="f8"/>
                      </a:lnTo>
                      <a:lnTo>
                        <a:pt x="f0" y="f7"/>
                      </a:lnTo>
                      <a:lnTo>
                        <a:pt x="f9" y="f5"/>
                      </a:lnTo>
                      <a:lnTo>
                        <a:pt x="f3" y="f5"/>
                      </a:lnTo>
                      <a:lnTo>
                        <a:pt x="f3" y="f0"/>
                      </a:lnTo>
                      <a:close/>
                    </a:path>
                  </a:pathLst>
                </a:custGeom>
                <a:solidFill>
                  <a:srgbClr val="FFCC99"/>
                </a:solid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91" name="Freeform 480">
                  <a:extLst>
                    <a:ext uri="{FF2B5EF4-FFF2-40B4-BE49-F238E27FC236}">
                      <a16:creationId xmlns:a16="http://schemas.microsoft.com/office/drawing/2014/main" id="{FA2C5FEB-4396-4EB5-9121-2A4B82C0B8D8}"/>
                    </a:ext>
                  </a:extLst>
                </p:cNvPr>
                <p:cNvSpPr/>
                <p:nvPr/>
              </p:nvSpPr>
              <p:spPr>
                <a:xfrm>
                  <a:off x="6230160" y="5886360"/>
                  <a:ext cx="294840" cy="533160"/>
                </a:xfrm>
                <a:custGeom>
                  <a:avLst/>
                  <a:gdLst>
                    <a:gd name="f0" fmla="val 0"/>
                    <a:gd name="f1" fmla="val 314"/>
                    <a:gd name="f2" fmla="val 593"/>
                    <a:gd name="f3" fmla="val 101"/>
                    <a:gd name="f4" fmla="val 217"/>
                    <a:gd name="f5" fmla="val 120"/>
                    <a:gd name="f6" fmla="val 256"/>
                    <a:gd name="f7" fmla="val 159"/>
                    <a:gd name="f8" fmla="val 477"/>
                    <a:gd name="f9" fmla="val 58"/>
                  </a:gdLst>
                  <a:ahLst/>
                  <a:cxnLst>
                    <a:cxn ang="3cd4">
                      <a:pos x="hc" y="t"/>
                    </a:cxn>
                    <a:cxn ang="0">
                      <a:pos x="r" y="vc"/>
                    </a:cxn>
                    <a:cxn ang="cd4">
                      <a:pos x="hc" y="b"/>
                    </a:cxn>
                    <a:cxn ang="cd2">
                      <a:pos x="l" y="vc"/>
                    </a:cxn>
                  </a:cxnLst>
                  <a:rect l="l" t="t" r="r" b="b"/>
                  <a:pathLst>
                    <a:path w="314" h="593">
                      <a:moveTo>
                        <a:pt x="f3" y="f0"/>
                      </a:moveTo>
                      <a:lnTo>
                        <a:pt x="f4" y="f0"/>
                      </a:lnTo>
                      <a:lnTo>
                        <a:pt x="f4" y="f5"/>
                      </a:lnTo>
                      <a:lnTo>
                        <a:pt x="f6" y="f5"/>
                      </a:lnTo>
                      <a:lnTo>
                        <a:pt x="f1" y="f7"/>
                      </a:lnTo>
                      <a:lnTo>
                        <a:pt x="f1" y="f8"/>
                      </a:lnTo>
                      <a:lnTo>
                        <a:pt x="f6" y="f2"/>
                      </a:lnTo>
                      <a:lnTo>
                        <a:pt x="f9" y="f2"/>
                      </a:lnTo>
                      <a:lnTo>
                        <a:pt x="f0" y="f8"/>
                      </a:lnTo>
                      <a:lnTo>
                        <a:pt x="f0" y="f7"/>
                      </a:lnTo>
                      <a:lnTo>
                        <a:pt x="f9" y="f5"/>
                      </a:lnTo>
                      <a:lnTo>
                        <a:pt x="f3" y="f5"/>
                      </a:lnTo>
                      <a:lnTo>
                        <a:pt x="f3"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sp>
            <p:nvSpPr>
              <p:cNvPr id="192" name="Freeform 481">
                <a:extLst>
                  <a:ext uri="{FF2B5EF4-FFF2-40B4-BE49-F238E27FC236}">
                    <a16:creationId xmlns:a16="http://schemas.microsoft.com/office/drawing/2014/main" id="{A99B84BD-547C-4FE4-A87A-2357527E4967}"/>
                  </a:ext>
                </a:extLst>
              </p:cNvPr>
              <p:cNvSpPr/>
              <p:nvPr/>
            </p:nvSpPr>
            <p:spPr>
              <a:xfrm>
                <a:off x="6439679" y="5972039"/>
                <a:ext cx="150480" cy="447479"/>
              </a:xfrm>
              <a:custGeom>
                <a:avLst/>
                <a:gdLst>
                  <a:gd name="f0" fmla="val 0"/>
                  <a:gd name="f1" fmla="val 95"/>
                  <a:gd name="f2" fmla="val 282"/>
                  <a:gd name="f3" fmla="val 225"/>
                  <a:gd name="f4" fmla="val 93"/>
                  <a:gd name="f5" fmla="val 154"/>
                </a:gdLst>
                <a:ahLst/>
                <a:cxnLst>
                  <a:cxn ang="3cd4">
                    <a:pos x="hc" y="t"/>
                  </a:cxn>
                  <a:cxn ang="0">
                    <a:pos x="r" y="vc"/>
                  </a:cxn>
                  <a:cxn ang="cd4">
                    <a:pos x="hc" y="b"/>
                  </a:cxn>
                  <a:cxn ang="cd2">
                    <a:pos x="l" y="vc"/>
                  </a:cxn>
                </a:cxnLst>
                <a:rect l="l" t="t" r="r" b="b"/>
                <a:pathLst>
                  <a:path w="95" h="282">
                    <a:moveTo>
                      <a:pt x="f0" y="f2"/>
                    </a:moveTo>
                    <a:lnTo>
                      <a:pt x="f1" y="f3"/>
                    </a:lnTo>
                    <a:lnTo>
                      <a:pt x="f4" y="f5"/>
                    </a:lnTo>
                    <a:lnTo>
                      <a:pt x="f0" y="f0"/>
                    </a:lnTo>
                    <a:lnTo>
                      <a:pt x="f0" y="f2"/>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193" name="Group 482">
              <a:extLst>
                <a:ext uri="{FF2B5EF4-FFF2-40B4-BE49-F238E27FC236}">
                  <a16:creationId xmlns:a16="http://schemas.microsoft.com/office/drawing/2014/main" id="{6DF89504-CA02-4FBA-AEEB-CDB40EE07AAE}"/>
                </a:ext>
              </a:extLst>
            </p:cNvPr>
            <p:cNvGrpSpPr/>
            <p:nvPr/>
          </p:nvGrpSpPr>
          <p:grpSpPr>
            <a:xfrm>
              <a:off x="5852160" y="5883120"/>
              <a:ext cx="360000" cy="533160"/>
              <a:chOff x="5852160" y="5883120"/>
              <a:chExt cx="360000" cy="533160"/>
            </a:xfrm>
          </p:grpSpPr>
          <p:grpSp>
            <p:nvGrpSpPr>
              <p:cNvPr id="194" name="Group 483">
                <a:extLst>
                  <a:ext uri="{FF2B5EF4-FFF2-40B4-BE49-F238E27FC236}">
                    <a16:creationId xmlns:a16="http://schemas.microsoft.com/office/drawing/2014/main" id="{1DE2707E-D21B-4628-A7F3-1B53D504C61E}"/>
                  </a:ext>
                </a:extLst>
              </p:cNvPr>
              <p:cNvGrpSpPr/>
              <p:nvPr/>
            </p:nvGrpSpPr>
            <p:grpSpPr>
              <a:xfrm>
                <a:off x="5852160" y="5883120"/>
                <a:ext cx="294840" cy="533160"/>
                <a:chOff x="5852160" y="5883120"/>
                <a:chExt cx="294840" cy="533160"/>
              </a:xfrm>
            </p:grpSpPr>
            <p:sp>
              <p:nvSpPr>
                <p:cNvPr id="195" name="Freeform 484">
                  <a:extLst>
                    <a:ext uri="{FF2B5EF4-FFF2-40B4-BE49-F238E27FC236}">
                      <a16:creationId xmlns:a16="http://schemas.microsoft.com/office/drawing/2014/main" id="{026407DD-5BF2-4D2E-9F99-CF1AE86555CB}"/>
                    </a:ext>
                  </a:extLst>
                </p:cNvPr>
                <p:cNvSpPr/>
                <p:nvPr/>
              </p:nvSpPr>
              <p:spPr>
                <a:xfrm>
                  <a:off x="5852160" y="5883120"/>
                  <a:ext cx="294840" cy="533160"/>
                </a:xfrm>
                <a:custGeom>
                  <a:avLst/>
                  <a:gdLst>
                    <a:gd name="f0" fmla="val 0"/>
                    <a:gd name="f1" fmla="val 314"/>
                    <a:gd name="f2" fmla="val 593"/>
                    <a:gd name="f3" fmla="val 101"/>
                    <a:gd name="f4" fmla="val 217"/>
                    <a:gd name="f5" fmla="val 120"/>
                    <a:gd name="f6" fmla="val 256"/>
                    <a:gd name="f7" fmla="val 159"/>
                    <a:gd name="f8" fmla="val 477"/>
                    <a:gd name="f9" fmla="val 58"/>
                  </a:gdLst>
                  <a:ahLst/>
                  <a:cxnLst>
                    <a:cxn ang="3cd4">
                      <a:pos x="hc" y="t"/>
                    </a:cxn>
                    <a:cxn ang="0">
                      <a:pos x="r" y="vc"/>
                    </a:cxn>
                    <a:cxn ang="cd4">
                      <a:pos x="hc" y="b"/>
                    </a:cxn>
                    <a:cxn ang="cd2">
                      <a:pos x="l" y="vc"/>
                    </a:cxn>
                  </a:cxnLst>
                  <a:rect l="l" t="t" r="r" b="b"/>
                  <a:pathLst>
                    <a:path w="314" h="593">
                      <a:moveTo>
                        <a:pt x="f3" y="f0"/>
                      </a:moveTo>
                      <a:lnTo>
                        <a:pt x="f4" y="f0"/>
                      </a:lnTo>
                      <a:lnTo>
                        <a:pt x="f4" y="f5"/>
                      </a:lnTo>
                      <a:lnTo>
                        <a:pt x="f6" y="f5"/>
                      </a:lnTo>
                      <a:lnTo>
                        <a:pt x="f1" y="f7"/>
                      </a:lnTo>
                      <a:lnTo>
                        <a:pt x="f1" y="f8"/>
                      </a:lnTo>
                      <a:lnTo>
                        <a:pt x="f6" y="f2"/>
                      </a:lnTo>
                      <a:lnTo>
                        <a:pt x="f9" y="f2"/>
                      </a:lnTo>
                      <a:lnTo>
                        <a:pt x="f0" y="f8"/>
                      </a:lnTo>
                      <a:lnTo>
                        <a:pt x="f0" y="f7"/>
                      </a:lnTo>
                      <a:lnTo>
                        <a:pt x="f9" y="f5"/>
                      </a:lnTo>
                      <a:lnTo>
                        <a:pt x="f3" y="f5"/>
                      </a:lnTo>
                      <a:lnTo>
                        <a:pt x="f3" y="f0"/>
                      </a:lnTo>
                      <a:close/>
                    </a:path>
                  </a:pathLst>
                </a:custGeom>
                <a:solidFill>
                  <a:srgbClr val="FFCC99"/>
                </a:solid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96" name="Freeform 485">
                  <a:extLst>
                    <a:ext uri="{FF2B5EF4-FFF2-40B4-BE49-F238E27FC236}">
                      <a16:creationId xmlns:a16="http://schemas.microsoft.com/office/drawing/2014/main" id="{69D9FC21-2644-46D9-9815-7D3E82A6DFB7}"/>
                    </a:ext>
                  </a:extLst>
                </p:cNvPr>
                <p:cNvSpPr/>
                <p:nvPr/>
              </p:nvSpPr>
              <p:spPr>
                <a:xfrm>
                  <a:off x="5852160" y="5883120"/>
                  <a:ext cx="294840" cy="533160"/>
                </a:xfrm>
                <a:custGeom>
                  <a:avLst/>
                  <a:gdLst>
                    <a:gd name="f0" fmla="val 0"/>
                    <a:gd name="f1" fmla="val 314"/>
                    <a:gd name="f2" fmla="val 593"/>
                    <a:gd name="f3" fmla="val 101"/>
                    <a:gd name="f4" fmla="val 217"/>
                    <a:gd name="f5" fmla="val 120"/>
                    <a:gd name="f6" fmla="val 256"/>
                    <a:gd name="f7" fmla="val 159"/>
                    <a:gd name="f8" fmla="val 477"/>
                    <a:gd name="f9" fmla="val 58"/>
                  </a:gdLst>
                  <a:ahLst/>
                  <a:cxnLst>
                    <a:cxn ang="3cd4">
                      <a:pos x="hc" y="t"/>
                    </a:cxn>
                    <a:cxn ang="0">
                      <a:pos x="r" y="vc"/>
                    </a:cxn>
                    <a:cxn ang="cd4">
                      <a:pos x="hc" y="b"/>
                    </a:cxn>
                    <a:cxn ang="cd2">
                      <a:pos x="l" y="vc"/>
                    </a:cxn>
                  </a:cxnLst>
                  <a:rect l="l" t="t" r="r" b="b"/>
                  <a:pathLst>
                    <a:path w="314" h="593">
                      <a:moveTo>
                        <a:pt x="f3" y="f0"/>
                      </a:moveTo>
                      <a:lnTo>
                        <a:pt x="f4" y="f0"/>
                      </a:lnTo>
                      <a:lnTo>
                        <a:pt x="f4" y="f5"/>
                      </a:lnTo>
                      <a:lnTo>
                        <a:pt x="f6" y="f5"/>
                      </a:lnTo>
                      <a:lnTo>
                        <a:pt x="f1" y="f7"/>
                      </a:lnTo>
                      <a:lnTo>
                        <a:pt x="f1" y="f8"/>
                      </a:lnTo>
                      <a:lnTo>
                        <a:pt x="f6" y="f2"/>
                      </a:lnTo>
                      <a:lnTo>
                        <a:pt x="f9" y="f2"/>
                      </a:lnTo>
                      <a:lnTo>
                        <a:pt x="f0" y="f8"/>
                      </a:lnTo>
                      <a:lnTo>
                        <a:pt x="f0" y="f7"/>
                      </a:lnTo>
                      <a:lnTo>
                        <a:pt x="f9" y="f5"/>
                      </a:lnTo>
                      <a:lnTo>
                        <a:pt x="f3" y="f5"/>
                      </a:lnTo>
                      <a:lnTo>
                        <a:pt x="f3"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sp>
            <p:nvSpPr>
              <p:cNvPr id="197" name="Freeform 486">
                <a:extLst>
                  <a:ext uri="{FF2B5EF4-FFF2-40B4-BE49-F238E27FC236}">
                    <a16:creationId xmlns:a16="http://schemas.microsoft.com/office/drawing/2014/main" id="{E1725A0C-8864-4739-88F4-1200FE5CE2BC}"/>
                  </a:ext>
                </a:extLst>
              </p:cNvPr>
              <p:cNvSpPr/>
              <p:nvPr/>
            </p:nvSpPr>
            <p:spPr>
              <a:xfrm>
                <a:off x="6061680" y="5968799"/>
                <a:ext cx="150480" cy="447479"/>
              </a:xfrm>
              <a:custGeom>
                <a:avLst/>
                <a:gdLst>
                  <a:gd name="f0" fmla="val 0"/>
                  <a:gd name="f1" fmla="val 95"/>
                  <a:gd name="f2" fmla="val 282"/>
                  <a:gd name="f3" fmla="val 225"/>
                  <a:gd name="f4" fmla="val 93"/>
                  <a:gd name="f5" fmla="val 154"/>
                </a:gdLst>
                <a:ahLst/>
                <a:cxnLst>
                  <a:cxn ang="3cd4">
                    <a:pos x="hc" y="t"/>
                  </a:cxn>
                  <a:cxn ang="0">
                    <a:pos x="r" y="vc"/>
                  </a:cxn>
                  <a:cxn ang="cd4">
                    <a:pos x="hc" y="b"/>
                  </a:cxn>
                  <a:cxn ang="cd2">
                    <a:pos x="l" y="vc"/>
                  </a:cxn>
                </a:cxnLst>
                <a:rect l="l" t="t" r="r" b="b"/>
                <a:pathLst>
                  <a:path w="95" h="282">
                    <a:moveTo>
                      <a:pt x="f0" y="f2"/>
                    </a:moveTo>
                    <a:lnTo>
                      <a:pt x="f1" y="f3"/>
                    </a:lnTo>
                    <a:lnTo>
                      <a:pt x="f4" y="f5"/>
                    </a:lnTo>
                    <a:lnTo>
                      <a:pt x="f0" y="f0"/>
                    </a:lnTo>
                    <a:lnTo>
                      <a:pt x="f0" y="f2"/>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198" name="Group 487">
              <a:extLst>
                <a:ext uri="{FF2B5EF4-FFF2-40B4-BE49-F238E27FC236}">
                  <a16:creationId xmlns:a16="http://schemas.microsoft.com/office/drawing/2014/main" id="{6F1027C6-42B1-41DE-96F6-1E268862A38F}"/>
                </a:ext>
              </a:extLst>
            </p:cNvPr>
            <p:cNvGrpSpPr/>
            <p:nvPr/>
          </p:nvGrpSpPr>
          <p:grpSpPr>
            <a:xfrm>
              <a:off x="6076080" y="5981760"/>
              <a:ext cx="293400" cy="693360"/>
              <a:chOff x="6076080" y="5981760"/>
              <a:chExt cx="293400" cy="693360"/>
            </a:xfrm>
          </p:grpSpPr>
          <p:sp>
            <p:nvSpPr>
              <p:cNvPr id="199" name="Freeform 488">
                <a:extLst>
                  <a:ext uri="{FF2B5EF4-FFF2-40B4-BE49-F238E27FC236}">
                    <a16:creationId xmlns:a16="http://schemas.microsoft.com/office/drawing/2014/main" id="{4074B419-AFD9-4C92-BCEC-14FD2C04F98E}"/>
                  </a:ext>
                </a:extLst>
              </p:cNvPr>
              <p:cNvSpPr/>
              <p:nvPr/>
            </p:nvSpPr>
            <p:spPr>
              <a:xfrm>
                <a:off x="6346080" y="5981760"/>
                <a:ext cx="23400" cy="691920"/>
              </a:xfrm>
              <a:custGeom>
                <a:avLst/>
                <a:gdLst>
                  <a:gd name="f0" fmla="val 0"/>
                  <a:gd name="f1" fmla="val 23"/>
                  <a:gd name="f2" fmla="val 610"/>
                  <a:gd name="f3" fmla="val 7"/>
                  <a:gd name="f4" fmla="val 21"/>
                  <a:gd name="f5" fmla="val 5"/>
                  <a:gd name="f6" fmla="val 3"/>
                  <a:gd name="f7" fmla="val 19"/>
                  <a:gd name="f8" fmla="val 2"/>
                  <a:gd name="f9" fmla="val 16"/>
                  <a:gd name="f10" fmla="val 605"/>
                  <a:gd name="f11" fmla="val 607"/>
                  <a:gd name="f12" fmla="val 609"/>
                  <a:gd name="f13" fmla="val 8"/>
                  <a:gd name="f14" fmla="val 11"/>
                  <a:gd name="f15" fmla="val 13"/>
                  <a:gd name="f16" fmla="val 604"/>
                </a:gdLst>
                <a:ahLst/>
                <a:cxnLst>
                  <a:cxn ang="3cd4">
                    <a:pos x="hc" y="t"/>
                  </a:cxn>
                  <a:cxn ang="0">
                    <a:pos x="r" y="vc"/>
                  </a:cxn>
                  <a:cxn ang="cd4">
                    <a:pos x="hc" y="b"/>
                  </a:cxn>
                  <a:cxn ang="cd2">
                    <a:pos x="l" y="vc"/>
                  </a:cxn>
                </a:cxnLst>
                <a:rect l="l" t="t" r="r" b="b"/>
                <a:pathLst>
                  <a:path w="23" h="610">
                    <a:moveTo>
                      <a:pt x="f1" y="f3"/>
                    </a:moveTo>
                    <a:lnTo>
                      <a:pt x="f4" y="f5"/>
                    </a:lnTo>
                    <a:lnTo>
                      <a:pt x="f4" y="f6"/>
                    </a:lnTo>
                    <a:lnTo>
                      <a:pt x="f7" y="f8"/>
                    </a:lnTo>
                    <a:lnTo>
                      <a:pt x="f9" y="f0"/>
                    </a:lnTo>
                    <a:lnTo>
                      <a:pt x="f5" y="f0"/>
                    </a:lnTo>
                    <a:lnTo>
                      <a:pt x="f0" y="f5"/>
                    </a:lnTo>
                    <a:lnTo>
                      <a:pt x="f0" y="f10"/>
                    </a:lnTo>
                    <a:lnTo>
                      <a:pt x="f8" y="f11"/>
                    </a:lnTo>
                    <a:lnTo>
                      <a:pt x="f6" y="f11"/>
                    </a:lnTo>
                    <a:lnTo>
                      <a:pt x="f5" y="f12"/>
                    </a:lnTo>
                    <a:lnTo>
                      <a:pt x="f13" y="f12"/>
                    </a:lnTo>
                    <a:lnTo>
                      <a:pt x="f14" y="f2"/>
                    </a:lnTo>
                    <a:lnTo>
                      <a:pt x="f15" y="f12"/>
                    </a:lnTo>
                    <a:lnTo>
                      <a:pt x="f9" y="f12"/>
                    </a:lnTo>
                    <a:lnTo>
                      <a:pt x="f7" y="f11"/>
                    </a:lnTo>
                    <a:lnTo>
                      <a:pt x="f4" y="f11"/>
                    </a:lnTo>
                    <a:lnTo>
                      <a:pt x="f4" y="f10"/>
                    </a:lnTo>
                    <a:lnTo>
                      <a:pt x="f1" y="f16"/>
                    </a:lnTo>
                    <a:lnTo>
                      <a:pt x="f1" y="f3"/>
                    </a:lnTo>
                    <a:close/>
                  </a:path>
                </a:pathLst>
              </a:custGeom>
              <a:solidFill>
                <a:srgbClr val="000000"/>
              </a:solidFill>
              <a:ln>
                <a:noFill/>
                <a:prstDash val="soli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00" name="Freeform 489">
                <a:extLst>
                  <a:ext uri="{FF2B5EF4-FFF2-40B4-BE49-F238E27FC236}">
                    <a16:creationId xmlns:a16="http://schemas.microsoft.com/office/drawing/2014/main" id="{94023F51-9236-4C65-97EE-574AE0EA20AD}"/>
                  </a:ext>
                </a:extLst>
              </p:cNvPr>
              <p:cNvSpPr/>
              <p:nvPr/>
            </p:nvSpPr>
            <p:spPr>
              <a:xfrm>
                <a:off x="6076080" y="5981760"/>
                <a:ext cx="25200" cy="693360"/>
              </a:xfrm>
              <a:custGeom>
                <a:avLst/>
                <a:gdLst>
                  <a:gd name="f0" fmla="val 0"/>
                  <a:gd name="f1" fmla="val 22"/>
                  <a:gd name="f2" fmla="val 610"/>
                  <a:gd name="f3" fmla="val 6"/>
                  <a:gd name="f4" fmla="val 21"/>
                  <a:gd name="f5" fmla="val 5"/>
                  <a:gd name="f6" fmla="val 3"/>
                  <a:gd name="f7" fmla="val 19"/>
                  <a:gd name="f8" fmla="val 1"/>
                  <a:gd name="f9" fmla="val 16"/>
                  <a:gd name="f10" fmla="val 4"/>
                  <a:gd name="f11" fmla="val 603"/>
                  <a:gd name="f12" fmla="val 605"/>
                  <a:gd name="f13" fmla="val 607"/>
                  <a:gd name="f14" fmla="val 608"/>
                  <a:gd name="f15" fmla="val 8"/>
                  <a:gd name="f16" fmla="val 11"/>
                  <a:gd name="f17" fmla="val 13"/>
                </a:gdLst>
                <a:ahLst/>
                <a:cxnLst>
                  <a:cxn ang="3cd4">
                    <a:pos x="hc" y="t"/>
                  </a:cxn>
                  <a:cxn ang="0">
                    <a:pos x="r" y="vc"/>
                  </a:cxn>
                  <a:cxn ang="cd4">
                    <a:pos x="hc" y="b"/>
                  </a:cxn>
                  <a:cxn ang="cd2">
                    <a:pos x="l" y="vc"/>
                  </a:cxn>
                </a:cxnLst>
                <a:rect l="l" t="t" r="r" b="b"/>
                <a:pathLst>
                  <a:path w="22" h="610">
                    <a:moveTo>
                      <a:pt x="f1" y="f3"/>
                    </a:moveTo>
                    <a:lnTo>
                      <a:pt x="f4" y="f5"/>
                    </a:lnTo>
                    <a:lnTo>
                      <a:pt x="f4" y="f6"/>
                    </a:lnTo>
                    <a:lnTo>
                      <a:pt x="f7" y="f8"/>
                    </a:lnTo>
                    <a:lnTo>
                      <a:pt x="f9" y="f0"/>
                    </a:lnTo>
                    <a:lnTo>
                      <a:pt x="f10" y="f0"/>
                    </a:lnTo>
                    <a:lnTo>
                      <a:pt x="f8" y="f6"/>
                    </a:lnTo>
                    <a:lnTo>
                      <a:pt x="f8" y="f5"/>
                    </a:lnTo>
                    <a:lnTo>
                      <a:pt x="f0" y="f3"/>
                    </a:lnTo>
                    <a:lnTo>
                      <a:pt x="f0" y="f11"/>
                    </a:lnTo>
                    <a:lnTo>
                      <a:pt x="f8" y="f12"/>
                    </a:lnTo>
                    <a:lnTo>
                      <a:pt x="f8" y="f13"/>
                    </a:lnTo>
                    <a:lnTo>
                      <a:pt x="f6" y="f13"/>
                    </a:lnTo>
                    <a:lnTo>
                      <a:pt x="f10" y="f14"/>
                    </a:lnTo>
                    <a:lnTo>
                      <a:pt x="f15" y="f14"/>
                    </a:lnTo>
                    <a:lnTo>
                      <a:pt x="f16" y="f2"/>
                    </a:lnTo>
                    <a:lnTo>
                      <a:pt x="f17" y="f14"/>
                    </a:lnTo>
                    <a:lnTo>
                      <a:pt x="f9" y="f14"/>
                    </a:lnTo>
                    <a:lnTo>
                      <a:pt x="f7" y="f13"/>
                    </a:lnTo>
                    <a:lnTo>
                      <a:pt x="f4" y="f13"/>
                    </a:lnTo>
                    <a:lnTo>
                      <a:pt x="f4" y="f12"/>
                    </a:lnTo>
                    <a:lnTo>
                      <a:pt x="f1" y="f11"/>
                    </a:lnTo>
                    <a:lnTo>
                      <a:pt x="f1" y="f3"/>
                    </a:lnTo>
                    <a:close/>
                  </a:path>
                </a:pathLst>
              </a:custGeom>
              <a:solidFill>
                <a:srgbClr val="000000"/>
              </a:solidFill>
              <a:ln>
                <a:noFill/>
                <a:prstDash val="soli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201" name="Group 5">
              <a:extLst>
                <a:ext uri="{FF2B5EF4-FFF2-40B4-BE49-F238E27FC236}">
                  <a16:creationId xmlns:a16="http://schemas.microsoft.com/office/drawing/2014/main" id="{E53A8B01-4BE4-4A31-9028-9A5DE76F42DD}"/>
                </a:ext>
              </a:extLst>
            </p:cNvPr>
            <p:cNvGrpSpPr/>
            <p:nvPr/>
          </p:nvGrpSpPr>
          <p:grpSpPr>
            <a:xfrm>
              <a:off x="6068160" y="5958000"/>
              <a:ext cx="312480" cy="563760"/>
              <a:chOff x="6068160" y="5958000"/>
              <a:chExt cx="312480" cy="563760"/>
            </a:xfrm>
          </p:grpSpPr>
          <p:sp>
            <p:nvSpPr>
              <p:cNvPr id="202" name="Freeform 41">
                <a:extLst>
                  <a:ext uri="{FF2B5EF4-FFF2-40B4-BE49-F238E27FC236}">
                    <a16:creationId xmlns:a16="http://schemas.microsoft.com/office/drawing/2014/main" id="{9F64AFEE-3992-4ADA-AD1F-2BF02E0EC811}"/>
                  </a:ext>
                </a:extLst>
              </p:cNvPr>
              <p:cNvSpPr/>
              <p:nvPr/>
            </p:nvSpPr>
            <p:spPr>
              <a:xfrm>
                <a:off x="6068160" y="5958000"/>
                <a:ext cx="312480" cy="56376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203" name="Group 348">
                <a:extLst>
                  <a:ext uri="{FF2B5EF4-FFF2-40B4-BE49-F238E27FC236}">
                    <a16:creationId xmlns:a16="http://schemas.microsoft.com/office/drawing/2014/main" id="{7859961A-409B-4382-A42C-AFB383B13728}"/>
                  </a:ext>
                </a:extLst>
              </p:cNvPr>
              <p:cNvGrpSpPr/>
              <p:nvPr/>
            </p:nvGrpSpPr>
            <p:grpSpPr>
              <a:xfrm>
                <a:off x="6098760" y="6169320"/>
                <a:ext cx="250920" cy="210240"/>
                <a:chOff x="6098760" y="6169320"/>
                <a:chExt cx="250920" cy="210240"/>
              </a:xfrm>
            </p:grpSpPr>
            <p:sp>
              <p:nvSpPr>
                <p:cNvPr id="204" name="Freeform 29">
                  <a:extLst>
                    <a:ext uri="{FF2B5EF4-FFF2-40B4-BE49-F238E27FC236}">
                      <a16:creationId xmlns:a16="http://schemas.microsoft.com/office/drawing/2014/main" id="{3EC13CE6-0C97-4004-9C34-C4BDC3AAB5E1}"/>
                    </a:ext>
                  </a:extLst>
                </p:cNvPr>
                <p:cNvSpPr/>
                <p:nvPr/>
              </p:nvSpPr>
              <p:spPr>
                <a:xfrm flipH="1">
                  <a:off x="6246720" y="6169320"/>
                  <a:ext cx="102960" cy="176400"/>
                </a:xfrm>
                <a:custGeom>
                  <a:avLst/>
                  <a:gdLst>
                    <a:gd name="f0" fmla="val 0"/>
                    <a:gd name="f1" fmla="val 118"/>
                    <a:gd name="f2" fmla="val 122"/>
                    <a:gd name="f3" fmla="val 79"/>
                    <a:gd name="f4" fmla="val 113"/>
                    <a:gd name="f5" fmla="val 74"/>
                    <a:gd name="f6" fmla="val 117"/>
                    <a:gd name="f7" fmla="val 68"/>
                    <a:gd name="f8" fmla="val 120"/>
                    <a:gd name="f9" fmla="val 62"/>
                    <a:gd name="f10" fmla="val 58"/>
                    <a:gd name="f11" fmla="val 54"/>
                    <a:gd name="f12" fmla="val 45"/>
                    <a:gd name="f13" fmla="val 37"/>
                    <a:gd name="f14" fmla="val 121"/>
                    <a:gd name="f15" fmla="val 33"/>
                    <a:gd name="f16" fmla="val 30"/>
                    <a:gd name="f17" fmla="val 26"/>
                    <a:gd name="f18" fmla="val 115"/>
                    <a:gd name="f19" fmla="val 23"/>
                    <a:gd name="f20" fmla="val 111"/>
                    <a:gd name="f21" fmla="val 20"/>
                    <a:gd name="f22" fmla="val 100"/>
                    <a:gd name="f23" fmla="val 18"/>
                    <a:gd name="f24" fmla="val 90"/>
                    <a:gd name="f25" fmla="val 15"/>
                    <a:gd name="f26" fmla="val 76"/>
                    <a:gd name="f27" fmla="val 14"/>
                    <a:gd name="f28" fmla="val 70"/>
                    <a:gd name="f29" fmla="val 10"/>
                    <a:gd name="f30" fmla="val 4"/>
                    <a:gd name="f31" fmla="val 52"/>
                    <a:gd name="f32" fmla="val 2"/>
                    <a:gd name="f33" fmla="val 41"/>
                    <a:gd name="f34" fmla="val 32"/>
                    <a:gd name="f35" fmla="val 3"/>
                    <a:gd name="f36" fmla="val 31"/>
                    <a:gd name="f37" fmla="val 6"/>
                    <a:gd name="f38" fmla="val 7"/>
                    <a:gd name="f39" fmla="val 34"/>
                    <a:gd name="f40" fmla="val 22"/>
                    <a:gd name="f41" fmla="val 59"/>
                    <a:gd name="f42" fmla="val 29"/>
                    <a:gd name="f43" fmla="val 55"/>
                    <a:gd name="f44" fmla="val 27"/>
                    <a:gd name="f45" fmla="val 8"/>
                    <a:gd name="f46" fmla="val 35"/>
                    <a:gd name="f47" fmla="val 11"/>
                    <a:gd name="f48" fmla="val 49"/>
                    <a:gd name="f49" fmla="val 51"/>
                    <a:gd name="f50" fmla="val 42"/>
                    <a:gd name="f51" fmla="val 43"/>
                    <a:gd name="f52" fmla="val 48"/>
                    <a:gd name="f53" fmla="val 46"/>
                    <a:gd name="f54" fmla="val 24"/>
                    <a:gd name="f55" fmla="val 50"/>
                    <a:gd name="f56" fmla="val 1"/>
                    <a:gd name="f57" fmla="val 57"/>
                    <a:gd name="f58" fmla="val 60"/>
                    <a:gd name="f59" fmla="val 56"/>
                    <a:gd name="f60" fmla="val 77"/>
                    <a:gd name="f61" fmla="val 13"/>
                    <a:gd name="f62" fmla="val 80"/>
                    <a:gd name="f63" fmla="val 85"/>
                    <a:gd name="f64" fmla="val 87"/>
                    <a:gd name="f65" fmla="val 88"/>
                    <a:gd name="f66" fmla="val 17"/>
                    <a:gd name="f67" fmla="val 21"/>
                    <a:gd name="f68" fmla="val 44"/>
                    <a:gd name="f69" fmla="val 72"/>
                    <a:gd name="f70" fmla="val 66"/>
                    <a:gd name="f71" fmla="val 73"/>
                    <a:gd name="f72" fmla="val 83"/>
                    <a:gd name="f73" fmla="val 81"/>
                    <a:gd name="f74" fmla="val 84"/>
                    <a:gd name="f75" fmla="val 82"/>
                    <a:gd name="f76" fmla="val 75"/>
                    <a:gd name="f77" fmla="val 106"/>
                    <a:gd name="f78" fmla="val 108"/>
                    <a:gd name="f79" fmla="val 116"/>
                    <a:gd name="f80" fmla="val 86"/>
                    <a:gd name="f81" fmla="val 95"/>
                    <a:gd name="f82" fmla="val 94"/>
                    <a:gd name="f83" fmla="val 101"/>
                  </a:gdLst>
                  <a:ahLst/>
                  <a:cxnLst>
                    <a:cxn ang="3cd4">
                      <a:pos x="hc" y="t"/>
                    </a:cxn>
                    <a:cxn ang="0">
                      <a:pos x="r" y="vc"/>
                    </a:cxn>
                    <a:cxn ang="cd4">
                      <a:pos x="hc" y="b"/>
                    </a:cxn>
                    <a:cxn ang="cd2">
                      <a:pos x="l" y="vc"/>
                    </a:cxn>
                  </a:cxnLst>
                  <a:rect l="l" t="t" r="r" b="b"/>
                  <a:pathLst>
                    <a:path w="118" h="122">
                      <a:moveTo>
                        <a:pt x="f3" y="f4"/>
                      </a:moveTo>
                      <a:lnTo>
                        <a:pt x="f3" y="f4"/>
                      </a:lnTo>
                      <a:lnTo>
                        <a:pt x="f5" y="f6"/>
                      </a:lnTo>
                      <a:lnTo>
                        <a:pt x="f7" y="f8"/>
                      </a:lnTo>
                      <a:lnTo>
                        <a:pt x="f9" y="f2"/>
                      </a:lnTo>
                      <a:lnTo>
                        <a:pt x="f10" y="f2"/>
                      </a:lnTo>
                      <a:lnTo>
                        <a:pt x="f11" y="f2"/>
                      </a:lnTo>
                      <a:lnTo>
                        <a:pt x="f11" y="f2"/>
                      </a:lnTo>
                      <a:lnTo>
                        <a:pt x="f12" y="f2"/>
                      </a:lnTo>
                      <a:lnTo>
                        <a:pt x="f13" y="f14"/>
                      </a:lnTo>
                      <a:lnTo>
                        <a:pt x="f15" y="f14"/>
                      </a:lnTo>
                      <a:lnTo>
                        <a:pt x="f16" y="f1"/>
                      </a:lnTo>
                      <a:lnTo>
                        <a:pt x="f17" y="f18"/>
                      </a:lnTo>
                      <a:lnTo>
                        <a:pt x="f19" y="f20"/>
                      </a:lnTo>
                      <a:lnTo>
                        <a:pt x="f19" y="f20"/>
                      </a:lnTo>
                      <a:lnTo>
                        <a:pt x="f21" y="f22"/>
                      </a:lnTo>
                      <a:lnTo>
                        <a:pt x="f23" y="f24"/>
                      </a:lnTo>
                      <a:lnTo>
                        <a:pt x="f25" y="f26"/>
                      </a:lnTo>
                      <a:lnTo>
                        <a:pt x="f25" y="f26"/>
                      </a:lnTo>
                      <a:lnTo>
                        <a:pt x="f27" y="f28"/>
                      </a:lnTo>
                      <a:lnTo>
                        <a:pt x="f29" y="f9"/>
                      </a:lnTo>
                      <a:lnTo>
                        <a:pt x="f29" y="f9"/>
                      </a:lnTo>
                      <a:lnTo>
                        <a:pt x="f30" y="f31"/>
                      </a:lnTo>
                      <a:lnTo>
                        <a:pt x="f32" y="f12"/>
                      </a:lnTo>
                      <a:lnTo>
                        <a:pt x="f0" y="f33"/>
                      </a:lnTo>
                      <a:lnTo>
                        <a:pt x="f0" y="f33"/>
                      </a:lnTo>
                      <a:lnTo>
                        <a:pt x="f0" y="f13"/>
                      </a:lnTo>
                      <a:lnTo>
                        <a:pt x="f32" y="f34"/>
                      </a:lnTo>
                      <a:lnTo>
                        <a:pt x="f35" y="f36"/>
                      </a:lnTo>
                      <a:lnTo>
                        <a:pt x="f30" y="f36"/>
                      </a:lnTo>
                      <a:lnTo>
                        <a:pt x="f37" y="f34"/>
                      </a:lnTo>
                      <a:lnTo>
                        <a:pt x="f38" y="f39"/>
                      </a:lnTo>
                      <a:lnTo>
                        <a:pt x="f38" y="f39"/>
                      </a:lnTo>
                      <a:lnTo>
                        <a:pt x="f40" y="f10"/>
                      </a:lnTo>
                      <a:lnTo>
                        <a:pt x="f40" y="f10"/>
                      </a:lnTo>
                      <a:lnTo>
                        <a:pt x="f19" y="f41"/>
                      </a:lnTo>
                      <a:lnTo>
                        <a:pt x="f17" y="f41"/>
                      </a:lnTo>
                      <a:lnTo>
                        <a:pt x="f42" y="f41"/>
                      </a:lnTo>
                      <a:lnTo>
                        <a:pt x="f16" y="f43"/>
                      </a:lnTo>
                      <a:lnTo>
                        <a:pt x="f16" y="f43"/>
                      </a:lnTo>
                      <a:lnTo>
                        <a:pt x="f17" y="f25"/>
                      </a:lnTo>
                      <a:lnTo>
                        <a:pt x="f17" y="f25"/>
                      </a:lnTo>
                      <a:lnTo>
                        <a:pt x="f44" y="f45"/>
                      </a:lnTo>
                      <a:lnTo>
                        <a:pt x="f42" y="f37"/>
                      </a:lnTo>
                      <a:lnTo>
                        <a:pt x="f16" y="f37"/>
                      </a:lnTo>
                      <a:lnTo>
                        <a:pt x="f16" y="f37"/>
                      </a:lnTo>
                      <a:lnTo>
                        <a:pt x="f39" y="f37"/>
                      </a:lnTo>
                      <a:lnTo>
                        <a:pt x="f46" y="f45"/>
                      </a:lnTo>
                      <a:lnTo>
                        <a:pt x="f13" y="f47"/>
                      </a:lnTo>
                      <a:lnTo>
                        <a:pt x="f13" y="f47"/>
                      </a:lnTo>
                      <a:lnTo>
                        <a:pt x="f33" y="f48"/>
                      </a:lnTo>
                      <a:lnTo>
                        <a:pt x="f33" y="f48"/>
                      </a:lnTo>
                      <a:lnTo>
                        <a:pt x="f33" y="f49"/>
                      </a:lnTo>
                      <a:lnTo>
                        <a:pt x="f50" y="f31"/>
                      </a:lnTo>
                      <a:lnTo>
                        <a:pt x="f51" y="f31"/>
                      </a:lnTo>
                      <a:lnTo>
                        <a:pt x="f12" y="f52"/>
                      </a:lnTo>
                      <a:lnTo>
                        <a:pt x="f12" y="f52"/>
                      </a:lnTo>
                      <a:lnTo>
                        <a:pt x="f53" y="f54"/>
                      </a:lnTo>
                      <a:lnTo>
                        <a:pt x="f48" y="f30"/>
                      </a:lnTo>
                      <a:lnTo>
                        <a:pt x="f48" y="f30"/>
                      </a:lnTo>
                      <a:lnTo>
                        <a:pt x="f55" y="f56"/>
                      </a:lnTo>
                      <a:lnTo>
                        <a:pt x="f11" y="f0"/>
                      </a:lnTo>
                      <a:lnTo>
                        <a:pt x="f57" y="f0"/>
                      </a:lnTo>
                      <a:lnTo>
                        <a:pt x="f10" y="f56"/>
                      </a:lnTo>
                      <a:lnTo>
                        <a:pt x="f58" y="f35"/>
                      </a:lnTo>
                      <a:lnTo>
                        <a:pt x="f58" y="f38"/>
                      </a:lnTo>
                      <a:lnTo>
                        <a:pt x="f58" y="f38"/>
                      </a:lnTo>
                      <a:lnTo>
                        <a:pt x="f59" y="f48"/>
                      </a:lnTo>
                      <a:lnTo>
                        <a:pt x="f59" y="f48"/>
                      </a:lnTo>
                      <a:lnTo>
                        <a:pt x="f59" y="f49"/>
                      </a:lnTo>
                      <a:lnTo>
                        <a:pt x="f10" y="f31"/>
                      </a:lnTo>
                      <a:lnTo>
                        <a:pt x="f58" y="f49"/>
                      </a:lnTo>
                      <a:lnTo>
                        <a:pt x="f9" y="f48"/>
                      </a:lnTo>
                      <a:lnTo>
                        <a:pt x="f9" y="f48"/>
                      </a:lnTo>
                      <a:lnTo>
                        <a:pt x="f60" y="f27"/>
                      </a:lnTo>
                      <a:lnTo>
                        <a:pt x="f60" y="f27"/>
                      </a:lnTo>
                      <a:lnTo>
                        <a:pt x="f3" y="f61"/>
                      </a:lnTo>
                      <a:lnTo>
                        <a:pt x="f62" y="f47"/>
                      </a:lnTo>
                      <a:lnTo>
                        <a:pt x="f63" y="f47"/>
                      </a:lnTo>
                      <a:lnTo>
                        <a:pt x="f64" y="f61"/>
                      </a:lnTo>
                      <a:lnTo>
                        <a:pt x="f65" y="f27"/>
                      </a:lnTo>
                      <a:lnTo>
                        <a:pt x="f65" y="f66"/>
                      </a:lnTo>
                      <a:lnTo>
                        <a:pt x="f64" y="f67"/>
                      </a:lnTo>
                      <a:lnTo>
                        <a:pt x="f64" y="f67"/>
                      </a:lnTo>
                      <a:lnTo>
                        <a:pt x="f3" y="f68"/>
                      </a:lnTo>
                      <a:lnTo>
                        <a:pt x="f69" y="f9"/>
                      </a:lnTo>
                      <a:lnTo>
                        <a:pt x="f69" y="f9"/>
                      </a:lnTo>
                      <a:lnTo>
                        <a:pt x="f69" y="f70"/>
                      </a:lnTo>
                      <a:lnTo>
                        <a:pt x="f69" y="f69"/>
                      </a:lnTo>
                      <a:lnTo>
                        <a:pt x="f71" y="f26"/>
                      </a:lnTo>
                      <a:lnTo>
                        <a:pt x="f5" y="f62"/>
                      </a:lnTo>
                      <a:lnTo>
                        <a:pt x="f5" y="f62"/>
                      </a:lnTo>
                      <a:lnTo>
                        <a:pt x="f60" y="f72"/>
                      </a:lnTo>
                      <a:lnTo>
                        <a:pt x="f73" y="f74"/>
                      </a:lnTo>
                      <a:lnTo>
                        <a:pt x="f74" y="f74"/>
                      </a:lnTo>
                      <a:lnTo>
                        <a:pt x="f65" y="f75"/>
                      </a:lnTo>
                      <a:lnTo>
                        <a:pt x="f65" y="f75"/>
                      </a:lnTo>
                      <a:lnTo>
                        <a:pt x="f22" y="f76"/>
                      </a:lnTo>
                      <a:lnTo>
                        <a:pt x="f77" y="f69"/>
                      </a:lnTo>
                      <a:lnTo>
                        <a:pt x="f78" y="f69"/>
                      </a:lnTo>
                      <a:lnTo>
                        <a:pt x="f20" y="f71"/>
                      </a:lnTo>
                      <a:lnTo>
                        <a:pt x="f20" y="f71"/>
                      </a:lnTo>
                      <a:lnTo>
                        <a:pt x="f79" y="f26"/>
                      </a:lnTo>
                      <a:lnTo>
                        <a:pt x="f1" y="f62"/>
                      </a:lnTo>
                      <a:lnTo>
                        <a:pt x="f79" y="f75"/>
                      </a:lnTo>
                      <a:lnTo>
                        <a:pt x="f18" y="f72"/>
                      </a:lnTo>
                      <a:lnTo>
                        <a:pt x="f78" y="f80"/>
                      </a:lnTo>
                      <a:lnTo>
                        <a:pt x="f78" y="f80"/>
                      </a:lnTo>
                      <a:lnTo>
                        <a:pt x="f22" y="f24"/>
                      </a:lnTo>
                      <a:lnTo>
                        <a:pt x="f81" y="f82"/>
                      </a:lnTo>
                      <a:lnTo>
                        <a:pt x="f65" y="f83"/>
                      </a:lnTo>
                      <a:lnTo>
                        <a:pt x="f65" y="f83"/>
                      </a:lnTo>
                      <a:lnTo>
                        <a:pt x="f3" y="f4"/>
                      </a:lnTo>
                      <a:lnTo>
                        <a:pt x="f3" y="f4"/>
                      </a:lnTo>
                      <a:close/>
                    </a:path>
                  </a:pathLst>
                </a:custGeom>
                <a:solidFill>
                  <a:srgbClr val="000000"/>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05" name="Freeform 29">
                  <a:extLst>
                    <a:ext uri="{FF2B5EF4-FFF2-40B4-BE49-F238E27FC236}">
                      <a16:creationId xmlns:a16="http://schemas.microsoft.com/office/drawing/2014/main" id="{9AF7AD8A-3A0E-4B6C-892F-B75E148EFD74}"/>
                    </a:ext>
                  </a:extLst>
                </p:cNvPr>
                <p:cNvSpPr/>
                <p:nvPr/>
              </p:nvSpPr>
              <p:spPr>
                <a:xfrm>
                  <a:off x="6098760" y="6195240"/>
                  <a:ext cx="120960" cy="184320"/>
                </a:xfrm>
                <a:custGeom>
                  <a:avLst/>
                  <a:gdLst>
                    <a:gd name="f0" fmla="val 0"/>
                    <a:gd name="f1" fmla="val 118"/>
                    <a:gd name="f2" fmla="val 122"/>
                    <a:gd name="f3" fmla="val 79"/>
                    <a:gd name="f4" fmla="val 113"/>
                    <a:gd name="f5" fmla="val 74"/>
                    <a:gd name="f6" fmla="val 117"/>
                    <a:gd name="f7" fmla="val 68"/>
                    <a:gd name="f8" fmla="val 120"/>
                    <a:gd name="f9" fmla="val 62"/>
                    <a:gd name="f10" fmla="val 58"/>
                    <a:gd name="f11" fmla="val 54"/>
                    <a:gd name="f12" fmla="val 45"/>
                    <a:gd name="f13" fmla="val 37"/>
                    <a:gd name="f14" fmla="val 121"/>
                    <a:gd name="f15" fmla="val 33"/>
                    <a:gd name="f16" fmla="val 30"/>
                    <a:gd name="f17" fmla="val 26"/>
                    <a:gd name="f18" fmla="val 115"/>
                    <a:gd name="f19" fmla="val 23"/>
                    <a:gd name="f20" fmla="val 111"/>
                    <a:gd name="f21" fmla="val 20"/>
                    <a:gd name="f22" fmla="val 100"/>
                    <a:gd name="f23" fmla="val 18"/>
                    <a:gd name="f24" fmla="val 90"/>
                    <a:gd name="f25" fmla="val 15"/>
                    <a:gd name="f26" fmla="val 76"/>
                    <a:gd name="f27" fmla="val 14"/>
                    <a:gd name="f28" fmla="val 70"/>
                    <a:gd name="f29" fmla="val 10"/>
                    <a:gd name="f30" fmla="val 4"/>
                    <a:gd name="f31" fmla="val 52"/>
                    <a:gd name="f32" fmla="val 2"/>
                    <a:gd name="f33" fmla="val 41"/>
                    <a:gd name="f34" fmla="val 32"/>
                    <a:gd name="f35" fmla="val 3"/>
                    <a:gd name="f36" fmla="val 31"/>
                    <a:gd name="f37" fmla="val 6"/>
                    <a:gd name="f38" fmla="val 7"/>
                    <a:gd name="f39" fmla="val 34"/>
                    <a:gd name="f40" fmla="val 22"/>
                    <a:gd name="f41" fmla="val 59"/>
                    <a:gd name="f42" fmla="val 29"/>
                    <a:gd name="f43" fmla="val 55"/>
                    <a:gd name="f44" fmla="val 27"/>
                    <a:gd name="f45" fmla="val 8"/>
                    <a:gd name="f46" fmla="val 35"/>
                    <a:gd name="f47" fmla="val 11"/>
                    <a:gd name="f48" fmla="val 49"/>
                    <a:gd name="f49" fmla="val 51"/>
                    <a:gd name="f50" fmla="val 42"/>
                    <a:gd name="f51" fmla="val 43"/>
                    <a:gd name="f52" fmla="val 48"/>
                    <a:gd name="f53" fmla="val 46"/>
                    <a:gd name="f54" fmla="val 24"/>
                    <a:gd name="f55" fmla="val 50"/>
                    <a:gd name="f56" fmla="val 1"/>
                    <a:gd name="f57" fmla="val 57"/>
                    <a:gd name="f58" fmla="val 60"/>
                    <a:gd name="f59" fmla="val 56"/>
                    <a:gd name="f60" fmla="val 77"/>
                    <a:gd name="f61" fmla="val 13"/>
                    <a:gd name="f62" fmla="val 80"/>
                    <a:gd name="f63" fmla="val 85"/>
                    <a:gd name="f64" fmla="val 87"/>
                    <a:gd name="f65" fmla="val 88"/>
                    <a:gd name="f66" fmla="val 17"/>
                    <a:gd name="f67" fmla="val 21"/>
                    <a:gd name="f68" fmla="val 44"/>
                    <a:gd name="f69" fmla="val 72"/>
                    <a:gd name="f70" fmla="val 66"/>
                    <a:gd name="f71" fmla="val 73"/>
                    <a:gd name="f72" fmla="val 83"/>
                    <a:gd name="f73" fmla="val 81"/>
                    <a:gd name="f74" fmla="val 84"/>
                    <a:gd name="f75" fmla="val 82"/>
                    <a:gd name="f76" fmla="val 75"/>
                    <a:gd name="f77" fmla="val 106"/>
                    <a:gd name="f78" fmla="val 108"/>
                    <a:gd name="f79" fmla="val 116"/>
                    <a:gd name="f80" fmla="val 86"/>
                    <a:gd name="f81" fmla="val 95"/>
                    <a:gd name="f82" fmla="val 94"/>
                    <a:gd name="f83" fmla="val 101"/>
                  </a:gdLst>
                  <a:ahLst/>
                  <a:cxnLst>
                    <a:cxn ang="3cd4">
                      <a:pos x="hc" y="t"/>
                    </a:cxn>
                    <a:cxn ang="0">
                      <a:pos x="r" y="vc"/>
                    </a:cxn>
                    <a:cxn ang="cd4">
                      <a:pos x="hc" y="b"/>
                    </a:cxn>
                    <a:cxn ang="cd2">
                      <a:pos x="l" y="vc"/>
                    </a:cxn>
                  </a:cxnLst>
                  <a:rect l="l" t="t" r="r" b="b"/>
                  <a:pathLst>
                    <a:path w="118" h="122">
                      <a:moveTo>
                        <a:pt x="f3" y="f4"/>
                      </a:moveTo>
                      <a:lnTo>
                        <a:pt x="f3" y="f4"/>
                      </a:lnTo>
                      <a:lnTo>
                        <a:pt x="f5" y="f6"/>
                      </a:lnTo>
                      <a:lnTo>
                        <a:pt x="f7" y="f8"/>
                      </a:lnTo>
                      <a:lnTo>
                        <a:pt x="f9" y="f2"/>
                      </a:lnTo>
                      <a:lnTo>
                        <a:pt x="f10" y="f2"/>
                      </a:lnTo>
                      <a:lnTo>
                        <a:pt x="f11" y="f2"/>
                      </a:lnTo>
                      <a:lnTo>
                        <a:pt x="f11" y="f2"/>
                      </a:lnTo>
                      <a:lnTo>
                        <a:pt x="f12" y="f2"/>
                      </a:lnTo>
                      <a:lnTo>
                        <a:pt x="f13" y="f14"/>
                      </a:lnTo>
                      <a:lnTo>
                        <a:pt x="f15" y="f14"/>
                      </a:lnTo>
                      <a:lnTo>
                        <a:pt x="f16" y="f1"/>
                      </a:lnTo>
                      <a:lnTo>
                        <a:pt x="f17" y="f18"/>
                      </a:lnTo>
                      <a:lnTo>
                        <a:pt x="f19" y="f20"/>
                      </a:lnTo>
                      <a:lnTo>
                        <a:pt x="f19" y="f20"/>
                      </a:lnTo>
                      <a:lnTo>
                        <a:pt x="f21" y="f22"/>
                      </a:lnTo>
                      <a:lnTo>
                        <a:pt x="f23" y="f24"/>
                      </a:lnTo>
                      <a:lnTo>
                        <a:pt x="f25" y="f26"/>
                      </a:lnTo>
                      <a:lnTo>
                        <a:pt x="f25" y="f26"/>
                      </a:lnTo>
                      <a:lnTo>
                        <a:pt x="f27" y="f28"/>
                      </a:lnTo>
                      <a:lnTo>
                        <a:pt x="f29" y="f9"/>
                      </a:lnTo>
                      <a:lnTo>
                        <a:pt x="f29" y="f9"/>
                      </a:lnTo>
                      <a:lnTo>
                        <a:pt x="f30" y="f31"/>
                      </a:lnTo>
                      <a:lnTo>
                        <a:pt x="f32" y="f12"/>
                      </a:lnTo>
                      <a:lnTo>
                        <a:pt x="f0" y="f33"/>
                      </a:lnTo>
                      <a:lnTo>
                        <a:pt x="f0" y="f33"/>
                      </a:lnTo>
                      <a:lnTo>
                        <a:pt x="f0" y="f13"/>
                      </a:lnTo>
                      <a:lnTo>
                        <a:pt x="f32" y="f34"/>
                      </a:lnTo>
                      <a:lnTo>
                        <a:pt x="f35" y="f36"/>
                      </a:lnTo>
                      <a:lnTo>
                        <a:pt x="f30" y="f36"/>
                      </a:lnTo>
                      <a:lnTo>
                        <a:pt x="f37" y="f34"/>
                      </a:lnTo>
                      <a:lnTo>
                        <a:pt x="f38" y="f39"/>
                      </a:lnTo>
                      <a:lnTo>
                        <a:pt x="f38" y="f39"/>
                      </a:lnTo>
                      <a:lnTo>
                        <a:pt x="f40" y="f10"/>
                      </a:lnTo>
                      <a:lnTo>
                        <a:pt x="f40" y="f10"/>
                      </a:lnTo>
                      <a:lnTo>
                        <a:pt x="f19" y="f41"/>
                      </a:lnTo>
                      <a:lnTo>
                        <a:pt x="f17" y="f41"/>
                      </a:lnTo>
                      <a:lnTo>
                        <a:pt x="f42" y="f41"/>
                      </a:lnTo>
                      <a:lnTo>
                        <a:pt x="f16" y="f43"/>
                      </a:lnTo>
                      <a:lnTo>
                        <a:pt x="f16" y="f43"/>
                      </a:lnTo>
                      <a:lnTo>
                        <a:pt x="f17" y="f25"/>
                      </a:lnTo>
                      <a:lnTo>
                        <a:pt x="f17" y="f25"/>
                      </a:lnTo>
                      <a:lnTo>
                        <a:pt x="f44" y="f45"/>
                      </a:lnTo>
                      <a:lnTo>
                        <a:pt x="f42" y="f37"/>
                      </a:lnTo>
                      <a:lnTo>
                        <a:pt x="f16" y="f37"/>
                      </a:lnTo>
                      <a:lnTo>
                        <a:pt x="f16" y="f37"/>
                      </a:lnTo>
                      <a:lnTo>
                        <a:pt x="f39" y="f37"/>
                      </a:lnTo>
                      <a:lnTo>
                        <a:pt x="f46" y="f45"/>
                      </a:lnTo>
                      <a:lnTo>
                        <a:pt x="f13" y="f47"/>
                      </a:lnTo>
                      <a:lnTo>
                        <a:pt x="f13" y="f47"/>
                      </a:lnTo>
                      <a:lnTo>
                        <a:pt x="f33" y="f48"/>
                      </a:lnTo>
                      <a:lnTo>
                        <a:pt x="f33" y="f48"/>
                      </a:lnTo>
                      <a:lnTo>
                        <a:pt x="f33" y="f49"/>
                      </a:lnTo>
                      <a:lnTo>
                        <a:pt x="f50" y="f31"/>
                      </a:lnTo>
                      <a:lnTo>
                        <a:pt x="f51" y="f31"/>
                      </a:lnTo>
                      <a:lnTo>
                        <a:pt x="f12" y="f52"/>
                      </a:lnTo>
                      <a:lnTo>
                        <a:pt x="f12" y="f52"/>
                      </a:lnTo>
                      <a:lnTo>
                        <a:pt x="f53" y="f54"/>
                      </a:lnTo>
                      <a:lnTo>
                        <a:pt x="f48" y="f30"/>
                      </a:lnTo>
                      <a:lnTo>
                        <a:pt x="f48" y="f30"/>
                      </a:lnTo>
                      <a:lnTo>
                        <a:pt x="f55" y="f56"/>
                      </a:lnTo>
                      <a:lnTo>
                        <a:pt x="f11" y="f0"/>
                      </a:lnTo>
                      <a:lnTo>
                        <a:pt x="f57" y="f0"/>
                      </a:lnTo>
                      <a:lnTo>
                        <a:pt x="f10" y="f56"/>
                      </a:lnTo>
                      <a:lnTo>
                        <a:pt x="f58" y="f35"/>
                      </a:lnTo>
                      <a:lnTo>
                        <a:pt x="f58" y="f38"/>
                      </a:lnTo>
                      <a:lnTo>
                        <a:pt x="f58" y="f38"/>
                      </a:lnTo>
                      <a:lnTo>
                        <a:pt x="f59" y="f48"/>
                      </a:lnTo>
                      <a:lnTo>
                        <a:pt x="f59" y="f48"/>
                      </a:lnTo>
                      <a:lnTo>
                        <a:pt x="f59" y="f49"/>
                      </a:lnTo>
                      <a:lnTo>
                        <a:pt x="f10" y="f31"/>
                      </a:lnTo>
                      <a:lnTo>
                        <a:pt x="f58" y="f49"/>
                      </a:lnTo>
                      <a:lnTo>
                        <a:pt x="f9" y="f48"/>
                      </a:lnTo>
                      <a:lnTo>
                        <a:pt x="f9" y="f48"/>
                      </a:lnTo>
                      <a:lnTo>
                        <a:pt x="f60" y="f27"/>
                      </a:lnTo>
                      <a:lnTo>
                        <a:pt x="f60" y="f27"/>
                      </a:lnTo>
                      <a:lnTo>
                        <a:pt x="f3" y="f61"/>
                      </a:lnTo>
                      <a:lnTo>
                        <a:pt x="f62" y="f47"/>
                      </a:lnTo>
                      <a:lnTo>
                        <a:pt x="f63" y="f47"/>
                      </a:lnTo>
                      <a:lnTo>
                        <a:pt x="f64" y="f61"/>
                      </a:lnTo>
                      <a:lnTo>
                        <a:pt x="f65" y="f27"/>
                      </a:lnTo>
                      <a:lnTo>
                        <a:pt x="f65" y="f66"/>
                      </a:lnTo>
                      <a:lnTo>
                        <a:pt x="f64" y="f67"/>
                      </a:lnTo>
                      <a:lnTo>
                        <a:pt x="f64" y="f67"/>
                      </a:lnTo>
                      <a:lnTo>
                        <a:pt x="f3" y="f68"/>
                      </a:lnTo>
                      <a:lnTo>
                        <a:pt x="f69" y="f9"/>
                      </a:lnTo>
                      <a:lnTo>
                        <a:pt x="f69" y="f9"/>
                      </a:lnTo>
                      <a:lnTo>
                        <a:pt x="f69" y="f70"/>
                      </a:lnTo>
                      <a:lnTo>
                        <a:pt x="f69" y="f69"/>
                      </a:lnTo>
                      <a:lnTo>
                        <a:pt x="f71" y="f26"/>
                      </a:lnTo>
                      <a:lnTo>
                        <a:pt x="f5" y="f62"/>
                      </a:lnTo>
                      <a:lnTo>
                        <a:pt x="f5" y="f62"/>
                      </a:lnTo>
                      <a:lnTo>
                        <a:pt x="f60" y="f72"/>
                      </a:lnTo>
                      <a:lnTo>
                        <a:pt x="f73" y="f74"/>
                      </a:lnTo>
                      <a:lnTo>
                        <a:pt x="f74" y="f74"/>
                      </a:lnTo>
                      <a:lnTo>
                        <a:pt x="f65" y="f75"/>
                      </a:lnTo>
                      <a:lnTo>
                        <a:pt x="f65" y="f75"/>
                      </a:lnTo>
                      <a:lnTo>
                        <a:pt x="f22" y="f76"/>
                      </a:lnTo>
                      <a:lnTo>
                        <a:pt x="f77" y="f69"/>
                      </a:lnTo>
                      <a:lnTo>
                        <a:pt x="f78" y="f69"/>
                      </a:lnTo>
                      <a:lnTo>
                        <a:pt x="f20" y="f71"/>
                      </a:lnTo>
                      <a:lnTo>
                        <a:pt x="f20" y="f71"/>
                      </a:lnTo>
                      <a:lnTo>
                        <a:pt x="f79" y="f26"/>
                      </a:lnTo>
                      <a:lnTo>
                        <a:pt x="f1" y="f62"/>
                      </a:lnTo>
                      <a:lnTo>
                        <a:pt x="f79" y="f75"/>
                      </a:lnTo>
                      <a:lnTo>
                        <a:pt x="f18" y="f72"/>
                      </a:lnTo>
                      <a:lnTo>
                        <a:pt x="f78" y="f80"/>
                      </a:lnTo>
                      <a:lnTo>
                        <a:pt x="f78" y="f80"/>
                      </a:lnTo>
                      <a:lnTo>
                        <a:pt x="f22" y="f24"/>
                      </a:lnTo>
                      <a:lnTo>
                        <a:pt x="f81" y="f82"/>
                      </a:lnTo>
                      <a:lnTo>
                        <a:pt x="f65" y="f83"/>
                      </a:lnTo>
                      <a:lnTo>
                        <a:pt x="f65" y="f83"/>
                      </a:lnTo>
                      <a:lnTo>
                        <a:pt x="f3" y="f4"/>
                      </a:lnTo>
                      <a:lnTo>
                        <a:pt x="f3" y="f4"/>
                      </a:lnTo>
                      <a:close/>
                    </a:path>
                  </a:pathLst>
                </a:custGeom>
                <a:solidFill>
                  <a:srgbClr val="000000"/>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grpSp>
      <p:pic>
        <p:nvPicPr>
          <p:cNvPr id="206" name="Picture 18">
            <a:extLst>
              <a:ext uri="{FF2B5EF4-FFF2-40B4-BE49-F238E27FC236}">
                <a16:creationId xmlns:a16="http://schemas.microsoft.com/office/drawing/2014/main" id="{1583D04A-F653-4834-8E3D-45E3695E5202}"/>
              </a:ext>
            </a:extLst>
          </p:cNvPr>
          <p:cNvPicPr>
            <a:picLocks noChangeAspect="1"/>
          </p:cNvPicPr>
          <p:nvPr/>
        </p:nvPicPr>
        <p:blipFill>
          <a:blip r:embed="rId4">
            <a:lum/>
            <a:alphaModFix/>
          </a:blip>
          <a:srcRect/>
          <a:stretch>
            <a:fillRect/>
          </a:stretch>
        </p:blipFill>
        <p:spPr>
          <a:xfrm>
            <a:off x="152280" y="0"/>
            <a:ext cx="615600" cy="994320"/>
          </a:xfrm>
          <a:prstGeom prst="rect">
            <a:avLst/>
          </a:prstGeom>
          <a:noFill/>
          <a:ln>
            <a:noFill/>
          </a:ln>
        </p:spPr>
      </p:pic>
      <p:grpSp>
        <p:nvGrpSpPr>
          <p:cNvPr id="207" name="Group 362">
            <a:extLst>
              <a:ext uri="{FF2B5EF4-FFF2-40B4-BE49-F238E27FC236}">
                <a16:creationId xmlns:a16="http://schemas.microsoft.com/office/drawing/2014/main" id="{DB5B0FAA-9C56-4432-A1FA-7A709A1F2A4A}"/>
              </a:ext>
            </a:extLst>
          </p:cNvPr>
          <p:cNvGrpSpPr/>
          <p:nvPr/>
        </p:nvGrpSpPr>
        <p:grpSpPr>
          <a:xfrm>
            <a:off x="3159719" y="4480560"/>
            <a:ext cx="224280" cy="861840"/>
            <a:chOff x="3159719" y="4480560"/>
            <a:chExt cx="224280" cy="861840"/>
          </a:xfrm>
        </p:grpSpPr>
        <p:sp>
          <p:nvSpPr>
            <p:cNvPr id="208" name="Line 363">
              <a:extLst>
                <a:ext uri="{FF2B5EF4-FFF2-40B4-BE49-F238E27FC236}">
                  <a16:creationId xmlns:a16="http://schemas.microsoft.com/office/drawing/2014/main" id="{C7CB5129-2489-436B-A0FB-B778EEEC3FFD}"/>
                </a:ext>
              </a:extLst>
            </p:cNvPr>
            <p:cNvSpPr/>
            <p:nvPr/>
          </p:nvSpPr>
          <p:spPr>
            <a:xfrm>
              <a:off x="3170520" y="4945319"/>
              <a:ext cx="0" cy="397081"/>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09" name="Line 364">
              <a:extLst>
                <a:ext uri="{FF2B5EF4-FFF2-40B4-BE49-F238E27FC236}">
                  <a16:creationId xmlns:a16="http://schemas.microsoft.com/office/drawing/2014/main" id="{CF2513DE-BE9D-4310-97F0-51DD29F7A08B}"/>
                </a:ext>
              </a:extLst>
            </p:cNvPr>
            <p:cNvSpPr/>
            <p:nvPr/>
          </p:nvSpPr>
          <p:spPr>
            <a:xfrm>
              <a:off x="3369600" y="4878720"/>
              <a:ext cx="0" cy="39852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210" name="Group 365">
              <a:extLst>
                <a:ext uri="{FF2B5EF4-FFF2-40B4-BE49-F238E27FC236}">
                  <a16:creationId xmlns:a16="http://schemas.microsoft.com/office/drawing/2014/main" id="{CEC726D1-3BB4-4462-B8DD-2521E878208E}"/>
                </a:ext>
              </a:extLst>
            </p:cNvPr>
            <p:cNvGrpSpPr/>
            <p:nvPr/>
          </p:nvGrpSpPr>
          <p:grpSpPr>
            <a:xfrm>
              <a:off x="3159719" y="4480560"/>
              <a:ext cx="224280" cy="577440"/>
              <a:chOff x="3159719" y="4480560"/>
              <a:chExt cx="224280" cy="577440"/>
            </a:xfrm>
          </p:grpSpPr>
          <p:sp>
            <p:nvSpPr>
              <p:cNvPr id="211" name="Freeform 366">
                <a:extLst>
                  <a:ext uri="{FF2B5EF4-FFF2-40B4-BE49-F238E27FC236}">
                    <a16:creationId xmlns:a16="http://schemas.microsoft.com/office/drawing/2014/main" id="{6718C2D1-3BCF-4CA1-9212-8AE299D05C2F}"/>
                  </a:ext>
                </a:extLst>
              </p:cNvPr>
              <p:cNvSpPr/>
              <p:nvPr/>
            </p:nvSpPr>
            <p:spPr>
              <a:xfrm>
                <a:off x="3159719" y="4480560"/>
                <a:ext cx="224280" cy="577440"/>
              </a:xfrm>
              <a:custGeom>
                <a:avLst/>
                <a:gdLst>
                  <a:gd name="f0" fmla="val 0"/>
                  <a:gd name="f1" fmla="val 141"/>
                  <a:gd name="f2" fmla="val 364"/>
                  <a:gd name="f3" fmla="val 53"/>
                  <a:gd name="f4" fmla="val 12"/>
                  <a:gd name="f5" fmla="val 104"/>
                  <a:gd name="f6" fmla="val 103"/>
                  <a:gd name="f7" fmla="val 61"/>
                  <a:gd name="f8" fmla="val 123"/>
                  <a:gd name="f9" fmla="val 65"/>
                  <a:gd name="f10" fmla="val 82"/>
                  <a:gd name="f11" fmla="val 270"/>
                  <a:gd name="f12" fmla="val 121"/>
                  <a:gd name="f13" fmla="val 333"/>
                  <a:gd name="f14" fmla="val 33"/>
                  <a:gd name="f15" fmla="val 308"/>
                  <a:gd name="f16" fmla="val 120"/>
                  <a:gd name="f17" fmla="val 29"/>
                  <a:gd name="f18" fmla="val 85"/>
                  <a:gd name="f19" fmla="val 73"/>
                  <a:gd name="f20" fmla="val 15"/>
                </a:gdLst>
                <a:ahLst/>
                <a:cxnLst>
                  <a:cxn ang="3cd4">
                    <a:pos x="hc" y="t"/>
                  </a:cxn>
                  <a:cxn ang="0">
                    <a:pos x="r" y="vc"/>
                  </a:cxn>
                  <a:cxn ang="cd4">
                    <a:pos x="hc" y="b"/>
                  </a:cxn>
                  <a:cxn ang="cd2">
                    <a:pos x="l" y="vc"/>
                  </a:cxn>
                </a:cxnLst>
                <a:rect l="l" t="t" r="r" b="b"/>
                <a:pathLst>
                  <a:path w="141" h="364">
                    <a:moveTo>
                      <a:pt x="f3" y="f4"/>
                    </a:moveTo>
                    <a:lnTo>
                      <a:pt x="f5" y="f0"/>
                    </a:lnTo>
                    <a:lnTo>
                      <a:pt x="f6" y="f7"/>
                    </a:lnTo>
                    <a:lnTo>
                      <a:pt x="f8" y="f9"/>
                    </a:lnTo>
                    <a:lnTo>
                      <a:pt x="f1" y="f10"/>
                    </a:lnTo>
                    <a:lnTo>
                      <a:pt x="f1" y="f11"/>
                    </a:lnTo>
                    <a:lnTo>
                      <a:pt x="f12" y="f13"/>
                    </a:lnTo>
                    <a:lnTo>
                      <a:pt x="f14" y="f2"/>
                    </a:lnTo>
                    <a:lnTo>
                      <a:pt x="f0" y="f15"/>
                    </a:lnTo>
                    <a:lnTo>
                      <a:pt x="f0" y="f16"/>
                    </a:lnTo>
                    <a:lnTo>
                      <a:pt x="f17" y="f18"/>
                    </a:lnTo>
                    <a:lnTo>
                      <a:pt x="f3" y="f19"/>
                    </a:lnTo>
                    <a:lnTo>
                      <a:pt x="f3" y="f2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12" name="Freeform 367">
                <a:extLst>
                  <a:ext uri="{FF2B5EF4-FFF2-40B4-BE49-F238E27FC236}">
                    <a16:creationId xmlns:a16="http://schemas.microsoft.com/office/drawing/2014/main" id="{9BD3D5C1-B95B-49E9-AB7A-D660C5D6A8B1}"/>
                  </a:ext>
                </a:extLst>
              </p:cNvPr>
              <p:cNvSpPr/>
              <p:nvPr/>
            </p:nvSpPr>
            <p:spPr>
              <a:xfrm>
                <a:off x="3159719" y="4604400"/>
                <a:ext cx="88920" cy="448919"/>
              </a:xfrm>
              <a:custGeom>
                <a:avLst/>
                <a:gdLst>
                  <a:gd name="f0" fmla="val 0"/>
                  <a:gd name="f1" fmla="val 56"/>
                  <a:gd name="f2" fmla="val 283"/>
                  <a:gd name="f3" fmla="val 230"/>
                  <a:gd name="f4" fmla="val 36"/>
                  <a:gd name="f5" fmla="val 277"/>
                  <a:gd name="f6" fmla="val 6"/>
                  <a:gd name="f7" fmla="val 45"/>
                </a:gdLst>
                <a:ahLst/>
                <a:cxnLst>
                  <a:cxn ang="3cd4">
                    <a:pos x="hc" y="t"/>
                  </a:cxn>
                  <a:cxn ang="0">
                    <a:pos x="r" y="vc"/>
                  </a:cxn>
                  <a:cxn ang="cd4">
                    <a:pos x="hc" y="b"/>
                  </a:cxn>
                  <a:cxn ang="cd2">
                    <a:pos x="l" y="vc"/>
                  </a:cxn>
                </a:cxnLst>
                <a:rect l="l" t="t" r="r" b="b"/>
                <a:pathLst>
                  <a:path w="56" h="283">
                    <a:moveTo>
                      <a:pt x="f0" y="f3"/>
                    </a:moveTo>
                    <a:lnTo>
                      <a:pt x="f4" y="f2"/>
                    </a:lnTo>
                    <a:lnTo>
                      <a:pt x="f1" y="f5"/>
                    </a:lnTo>
                    <a:lnTo>
                      <a:pt x="f1" y="f0"/>
                    </a:lnTo>
                    <a:lnTo>
                      <a:pt x="f4" y="f6"/>
                    </a:lnTo>
                    <a:lnTo>
                      <a:pt x="f0" y="f7"/>
                    </a:lnTo>
                    <a:lnTo>
                      <a:pt x="f0" y="f3"/>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sp>
        <p:nvSpPr>
          <p:cNvPr id="213" name="AutoShape 28">
            <a:extLst>
              <a:ext uri="{FF2B5EF4-FFF2-40B4-BE49-F238E27FC236}">
                <a16:creationId xmlns:a16="http://schemas.microsoft.com/office/drawing/2014/main" id="{BF73477A-E856-464C-873B-3A4C23CE55EA}"/>
              </a:ext>
            </a:extLst>
          </p:cNvPr>
          <p:cNvSpPr/>
          <p:nvPr/>
        </p:nvSpPr>
        <p:spPr>
          <a:xfrm>
            <a:off x="4797000" y="4650120"/>
            <a:ext cx="323640" cy="1801080"/>
          </a:xfrm>
          <a:custGeom>
            <a:avLst>
              <a:gd name="f0" fmla="val 5400"/>
            </a:avLst>
            <a:gdLst>
              <a:gd name="f1" fmla="val 10800000"/>
              <a:gd name="f2" fmla="val 5400000"/>
              <a:gd name="f3" fmla="val 180"/>
              <a:gd name="f4" fmla="val w"/>
              <a:gd name="f5" fmla="val h"/>
              <a:gd name="f6" fmla="val 0"/>
              <a:gd name="f7" fmla="val 88"/>
              <a:gd name="f8" fmla="val 21600"/>
              <a:gd name="f9" fmla="val 44"/>
              <a:gd name="f10" fmla="val -2147483647"/>
              <a:gd name="f11" fmla="val 2147483647"/>
              <a:gd name="f12" fmla="val 10800"/>
              <a:gd name="f13" fmla="val 20"/>
              <a:gd name="f14" fmla="val 68"/>
              <a:gd name="f15" fmla="+- 0 0 0"/>
              <a:gd name="f16" fmla="*/ f4 1 88"/>
              <a:gd name="f17" fmla="*/ f5 1 21600"/>
              <a:gd name="f18" fmla="pin 0 f0 10800"/>
              <a:gd name="f19" fmla="*/ f15 f1 1"/>
              <a:gd name="f20" fmla="*/ f18 2 1"/>
              <a:gd name="f21" fmla="*/ f9 f16 1"/>
              <a:gd name="f22" fmla="*/ f18 f17 1"/>
              <a:gd name="f23" fmla="*/ 0 f16 1"/>
              <a:gd name="f24" fmla="*/ 88 f16 1"/>
              <a:gd name="f25" fmla="*/ 44 f16 1"/>
              <a:gd name="f26" fmla="*/ f19 1 f3"/>
              <a:gd name="f27" fmla="*/ 0 f17 1"/>
              <a:gd name="f28" fmla="*/ 10800 f17 1"/>
              <a:gd name="f29" fmla="*/ 21600 f17 1"/>
              <a:gd name="f30" fmla="*/ f20 1 4"/>
              <a:gd name="f31" fmla="*/ f20 1 2"/>
              <a:gd name="f32" fmla="+- f26 0 f2"/>
              <a:gd name="f33" fmla="*/ f30 6 1"/>
              <a:gd name="f34" fmla="+- 21600 0 f30"/>
              <a:gd name="f35" fmla="*/ f31 f17 1"/>
              <a:gd name="f36" fmla="*/ f33 1 11"/>
              <a:gd name="f37" fmla="*/ f34 f17 1"/>
              <a:gd name="f38" fmla="+- f30 0 f36"/>
              <a:gd name="f39" fmla="+- f34 f36 0"/>
              <a:gd name="f40" fmla="+- f30 f36 0"/>
            </a:gdLst>
            <a:ahLst>
              <a:ahXY gdRefY="f0" minY="f6" maxY="f12">
                <a:pos x="f21" y="f22"/>
              </a:ahXY>
            </a:ahLst>
            <a:cxnLst>
              <a:cxn ang="3cd4">
                <a:pos x="hc" y="t"/>
              </a:cxn>
              <a:cxn ang="0">
                <a:pos x="r" y="vc"/>
              </a:cxn>
              <a:cxn ang="cd4">
                <a:pos x="hc" y="b"/>
              </a:cxn>
              <a:cxn ang="cd2">
                <a:pos x="l" y="vc"/>
              </a:cxn>
              <a:cxn ang="f32">
                <a:pos x="f25" y="f35"/>
              </a:cxn>
              <a:cxn ang="f32">
                <a:pos x="f25" y="f27"/>
              </a:cxn>
              <a:cxn ang="f32">
                <a:pos x="f23" y="f28"/>
              </a:cxn>
              <a:cxn ang="f32">
                <a:pos x="f25" y="f29"/>
              </a:cxn>
              <a:cxn ang="f32">
                <a:pos x="f24" y="f28"/>
              </a:cxn>
            </a:cxnLst>
            <a:rect l="f23" t="f35" r="f24" b="f37"/>
            <a:pathLst>
              <a:path w="88" h="21600">
                <a:moveTo>
                  <a:pt x="f9" y="f6"/>
                </a:moveTo>
                <a:cubicBezTo>
                  <a:pt x="f13" y="f6"/>
                  <a:pt x="f6" y="f38"/>
                  <a:pt x="f6" y="f30"/>
                </a:cubicBezTo>
                <a:lnTo>
                  <a:pt x="f6" y="f34"/>
                </a:lnTo>
                <a:cubicBezTo>
                  <a:pt x="f6" y="f39"/>
                  <a:pt x="f13" y="f8"/>
                  <a:pt x="f9" y="f8"/>
                </a:cubicBezTo>
                <a:cubicBezTo>
                  <a:pt x="f14" y="f8"/>
                  <a:pt x="f7" y="f39"/>
                  <a:pt x="f7" y="f34"/>
                </a:cubicBezTo>
                <a:lnTo>
                  <a:pt x="f7" y="f30"/>
                </a:lnTo>
                <a:cubicBezTo>
                  <a:pt x="f7" y="f38"/>
                  <a:pt x="f14" y="f6"/>
                  <a:pt x="f9" y="f6"/>
                </a:cubicBezTo>
                <a:close/>
              </a:path>
              <a:path w="88" h="21600">
                <a:moveTo>
                  <a:pt x="f9" y="f6"/>
                </a:moveTo>
                <a:cubicBezTo>
                  <a:pt x="f13" y="f6"/>
                  <a:pt x="f6" y="f38"/>
                  <a:pt x="f6" y="f30"/>
                </a:cubicBezTo>
                <a:cubicBezTo>
                  <a:pt x="f6" y="f40"/>
                  <a:pt x="f13" y="f31"/>
                  <a:pt x="f9" y="f31"/>
                </a:cubicBezTo>
                <a:cubicBezTo>
                  <a:pt x="f14" y="f31"/>
                  <a:pt x="f7" y="f40"/>
                  <a:pt x="f7" y="f30"/>
                </a:cubicBezTo>
                <a:cubicBezTo>
                  <a:pt x="f7" y="f38"/>
                  <a:pt x="f14" y="f6"/>
                  <a:pt x="f9" y="f6"/>
                </a:cubicBezTo>
                <a:close/>
              </a:path>
            </a:pathLst>
          </a:custGeom>
          <a:solidFill>
            <a:srgbClr val="73D9F1"/>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14" name="AutoShape 28">
            <a:extLst>
              <a:ext uri="{FF2B5EF4-FFF2-40B4-BE49-F238E27FC236}">
                <a16:creationId xmlns:a16="http://schemas.microsoft.com/office/drawing/2014/main" id="{A5B10650-3655-4488-B987-8F30AB951DD1}"/>
              </a:ext>
            </a:extLst>
          </p:cNvPr>
          <p:cNvSpPr/>
          <p:nvPr/>
        </p:nvSpPr>
        <p:spPr>
          <a:xfrm>
            <a:off x="548640" y="8210160"/>
            <a:ext cx="323640" cy="568080"/>
          </a:xfrm>
          <a:custGeom>
            <a:avLst>
              <a:gd name="f0" fmla="val 5400"/>
            </a:avLst>
            <a:gdLst>
              <a:gd name="f1" fmla="val 10800000"/>
              <a:gd name="f2" fmla="val 5400000"/>
              <a:gd name="f3" fmla="val 180"/>
              <a:gd name="f4" fmla="val w"/>
              <a:gd name="f5" fmla="val h"/>
              <a:gd name="f6" fmla="val 0"/>
              <a:gd name="f7" fmla="val 88"/>
              <a:gd name="f8" fmla="val 21600"/>
              <a:gd name="f9" fmla="val 44"/>
              <a:gd name="f10" fmla="val -2147483647"/>
              <a:gd name="f11" fmla="val 2147483647"/>
              <a:gd name="f12" fmla="val 10800"/>
              <a:gd name="f13" fmla="val 20"/>
              <a:gd name="f14" fmla="val 68"/>
              <a:gd name="f15" fmla="+- 0 0 0"/>
              <a:gd name="f16" fmla="*/ f4 1 88"/>
              <a:gd name="f17" fmla="*/ f5 1 21600"/>
              <a:gd name="f18" fmla="pin 0 f0 10800"/>
              <a:gd name="f19" fmla="*/ f15 f1 1"/>
              <a:gd name="f20" fmla="*/ f18 2 1"/>
              <a:gd name="f21" fmla="*/ f9 f16 1"/>
              <a:gd name="f22" fmla="*/ f18 f17 1"/>
              <a:gd name="f23" fmla="*/ 0 f16 1"/>
              <a:gd name="f24" fmla="*/ 88 f16 1"/>
              <a:gd name="f25" fmla="*/ 44 f16 1"/>
              <a:gd name="f26" fmla="*/ f19 1 f3"/>
              <a:gd name="f27" fmla="*/ 0 f17 1"/>
              <a:gd name="f28" fmla="*/ 10800 f17 1"/>
              <a:gd name="f29" fmla="*/ 21600 f17 1"/>
              <a:gd name="f30" fmla="*/ f20 1 4"/>
              <a:gd name="f31" fmla="*/ f20 1 2"/>
              <a:gd name="f32" fmla="+- f26 0 f2"/>
              <a:gd name="f33" fmla="*/ f30 6 1"/>
              <a:gd name="f34" fmla="+- 21600 0 f30"/>
              <a:gd name="f35" fmla="*/ f31 f17 1"/>
              <a:gd name="f36" fmla="*/ f33 1 11"/>
              <a:gd name="f37" fmla="*/ f34 f17 1"/>
              <a:gd name="f38" fmla="+- f30 0 f36"/>
              <a:gd name="f39" fmla="+- f34 f36 0"/>
              <a:gd name="f40" fmla="+- f30 f36 0"/>
            </a:gdLst>
            <a:ahLst>
              <a:ahXY gdRefY="f0" minY="f6" maxY="f12">
                <a:pos x="f21" y="f22"/>
              </a:ahXY>
            </a:ahLst>
            <a:cxnLst>
              <a:cxn ang="3cd4">
                <a:pos x="hc" y="t"/>
              </a:cxn>
              <a:cxn ang="0">
                <a:pos x="r" y="vc"/>
              </a:cxn>
              <a:cxn ang="cd4">
                <a:pos x="hc" y="b"/>
              </a:cxn>
              <a:cxn ang="cd2">
                <a:pos x="l" y="vc"/>
              </a:cxn>
              <a:cxn ang="f32">
                <a:pos x="f25" y="f35"/>
              </a:cxn>
              <a:cxn ang="f32">
                <a:pos x="f25" y="f27"/>
              </a:cxn>
              <a:cxn ang="f32">
                <a:pos x="f23" y="f28"/>
              </a:cxn>
              <a:cxn ang="f32">
                <a:pos x="f25" y="f29"/>
              </a:cxn>
              <a:cxn ang="f32">
                <a:pos x="f24" y="f28"/>
              </a:cxn>
            </a:cxnLst>
            <a:rect l="f23" t="f35" r="f24" b="f37"/>
            <a:pathLst>
              <a:path w="88" h="21600">
                <a:moveTo>
                  <a:pt x="f9" y="f6"/>
                </a:moveTo>
                <a:cubicBezTo>
                  <a:pt x="f13" y="f6"/>
                  <a:pt x="f6" y="f38"/>
                  <a:pt x="f6" y="f30"/>
                </a:cubicBezTo>
                <a:lnTo>
                  <a:pt x="f6" y="f34"/>
                </a:lnTo>
                <a:cubicBezTo>
                  <a:pt x="f6" y="f39"/>
                  <a:pt x="f13" y="f8"/>
                  <a:pt x="f9" y="f8"/>
                </a:cubicBezTo>
                <a:cubicBezTo>
                  <a:pt x="f14" y="f8"/>
                  <a:pt x="f7" y="f39"/>
                  <a:pt x="f7" y="f34"/>
                </a:cubicBezTo>
                <a:lnTo>
                  <a:pt x="f7" y="f30"/>
                </a:lnTo>
                <a:cubicBezTo>
                  <a:pt x="f7" y="f38"/>
                  <a:pt x="f14" y="f6"/>
                  <a:pt x="f9" y="f6"/>
                </a:cubicBezTo>
                <a:close/>
              </a:path>
              <a:path w="88" h="21600">
                <a:moveTo>
                  <a:pt x="f9" y="f6"/>
                </a:moveTo>
                <a:cubicBezTo>
                  <a:pt x="f13" y="f6"/>
                  <a:pt x="f6" y="f38"/>
                  <a:pt x="f6" y="f30"/>
                </a:cubicBezTo>
                <a:cubicBezTo>
                  <a:pt x="f6" y="f40"/>
                  <a:pt x="f13" y="f31"/>
                  <a:pt x="f9" y="f31"/>
                </a:cubicBezTo>
                <a:cubicBezTo>
                  <a:pt x="f14" y="f31"/>
                  <a:pt x="f7" y="f40"/>
                  <a:pt x="f7" y="f30"/>
                </a:cubicBezTo>
                <a:cubicBezTo>
                  <a:pt x="f7" y="f38"/>
                  <a:pt x="f14" y="f6"/>
                  <a:pt x="f9" y="f6"/>
                </a:cubicBezTo>
                <a:close/>
              </a:path>
            </a:pathLst>
          </a:custGeom>
          <a:solidFill>
            <a:srgbClr val="73D9F1"/>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91123-200E-43B5-96D3-1E59264E87AD}"/>
              </a:ext>
            </a:extLst>
          </p:cNvPr>
          <p:cNvSpPr txBox="1">
            <a:spLocks noGrp="1"/>
          </p:cNvSpPr>
          <p:nvPr>
            <p:ph type="title" idx="4294967295"/>
          </p:nvPr>
        </p:nvSpPr>
        <p:spPr/>
        <p:txBody>
          <a:bodyPr/>
          <a:lstStyle/>
          <a:p>
            <a:endParaRPr lang="en-US"/>
          </a:p>
        </p:txBody>
      </p:sp>
      <p:graphicFrame>
        <p:nvGraphicFramePr>
          <p:cNvPr id="3" name="Table 2">
            <a:extLst>
              <a:ext uri="{FF2B5EF4-FFF2-40B4-BE49-F238E27FC236}">
                <a16:creationId xmlns:a16="http://schemas.microsoft.com/office/drawing/2014/main" id="{981E8BDA-C0FE-4EA6-B569-54B809D7B3E9}"/>
              </a:ext>
            </a:extLst>
          </p:cNvPr>
          <p:cNvGraphicFramePr>
            <a:graphicFrameLocks noGrp="1"/>
          </p:cNvGraphicFramePr>
          <p:nvPr/>
        </p:nvGraphicFramePr>
        <p:xfrm>
          <a:off x="158400" y="155160"/>
          <a:ext cx="7009920" cy="4142586"/>
        </p:xfrm>
        <a:graphic>
          <a:graphicData uri="http://schemas.openxmlformats.org/drawingml/2006/table">
            <a:tbl>
              <a:tblPr/>
              <a:tblGrid>
                <a:gridCol w="838080">
                  <a:extLst>
                    <a:ext uri="{9D8B030D-6E8A-4147-A177-3AD203B41FA5}">
                      <a16:colId xmlns:a16="http://schemas.microsoft.com/office/drawing/2014/main" val="3601539656"/>
                    </a:ext>
                  </a:extLst>
                </a:gridCol>
                <a:gridCol w="2749320">
                  <a:extLst>
                    <a:ext uri="{9D8B030D-6E8A-4147-A177-3AD203B41FA5}">
                      <a16:colId xmlns:a16="http://schemas.microsoft.com/office/drawing/2014/main" val="2032156201"/>
                    </a:ext>
                  </a:extLst>
                </a:gridCol>
                <a:gridCol w="2421000">
                  <a:extLst>
                    <a:ext uri="{9D8B030D-6E8A-4147-A177-3AD203B41FA5}">
                      <a16:colId xmlns:a16="http://schemas.microsoft.com/office/drawing/2014/main" val="2166727462"/>
                    </a:ext>
                  </a:extLst>
                </a:gridCol>
                <a:gridCol w="1001520">
                  <a:extLst>
                    <a:ext uri="{9D8B030D-6E8A-4147-A177-3AD203B41FA5}">
                      <a16:colId xmlns:a16="http://schemas.microsoft.com/office/drawing/2014/main" val="82906618"/>
                    </a:ext>
                  </a:extLst>
                </a:gridCol>
              </a:tblGrid>
              <a:tr h="995400">
                <a:tc>
                  <a:txBody>
                    <a:bodyPr/>
                    <a:lstStyle/>
                    <a:p>
                      <a:pPr marL="0" marR="0" indent="0" rtl="0" hangingPunct="0">
                        <a:lnSpc>
                          <a:spcPct val="100000"/>
                        </a:lnSpc>
                        <a:spcBef>
                          <a:spcPts val="0"/>
                        </a:spcBef>
                        <a:spcAft>
                          <a:spcPts val="0"/>
                        </a:spcAft>
                        <a:tabLst/>
                      </a:pPr>
                      <a:endParaRPr lang="en-US" sz="1800" b="0" i="0" u="none" strike="noStrike" kern="1200">
                        <a:ln>
                          <a:noFill/>
                        </a:ln>
                        <a:latin typeface="Arial" pitchFamily="18"/>
                        <a:ea typeface="Microsoft YaHei" pitchFamily="2"/>
                        <a:cs typeface="Arial" pitchFamily="2"/>
                      </a:endParaRPr>
                    </a:p>
                  </a:txBody>
                  <a:tcPr/>
                </a:tc>
                <a:tc gridSpan="2">
                  <a:txBody>
                    <a:bodyPr/>
                    <a:lstStyle/>
                    <a:p>
                      <a:pPr marL="0" marR="0" lvl="0" indent="0" algn="ctr" rtl="0" hangingPunct="1">
                        <a:lnSpc>
                          <a:spcPct val="100000"/>
                        </a:lnSpc>
                        <a:spcBef>
                          <a:spcPts val="360"/>
                        </a:spcBef>
                        <a:spcAft>
                          <a:spcPts val="0"/>
                        </a:spcAft>
                        <a:buNone/>
                        <a:tabLst/>
                        <a:defRPr spc="0"/>
                      </a:pPr>
                      <a:r>
                        <a:rPr lang="en-US" sz="1200" b="1" i="0" u="none" strike="noStrike" kern="1200" spc="0">
                          <a:ln>
                            <a:noFill/>
                          </a:ln>
                          <a:solidFill>
                            <a:srgbClr val="000000"/>
                          </a:solidFill>
                          <a:latin typeface="Arial" pitchFamily="18"/>
                          <a:ea typeface="Microsoft YaHei" pitchFamily="2"/>
                          <a:cs typeface="Times New Roman" pitchFamily="2"/>
                        </a:rPr>
                        <a:t>Renton Fish and Game</a:t>
                      </a:r>
                    </a:p>
                    <a:p>
                      <a:pPr marL="0" marR="0" lvl="0" indent="0" algn="ctr" rtl="0" hangingPunct="1">
                        <a:lnSpc>
                          <a:spcPct val="100000"/>
                        </a:lnSpc>
                        <a:spcBef>
                          <a:spcPts val="360"/>
                        </a:spcBef>
                        <a:spcAft>
                          <a:spcPts val="0"/>
                        </a:spcAft>
                        <a:buNone/>
                        <a:tabLst/>
                        <a:defRPr spc="0"/>
                      </a:pPr>
                      <a:r>
                        <a:rPr lang="en-US" sz="1200" b="1" i="0" u="none" strike="noStrike" kern="1200" spc="0">
                          <a:ln>
                            <a:noFill/>
                          </a:ln>
                          <a:solidFill>
                            <a:srgbClr val="000000"/>
                          </a:solidFill>
                          <a:latin typeface="Arial" pitchFamily="18"/>
                          <a:ea typeface="Microsoft YaHei" pitchFamily="2"/>
                          <a:cs typeface="Times New Roman" pitchFamily="2"/>
                        </a:rPr>
                        <a:t>Bay #5</a:t>
                      </a:r>
                    </a:p>
                    <a:p>
                      <a:pPr marL="0" marR="0" lvl="0" indent="0" algn="ctr" rtl="0" hangingPunct="1">
                        <a:lnSpc>
                          <a:spcPct val="100000"/>
                        </a:lnSpc>
                        <a:spcBef>
                          <a:spcPts val="360"/>
                        </a:spcBef>
                        <a:spcAft>
                          <a:spcPts val="0"/>
                        </a:spcAft>
                        <a:buNone/>
                        <a:tabLst/>
                        <a:defRPr spc="0"/>
                      </a:pPr>
                      <a:r>
                        <a:rPr lang="en-US" sz="1200" b="1" i="0" u="none" strike="noStrike" kern="1200" spc="0">
                          <a:ln>
                            <a:noFill/>
                          </a:ln>
                          <a:solidFill>
                            <a:srgbClr val="000000"/>
                          </a:solidFill>
                          <a:latin typeface="Arial" pitchFamily="18"/>
                          <a:ea typeface="Microsoft YaHei" pitchFamily="2"/>
                          <a:cs typeface="Times New Roman" pitchFamily="2"/>
                        </a:rPr>
                        <a:t>Stage: Lunch with Ben</a:t>
                      </a:r>
                    </a:p>
                    <a:p>
                      <a:pPr marL="0" marR="0" lvl="0" indent="0" algn="ctr" rtl="0" hangingPunct="1">
                        <a:lnSpc>
                          <a:spcPct val="100000"/>
                        </a:lnSpc>
                        <a:spcBef>
                          <a:spcPts val="629"/>
                        </a:spcBef>
                        <a:spcAft>
                          <a:spcPts val="0"/>
                        </a:spcAft>
                        <a:buNone/>
                        <a:tabLst/>
                        <a:defRPr spc="0"/>
                      </a:pPr>
                      <a:r>
                        <a:rPr lang="en-US" sz="1200" b="1" i="0" u="none" strike="noStrike" kern="1200" spc="0">
                          <a:ln>
                            <a:noFill/>
                          </a:ln>
                          <a:solidFill>
                            <a:srgbClr val="000000"/>
                          </a:solidFill>
                          <a:latin typeface="Arial" pitchFamily="18"/>
                          <a:ea typeface="Microsoft YaHei" pitchFamily="2"/>
                          <a:cs typeface="Times New Roman" pitchFamily="2"/>
                        </a:rPr>
                        <a:t>Course Designer: MV</a:t>
                      </a:r>
                    </a:p>
                  </a:txBody>
                  <a:tcPr/>
                </a:tc>
                <a:tc hMerge="1">
                  <a:txBody>
                    <a:bodyPr/>
                    <a:lstStyle/>
                    <a:p>
                      <a:endParaRPr lang="en-US"/>
                    </a:p>
                  </a:txBody>
                  <a:tcPr/>
                </a:tc>
                <a:tc>
                  <a:txBody>
                    <a:bodyPr/>
                    <a:lstStyle/>
                    <a:p>
                      <a:pPr marL="0" marR="0" indent="0" rtl="0" hangingPunct="0">
                        <a:lnSpc>
                          <a:spcPct val="100000"/>
                        </a:lnSpc>
                        <a:spcBef>
                          <a:spcPts val="0"/>
                        </a:spcBef>
                        <a:spcAft>
                          <a:spcPts val="0"/>
                        </a:spcAft>
                        <a:tabLst/>
                      </a:pPr>
                      <a:endParaRPr lang="en-US" sz="1800" b="0" i="0" u="none" strike="noStrike" kern="1200">
                        <a:ln>
                          <a:noFill/>
                        </a:ln>
                        <a:latin typeface="Arial" pitchFamily="18"/>
                        <a:ea typeface="Microsoft YaHei" pitchFamily="2"/>
                        <a:cs typeface="Arial" pitchFamily="2"/>
                      </a:endParaRPr>
                    </a:p>
                  </a:txBody>
                  <a:tcPr/>
                </a:tc>
                <a:extLst>
                  <a:ext uri="{0D108BD9-81ED-4DB2-BD59-A6C34878D82A}">
                    <a16:rowId xmlns:a16="http://schemas.microsoft.com/office/drawing/2014/main" val="193881840"/>
                  </a:ext>
                </a:extLst>
              </a:tr>
              <a:tr h="531720">
                <a:tc gridSpan="4">
                  <a:txBody>
                    <a:bodyPr/>
                    <a:lstStyle/>
                    <a:p>
                      <a:pPr marL="0" marR="0" lvl="0" indent="0" algn="l" rtl="0" hangingPunct="1">
                        <a:lnSpc>
                          <a:spcPct val="90000"/>
                        </a:lnSpc>
                        <a:spcBef>
                          <a:spcPts val="179"/>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Scenario:  After every match Ben and Fred would head out for lunch and talk about the match. While discussing who came closer to death during new shooter orientation a group of local Antifa clowns decides storm the place and shoot the place up. Good thing you are warmed up from IDPA, get to it!  </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56862748"/>
                  </a:ext>
                </a:extLst>
              </a:tr>
              <a:tr h="1041119">
                <a:tc gridSpan="2">
                  <a:txBody>
                    <a:bodyPr/>
                    <a:lstStyle/>
                    <a:p>
                      <a:pPr marL="0" marR="0" lvl="0" indent="0" algn="l" rtl="0" hangingPunct="1">
                        <a:lnSpc>
                          <a:spcPct val="100000"/>
                        </a:lnSpc>
                        <a:spcBef>
                          <a:spcPts val="88"/>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START POSITION:  Sitting at the table, back against chair, both elbows on table holding menu, gun loaded to division capacity and holstered. PCC: Gun on table pointed downrange.</a:t>
                      </a:r>
                    </a:p>
                  </a:txBody>
                  <a:tcPr/>
                </a:tc>
                <a:tc hMerge="1">
                  <a:txBody>
                    <a:bodyPr/>
                    <a:lstStyle/>
                    <a:p>
                      <a:endParaRPr lang="en-US"/>
                    </a:p>
                  </a:txBody>
                  <a:tcPr/>
                </a:tc>
                <a:tc rowSpan="2" gridSpan="2">
                  <a:txBody>
                    <a:bodyPr/>
                    <a:lstStyle/>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STRINGS:                 1</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SCORING:               Unlimited</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SCORED HITS:       Best 2 scored</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ROUND COUNT:     Minimum 18</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TARGETS:	         IDPA 9, 1 NT</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START-STOP:          Audible - Last shot</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CONCEALMENT:     Required</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Muzzle Safe Points: Muzzle safe markers / 180 degree rule</a:t>
                      </a:r>
                    </a:p>
                    <a:p>
                      <a:pPr marL="0" marR="0" lvl="0" indent="0" algn="l" rtl="0" hangingPunct="0">
                        <a:lnSpc>
                          <a:spcPct val="100000"/>
                        </a:lnSpc>
                        <a:spcBef>
                          <a:spcPts val="0"/>
                        </a:spcBef>
                        <a:spcAft>
                          <a:spcPts val="0"/>
                        </a:spcAft>
                        <a:buNone/>
                        <a:tabLst/>
                        <a:defRPr spc="0"/>
                      </a:pPr>
                      <a:endParaRPr lang="en-US" sz="1100" b="1" i="0" u="none" strike="noStrike" kern="1200" spc="0">
                        <a:ln>
                          <a:noFill/>
                        </a:ln>
                        <a:solidFill>
                          <a:srgbClr val="000000"/>
                        </a:solidFill>
                        <a:latin typeface="Arial" pitchFamily="18"/>
                        <a:ea typeface="ＭＳ Ｐゴシック" pitchFamily="2"/>
                        <a:cs typeface="Times New Roman" pitchFamily="2"/>
                      </a:endParaRP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SO NOTES:</a:t>
                      </a:r>
                    </a:p>
                  </a:txBody>
                  <a:tcPr/>
                </a:tc>
                <a:tc rowSpan="2" hMerge="1">
                  <a:txBody>
                    <a:bodyPr/>
                    <a:lstStyle/>
                    <a:p>
                      <a:endParaRPr lang="en-US"/>
                    </a:p>
                  </a:txBody>
                  <a:tcPr/>
                </a:tc>
                <a:extLst>
                  <a:ext uri="{0D108BD9-81ED-4DB2-BD59-A6C34878D82A}">
                    <a16:rowId xmlns:a16="http://schemas.microsoft.com/office/drawing/2014/main" val="2043069190"/>
                  </a:ext>
                </a:extLst>
              </a:tr>
              <a:tr h="1556639">
                <a:tc gridSpan="2">
                  <a:txBody>
                    <a:bodyPr/>
                    <a:lstStyle/>
                    <a:p>
                      <a:pPr marL="0" marR="0" lvl="0" indent="0" algn="l" rtl="0" hangingPunct="1">
                        <a:lnSpc>
                          <a:spcPct val="100000"/>
                        </a:lnSpc>
                        <a:spcBef>
                          <a:spcPts val="36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STAGE PROCEDURE:  At signal engage all targets with 2 shots each from available cover. T1 and T2 are in the open.</a:t>
                      </a:r>
                    </a:p>
                  </a:txBody>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2784332041"/>
                  </a:ext>
                </a:extLst>
              </a:tr>
            </a:tbl>
          </a:graphicData>
        </a:graphic>
      </p:graphicFrame>
      <p:pic>
        <p:nvPicPr>
          <p:cNvPr id="4" name="Picture 2">
            <a:extLst>
              <a:ext uri="{FF2B5EF4-FFF2-40B4-BE49-F238E27FC236}">
                <a16:creationId xmlns:a16="http://schemas.microsoft.com/office/drawing/2014/main" id="{41BECE26-04C6-4413-AF42-86CEA5A8D050}"/>
              </a:ext>
            </a:extLst>
          </p:cNvPr>
          <p:cNvPicPr>
            <a:picLocks noChangeAspect="1"/>
          </p:cNvPicPr>
          <p:nvPr/>
        </p:nvPicPr>
        <p:blipFill>
          <a:blip r:embed="rId3">
            <a:lum/>
            <a:alphaModFix/>
          </a:blip>
          <a:srcRect/>
          <a:stretch>
            <a:fillRect/>
          </a:stretch>
        </p:blipFill>
        <p:spPr>
          <a:xfrm>
            <a:off x="6238080" y="155160"/>
            <a:ext cx="930600" cy="930600"/>
          </a:xfrm>
          <a:prstGeom prst="rect">
            <a:avLst/>
          </a:prstGeom>
          <a:noFill/>
          <a:ln>
            <a:noFill/>
          </a:ln>
        </p:spPr>
      </p:pic>
      <p:sp>
        <p:nvSpPr>
          <p:cNvPr id="5" name="TextBox 17">
            <a:extLst>
              <a:ext uri="{FF2B5EF4-FFF2-40B4-BE49-F238E27FC236}">
                <a16:creationId xmlns:a16="http://schemas.microsoft.com/office/drawing/2014/main" id="{6F265D56-87AD-45CB-AF9E-5ED8A624A8D5}"/>
              </a:ext>
            </a:extLst>
          </p:cNvPr>
          <p:cNvSpPr/>
          <p:nvPr/>
        </p:nvSpPr>
        <p:spPr>
          <a:xfrm>
            <a:off x="3383280" y="804672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P1</a:t>
            </a:r>
          </a:p>
        </p:txBody>
      </p:sp>
      <p:sp>
        <p:nvSpPr>
          <p:cNvPr id="6" name="TextBox 18">
            <a:extLst>
              <a:ext uri="{FF2B5EF4-FFF2-40B4-BE49-F238E27FC236}">
                <a16:creationId xmlns:a16="http://schemas.microsoft.com/office/drawing/2014/main" id="{27878CCB-4D6E-4961-8891-EBE9F3A41938}"/>
              </a:ext>
            </a:extLst>
          </p:cNvPr>
          <p:cNvSpPr/>
          <p:nvPr/>
        </p:nvSpPr>
        <p:spPr>
          <a:xfrm>
            <a:off x="3108959" y="612648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T1</a:t>
            </a:r>
          </a:p>
        </p:txBody>
      </p:sp>
      <p:sp>
        <p:nvSpPr>
          <p:cNvPr id="7" name="TextBox 19">
            <a:extLst>
              <a:ext uri="{FF2B5EF4-FFF2-40B4-BE49-F238E27FC236}">
                <a16:creationId xmlns:a16="http://schemas.microsoft.com/office/drawing/2014/main" id="{BCB70AD8-E65A-442B-B402-C9B9609A8EF8}"/>
              </a:ext>
            </a:extLst>
          </p:cNvPr>
          <p:cNvSpPr/>
          <p:nvPr/>
        </p:nvSpPr>
        <p:spPr>
          <a:xfrm>
            <a:off x="-3651479" y="3748320"/>
            <a:ext cx="67104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PP1</a:t>
            </a:r>
          </a:p>
        </p:txBody>
      </p:sp>
      <p:grpSp>
        <p:nvGrpSpPr>
          <p:cNvPr id="8" name="Group 20">
            <a:extLst>
              <a:ext uri="{FF2B5EF4-FFF2-40B4-BE49-F238E27FC236}">
                <a16:creationId xmlns:a16="http://schemas.microsoft.com/office/drawing/2014/main" id="{2A0A0DC2-1D50-4690-A079-ABB6104FACDC}"/>
              </a:ext>
            </a:extLst>
          </p:cNvPr>
          <p:cNvGrpSpPr/>
          <p:nvPr/>
        </p:nvGrpSpPr>
        <p:grpSpPr>
          <a:xfrm>
            <a:off x="-2089439" y="1146960"/>
            <a:ext cx="685440" cy="582839"/>
            <a:chOff x="-2089439" y="1146960"/>
            <a:chExt cx="685440" cy="582839"/>
          </a:xfrm>
        </p:grpSpPr>
        <p:grpSp>
          <p:nvGrpSpPr>
            <p:cNvPr id="9" name="Group 21">
              <a:extLst>
                <a:ext uri="{FF2B5EF4-FFF2-40B4-BE49-F238E27FC236}">
                  <a16:creationId xmlns:a16="http://schemas.microsoft.com/office/drawing/2014/main" id="{B9F537AE-2315-408D-A85E-C1B70E84CD02}"/>
                </a:ext>
              </a:extLst>
            </p:cNvPr>
            <p:cNvGrpSpPr/>
            <p:nvPr/>
          </p:nvGrpSpPr>
          <p:grpSpPr>
            <a:xfrm>
              <a:off x="-1874880" y="1146960"/>
              <a:ext cx="245880" cy="303840"/>
              <a:chOff x="-1874880" y="1146960"/>
              <a:chExt cx="245880" cy="303840"/>
            </a:xfrm>
          </p:grpSpPr>
          <p:sp>
            <p:nvSpPr>
              <p:cNvPr id="10" name="Isosceles Triangle 23">
                <a:extLst>
                  <a:ext uri="{FF2B5EF4-FFF2-40B4-BE49-F238E27FC236}">
                    <a16:creationId xmlns:a16="http://schemas.microsoft.com/office/drawing/2014/main" id="{7C7BB6DF-58F8-4004-AF19-73ED35537992}"/>
                  </a:ext>
                </a:extLst>
              </p:cNvPr>
              <p:cNvSpPr/>
              <p:nvPr/>
            </p:nvSpPr>
            <p:spPr>
              <a:xfrm>
                <a:off x="-1861920" y="1146960"/>
                <a:ext cx="220320" cy="274320"/>
              </a:xfrm>
              <a:custGeom>
                <a:avLst>
                  <a:gd name="f0" fmla="val 10800"/>
                </a:avLst>
                <a:gdLst>
                  <a:gd name="f1" fmla="val 10800000"/>
                  <a:gd name="f2" fmla="val 5400000"/>
                  <a:gd name="f3" fmla="val 180"/>
                  <a:gd name="f4" fmla="val w"/>
                  <a:gd name="f5" fmla="val h"/>
                  <a:gd name="f6" fmla="val 0"/>
                  <a:gd name="f7" fmla="val 21600"/>
                  <a:gd name="f8" fmla="val -2147483647"/>
                  <a:gd name="f9" fmla="val 2147483647"/>
                  <a:gd name="f10" fmla="+- 0 0 0"/>
                  <a:gd name="f11" fmla="*/ f4 1 21600"/>
                  <a:gd name="f12" fmla="*/ f5 1 21600"/>
                  <a:gd name="f13" fmla="pin 0 f0 21600"/>
                  <a:gd name="f14" fmla="*/ f10 f1 1"/>
                  <a:gd name="f15" fmla="val f13"/>
                  <a:gd name="f16" fmla="*/ f13 1 2"/>
                  <a:gd name="f17" fmla="*/ f13 f11 1"/>
                  <a:gd name="f18" fmla="*/ f6 f12 1"/>
                  <a:gd name="f19" fmla="*/ 18000 f12 1"/>
                  <a:gd name="f20" fmla="*/ 10800 f12 1"/>
                  <a:gd name="f21" fmla="*/ 0 f12 1"/>
                  <a:gd name="f22" fmla="*/ f14 1 f3"/>
                  <a:gd name="f23" fmla="*/ 0 f11 1"/>
                  <a:gd name="f24" fmla="*/ 21600 f12 1"/>
                  <a:gd name="f25" fmla="*/ 10800 f11 1"/>
                  <a:gd name="f26" fmla="*/ 21600 f11 1"/>
                  <a:gd name="f27" fmla="+- f16 10800 0"/>
                  <a:gd name="f28" fmla="+- 21600 0 f15"/>
                  <a:gd name="f29" fmla="*/ f16 f11 1"/>
                  <a:gd name="f30" fmla="*/ f15 f11 1"/>
                  <a:gd name="f31" fmla="+- f22 0 f2"/>
                  <a:gd name="f32" fmla="*/ f28 1 2"/>
                  <a:gd name="f33" fmla="*/ f27 f11 1"/>
                  <a:gd name="f34" fmla="+- 21600 0 f32"/>
                  <a:gd name="f35" fmla="*/ f34 f11 1"/>
                </a:gdLst>
                <a:ahLst>
                  <a:ahXY gdRefX="f0" minX="f6" maxX="f7">
                    <a:pos x="f17" y="f18"/>
                  </a:ahXY>
                </a:ahLst>
                <a:cxnLst>
                  <a:cxn ang="3cd4">
                    <a:pos x="hc" y="t"/>
                  </a:cxn>
                  <a:cxn ang="0">
                    <a:pos x="r" y="vc"/>
                  </a:cxn>
                  <a:cxn ang="cd4">
                    <a:pos x="hc" y="b"/>
                  </a:cxn>
                  <a:cxn ang="cd2">
                    <a:pos x="l" y="vc"/>
                  </a:cxn>
                  <a:cxn ang="f31">
                    <a:pos x="f30" y="f21"/>
                  </a:cxn>
                  <a:cxn ang="f31">
                    <a:pos x="f29" y="f20"/>
                  </a:cxn>
                  <a:cxn ang="f31">
                    <a:pos x="f23" y="f24"/>
                  </a:cxn>
                  <a:cxn ang="f31">
                    <a:pos x="f25" y="f24"/>
                  </a:cxn>
                  <a:cxn ang="f31">
                    <a:pos x="f26" y="f24"/>
                  </a:cxn>
                  <a:cxn ang="f31">
                    <a:pos x="f35" y="f20"/>
                  </a:cxn>
                </a:cxnLst>
                <a:rect l="f29" t="f20" r="f33" b="f19"/>
                <a:pathLst>
                  <a:path w="21600" h="21600">
                    <a:moveTo>
                      <a:pt x="f15" y="f6"/>
                    </a:moveTo>
                    <a:lnTo>
                      <a:pt x="f7" y="f7"/>
                    </a:lnTo>
                    <a:lnTo>
                      <a:pt x="f6" y="f7"/>
                    </a:lnTo>
                    <a:close/>
                  </a:path>
                </a:pathLst>
              </a:custGeom>
              <a:solidFill>
                <a:srgbClr val="FF000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 name="Rectangle 24">
                <a:extLst>
                  <a:ext uri="{FF2B5EF4-FFF2-40B4-BE49-F238E27FC236}">
                    <a16:creationId xmlns:a16="http://schemas.microsoft.com/office/drawing/2014/main" id="{14CEF615-8158-45F4-A511-B6DA77419F59}"/>
                  </a:ext>
                </a:extLst>
              </p:cNvPr>
              <p:cNvSpPr/>
              <p:nvPr/>
            </p:nvSpPr>
            <p:spPr>
              <a:xfrm>
                <a:off x="-1806840" y="1147680"/>
                <a:ext cx="110160" cy="40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 name="Rectangle 25">
                <a:extLst>
                  <a:ext uri="{FF2B5EF4-FFF2-40B4-BE49-F238E27FC236}">
                    <a16:creationId xmlns:a16="http://schemas.microsoft.com/office/drawing/2014/main" id="{ABBDBC81-1942-49D7-93EE-56945DC2C18E}"/>
                  </a:ext>
                </a:extLst>
              </p:cNvPr>
              <p:cNvSpPr/>
              <p:nvPr/>
            </p:nvSpPr>
            <p:spPr>
              <a:xfrm>
                <a:off x="-1874880" y="1410480"/>
                <a:ext cx="245880" cy="40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000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sp>
          <p:nvSpPr>
            <p:cNvPr id="13" name="TextBox 22">
              <a:extLst>
                <a:ext uri="{FF2B5EF4-FFF2-40B4-BE49-F238E27FC236}">
                  <a16:creationId xmlns:a16="http://schemas.microsoft.com/office/drawing/2014/main" id="{187F3C56-8A0B-4696-B064-ABC8E6F69619}"/>
                </a:ext>
              </a:extLst>
            </p:cNvPr>
            <p:cNvSpPr/>
            <p:nvPr/>
          </p:nvSpPr>
          <p:spPr>
            <a:xfrm>
              <a:off x="-2089439" y="1396079"/>
              <a:ext cx="685440" cy="333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ctr" rtl="0" hangingPunct="0">
                <a:lnSpc>
                  <a:spcPct val="100000"/>
                </a:lnSpc>
                <a:spcBef>
                  <a:spcPts val="0"/>
                </a:spcBef>
                <a:spcAft>
                  <a:spcPts val="0"/>
                </a:spcAft>
                <a:buNone/>
                <a:tabLst/>
              </a:pPr>
              <a:r>
                <a:rPr lang="en-US" sz="800" b="1" i="0" u="none" strike="noStrike" kern="1200" spc="0">
                  <a:ln>
                    <a:noFill/>
                  </a:ln>
                  <a:latin typeface="Arial" pitchFamily="18"/>
                  <a:ea typeface="Microsoft YaHei" pitchFamily="2"/>
                  <a:cs typeface="Arial" pitchFamily="2"/>
                </a:rPr>
                <a:t>Muzzle safe cone</a:t>
              </a:r>
            </a:p>
          </p:txBody>
        </p:sp>
      </p:grpSp>
      <p:sp>
        <p:nvSpPr>
          <p:cNvPr id="14" name="Straight Connector 26">
            <a:extLst>
              <a:ext uri="{FF2B5EF4-FFF2-40B4-BE49-F238E27FC236}">
                <a16:creationId xmlns:a16="http://schemas.microsoft.com/office/drawing/2014/main" id="{512D2AD3-5F16-40C4-9929-4F905B5CE68E}"/>
              </a:ext>
            </a:extLst>
          </p:cNvPr>
          <p:cNvSpPr/>
          <p:nvPr/>
        </p:nvSpPr>
        <p:spPr>
          <a:xfrm flipH="1">
            <a:off x="-2233440" y="4486680"/>
            <a:ext cx="596880" cy="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5" name="TextBox 27">
            <a:extLst>
              <a:ext uri="{FF2B5EF4-FFF2-40B4-BE49-F238E27FC236}">
                <a16:creationId xmlns:a16="http://schemas.microsoft.com/office/drawing/2014/main" id="{BD20CDDA-FB98-4455-A398-301437735DD7}"/>
              </a:ext>
            </a:extLst>
          </p:cNvPr>
          <p:cNvSpPr/>
          <p:nvPr/>
        </p:nvSpPr>
        <p:spPr>
          <a:xfrm>
            <a:off x="1371599" y="6218999"/>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rtl="0" hangingPunct="0">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P2</a:t>
            </a:r>
          </a:p>
        </p:txBody>
      </p:sp>
      <p:sp>
        <p:nvSpPr>
          <p:cNvPr id="16" name="Straight Connector 28">
            <a:extLst>
              <a:ext uri="{FF2B5EF4-FFF2-40B4-BE49-F238E27FC236}">
                <a16:creationId xmlns:a16="http://schemas.microsoft.com/office/drawing/2014/main" id="{2D427E9A-C2F9-4E2E-B8AA-73A79E360DDD}"/>
              </a:ext>
            </a:extLst>
          </p:cNvPr>
          <p:cNvSpPr/>
          <p:nvPr/>
        </p:nvSpPr>
        <p:spPr>
          <a:xfrm flipH="1">
            <a:off x="-2225160" y="4803480"/>
            <a:ext cx="596880" cy="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7" name="TextBox 29">
            <a:extLst>
              <a:ext uri="{FF2B5EF4-FFF2-40B4-BE49-F238E27FC236}">
                <a16:creationId xmlns:a16="http://schemas.microsoft.com/office/drawing/2014/main" id="{B80C64E3-F1DD-43A3-88C8-EA255291AA42}"/>
              </a:ext>
            </a:extLst>
          </p:cNvPr>
          <p:cNvSpPr/>
          <p:nvPr/>
        </p:nvSpPr>
        <p:spPr>
          <a:xfrm>
            <a:off x="5044680" y="6217919"/>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P3</a:t>
            </a:r>
          </a:p>
        </p:txBody>
      </p:sp>
      <p:sp>
        <p:nvSpPr>
          <p:cNvPr id="18" name="Straight Connector 30">
            <a:extLst>
              <a:ext uri="{FF2B5EF4-FFF2-40B4-BE49-F238E27FC236}">
                <a16:creationId xmlns:a16="http://schemas.microsoft.com/office/drawing/2014/main" id="{A7D018BA-5587-41D7-9781-1515B9E8E0C9}"/>
              </a:ext>
            </a:extLst>
          </p:cNvPr>
          <p:cNvSpPr/>
          <p:nvPr/>
        </p:nvSpPr>
        <p:spPr>
          <a:xfrm flipH="1">
            <a:off x="-2225160" y="5153400"/>
            <a:ext cx="596880" cy="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9" name="TextBox 31">
            <a:extLst>
              <a:ext uri="{FF2B5EF4-FFF2-40B4-BE49-F238E27FC236}">
                <a16:creationId xmlns:a16="http://schemas.microsoft.com/office/drawing/2014/main" id="{67EF70CE-02ED-4871-B92A-F080E883EC51}"/>
              </a:ext>
            </a:extLst>
          </p:cNvPr>
          <p:cNvSpPr/>
          <p:nvPr/>
        </p:nvSpPr>
        <p:spPr>
          <a:xfrm>
            <a:off x="-1274760" y="496872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P4</a:t>
            </a:r>
          </a:p>
        </p:txBody>
      </p:sp>
      <p:sp>
        <p:nvSpPr>
          <p:cNvPr id="20" name="TextBox 33">
            <a:extLst>
              <a:ext uri="{FF2B5EF4-FFF2-40B4-BE49-F238E27FC236}">
                <a16:creationId xmlns:a16="http://schemas.microsoft.com/office/drawing/2014/main" id="{356E5D2C-770F-4DF6-8C4D-1F7A122E789E}"/>
              </a:ext>
            </a:extLst>
          </p:cNvPr>
          <p:cNvSpPr/>
          <p:nvPr/>
        </p:nvSpPr>
        <p:spPr>
          <a:xfrm>
            <a:off x="-1283040" y="533808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P5</a:t>
            </a:r>
          </a:p>
        </p:txBody>
      </p:sp>
      <p:sp>
        <p:nvSpPr>
          <p:cNvPr id="21" name="TextBox 35">
            <a:extLst>
              <a:ext uri="{FF2B5EF4-FFF2-40B4-BE49-F238E27FC236}">
                <a16:creationId xmlns:a16="http://schemas.microsoft.com/office/drawing/2014/main" id="{FDEB929B-30F6-40BA-8C81-FC343C0C3890}"/>
              </a:ext>
            </a:extLst>
          </p:cNvPr>
          <p:cNvSpPr/>
          <p:nvPr/>
        </p:nvSpPr>
        <p:spPr>
          <a:xfrm>
            <a:off x="-1274760" y="5654879"/>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P6</a:t>
            </a:r>
          </a:p>
        </p:txBody>
      </p:sp>
      <p:sp>
        <p:nvSpPr>
          <p:cNvPr id="22" name="TextBox 36">
            <a:extLst>
              <a:ext uri="{FF2B5EF4-FFF2-40B4-BE49-F238E27FC236}">
                <a16:creationId xmlns:a16="http://schemas.microsoft.com/office/drawing/2014/main" id="{BFF3E6C1-2515-4328-BA0F-6D2C5B8B28F9}"/>
              </a:ext>
            </a:extLst>
          </p:cNvPr>
          <p:cNvSpPr/>
          <p:nvPr/>
        </p:nvSpPr>
        <p:spPr>
          <a:xfrm>
            <a:off x="3673080" y="612756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T2</a:t>
            </a:r>
          </a:p>
        </p:txBody>
      </p:sp>
      <p:sp>
        <p:nvSpPr>
          <p:cNvPr id="23" name="TextBox 37">
            <a:extLst>
              <a:ext uri="{FF2B5EF4-FFF2-40B4-BE49-F238E27FC236}">
                <a16:creationId xmlns:a16="http://schemas.microsoft.com/office/drawing/2014/main" id="{766C1B6E-CB89-4024-808D-2C2132C1083F}"/>
              </a:ext>
            </a:extLst>
          </p:cNvPr>
          <p:cNvSpPr/>
          <p:nvPr/>
        </p:nvSpPr>
        <p:spPr>
          <a:xfrm>
            <a:off x="182880" y="503028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T3</a:t>
            </a:r>
          </a:p>
        </p:txBody>
      </p:sp>
      <p:sp>
        <p:nvSpPr>
          <p:cNvPr id="24" name="TextBox 38">
            <a:extLst>
              <a:ext uri="{FF2B5EF4-FFF2-40B4-BE49-F238E27FC236}">
                <a16:creationId xmlns:a16="http://schemas.microsoft.com/office/drawing/2014/main" id="{59C6E215-ED5C-43B6-9A95-2C95C1381FC1}"/>
              </a:ext>
            </a:extLst>
          </p:cNvPr>
          <p:cNvSpPr/>
          <p:nvPr/>
        </p:nvSpPr>
        <p:spPr>
          <a:xfrm>
            <a:off x="182880" y="448164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T4</a:t>
            </a:r>
          </a:p>
        </p:txBody>
      </p:sp>
      <p:sp>
        <p:nvSpPr>
          <p:cNvPr id="25" name="TextBox 39">
            <a:extLst>
              <a:ext uri="{FF2B5EF4-FFF2-40B4-BE49-F238E27FC236}">
                <a16:creationId xmlns:a16="http://schemas.microsoft.com/office/drawing/2014/main" id="{03D1950D-C5AF-48D5-97F9-D6222D1B7CF6}"/>
              </a:ext>
            </a:extLst>
          </p:cNvPr>
          <p:cNvSpPr/>
          <p:nvPr/>
        </p:nvSpPr>
        <p:spPr>
          <a:xfrm>
            <a:off x="1371599" y="490536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T5</a:t>
            </a:r>
          </a:p>
        </p:txBody>
      </p:sp>
      <p:sp>
        <p:nvSpPr>
          <p:cNvPr id="26" name="TextBox 40">
            <a:extLst>
              <a:ext uri="{FF2B5EF4-FFF2-40B4-BE49-F238E27FC236}">
                <a16:creationId xmlns:a16="http://schemas.microsoft.com/office/drawing/2014/main" id="{8FDF817E-568B-403A-A278-C2BABA556761}"/>
              </a:ext>
            </a:extLst>
          </p:cNvPr>
          <p:cNvSpPr/>
          <p:nvPr/>
        </p:nvSpPr>
        <p:spPr>
          <a:xfrm>
            <a:off x="1458360" y="438912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T6</a:t>
            </a:r>
          </a:p>
        </p:txBody>
      </p:sp>
      <p:sp>
        <p:nvSpPr>
          <p:cNvPr id="27" name="TextBox 41">
            <a:extLst>
              <a:ext uri="{FF2B5EF4-FFF2-40B4-BE49-F238E27FC236}">
                <a16:creationId xmlns:a16="http://schemas.microsoft.com/office/drawing/2014/main" id="{CF730793-4E5C-403F-9C61-35CDC0D2BECA}"/>
              </a:ext>
            </a:extLst>
          </p:cNvPr>
          <p:cNvSpPr/>
          <p:nvPr/>
        </p:nvSpPr>
        <p:spPr>
          <a:xfrm>
            <a:off x="6583679" y="448164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T7</a:t>
            </a:r>
          </a:p>
        </p:txBody>
      </p:sp>
      <p:sp>
        <p:nvSpPr>
          <p:cNvPr id="28" name="TextBox 42">
            <a:extLst>
              <a:ext uri="{FF2B5EF4-FFF2-40B4-BE49-F238E27FC236}">
                <a16:creationId xmlns:a16="http://schemas.microsoft.com/office/drawing/2014/main" id="{539905B0-3744-4AE3-8572-B11FCB2EF258}"/>
              </a:ext>
            </a:extLst>
          </p:cNvPr>
          <p:cNvSpPr/>
          <p:nvPr/>
        </p:nvSpPr>
        <p:spPr>
          <a:xfrm>
            <a:off x="5547240" y="466344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T8</a:t>
            </a:r>
          </a:p>
        </p:txBody>
      </p:sp>
      <p:sp>
        <p:nvSpPr>
          <p:cNvPr id="29" name="TextBox 43">
            <a:extLst>
              <a:ext uri="{FF2B5EF4-FFF2-40B4-BE49-F238E27FC236}">
                <a16:creationId xmlns:a16="http://schemas.microsoft.com/office/drawing/2014/main" id="{D7B20C61-B1B2-495E-A1C8-322271B287DE}"/>
              </a:ext>
            </a:extLst>
          </p:cNvPr>
          <p:cNvSpPr/>
          <p:nvPr/>
        </p:nvSpPr>
        <p:spPr>
          <a:xfrm>
            <a:off x="4572000" y="429876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T9</a:t>
            </a:r>
          </a:p>
        </p:txBody>
      </p:sp>
      <p:grpSp>
        <p:nvGrpSpPr>
          <p:cNvPr id="30" name="Group 49">
            <a:extLst>
              <a:ext uri="{FF2B5EF4-FFF2-40B4-BE49-F238E27FC236}">
                <a16:creationId xmlns:a16="http://schemas.microsoft.com/office/drawing/2014/main" id="{83B5B313-BF0C-4830-87A7-4657F84B28F6}"/>
              </a:ext>
            </a:extLst>
          </p:cNvPr>
          <p:cNvGrpSpPr/>
          <p:nvPr/>
        </p:nvGrpSpPr>
        <p:grpSpPr>
          <a:xfrm>
            <a:off x="-3221279" y="7662240"/>
            <a:ext cx="533519" cy="442800"/>
            <a:chOff x="-3221279" y="7662240"/>
            <a:chExt cx="533519" cy="442800"/>
          </a:xfrm>
        </p:grpSpPr>
        <p:grpSp>
          <p:nvGrpSpPr>
            <p:cNvPr id="31" name="Group 50">
              <a:extLst>
                <a:ext uri="{FF2B5EF4-FFF2-40B4-BE49-F238E27FC236}">
                  <a16:creationId xmlns:a16="http://schemas.microsoft.com/office/drawing/2014/main" id="{13C586D8-CCF9-4424-A8A7-B969C3BDA239}"/>
                </a:ext>
              </a:extLst>
            </p:cNvPr>
            <p:cNvGrpSpPr/>
            <p:nvPr/>
          </p:nvGrpSpPr>
          <p:grpSpPr>
            <a:xfrm>
              <a:off x="-3221279" y="7662240"/>
              <a:ext cx="533519" cy="442800"/>
              <a:chOff x="-3221279" y="7662240"/>
              <a:chExt cx="533519" cy="442800"/>
            </a:xfrm>
          </p:grpSpPr>
          <p:sp>
            <p:nvSpPr>
              <p:cNvPr id="32" name="Straight Connector 52">
                <a:extLst>
                  <a:ext uri="{FF2B5EF4-FFF2-40B4-BE49-F238E27FC236}">
                    <a16:creationId xmlns:a16="http://schemas.microsoft.com/office/drawing/2014/main" id="{A07FA235-001F-4CE7-BB8C-5298EC891697}"/>
                  </a:ext>
                </a:extLst>
              </p:cNvPr>
              <p:cNvSpPr/>
              <p:nvPr/>
            </p:nvSpPr>
            <p:spPr>
              <a:xfrm flipH="1">
                <a:off x="-3221279" y="7672680"/>
                <a:ext cx="533519" cy="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3" name="Straight Connector 53">
                <a:extLst>
                  <a:ext uri="{FF2B5EF4-FFF2-40B4-BE49-F238E27FC236}">
                    <a16:creationId xmlns:a16="http://schemas.microsoft.com/office/drawing/2014/main" id="{F9A5BB77-B7F9-482B-A64E-7EB699FDB2FB}"/>
                  </a:ext>
                </a:extLst>
              </p:cNvPr>
              <p:cNvSpPr/>
              <p:nvPr/>
            </p:nvSpPr>
            <p:spPr>
              <a:xfrm>
                <a:off x="-2687760" y="7662240"/>
                <a:ext cx="0" cy="431999"/>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4" name="Straight Connector 54">
                <a:extLst>
                  <a:ext uri="{FF2B5EF4-FFF2-40B4-BE49-F238E27FC236}">
                    <a16:creationId xmlns:a16="http://schemas.microsoft.com/office/drawing/2014/main" id="{37E6000C-809B-40FE-AB98-3BFB2C19E697}"/>
                  </a:ext>
                </a:extLst>
              </p:cNvPr>
              <p:cNvSpPr/>
              <p:nvPr/>
            </p:nvSpPr>
            <p:spPr>
              <a:xfrm>
                <a:off x="-3221279" y="7662240"/>
                <a:ext cx="0" cy="431999"/>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5" name="Straight Connector 56">
                <a:extLst>
                  <a:ext uri="{FF2B5EF4-FFF2-40B4-BE49-F238E27FC236}">
                    <a16:creationId xmlns:a16="http://schemas.microsoft.com/office/drawing/2014/main" id="{AC583D23-03C6-41EB-9324-B655CB39EE2E}"/>
                  </a:ext>
                </a:extLst>
              </p:cNvPr>
              <p:cNvSpPr/>
              <p:nvPr/>
            </p:nvSpPr>
            <p:spPr>
              <a:xfrm flipH="1">
                <a:off x="-3221279" y="8105040"/>
                <a:ext cx="533519" cy="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sp>
          <p:nvSpPr>
            <p:cNvPr id="36" name="TextBox 51">
              <a:extLst>
                <a:ext uri="{FF2B5EF4-FFF2-40B4-BE49-F238E27FC236}">
                  <a16:creationId xmlns:a16="http://schemas.microsoft.com/office/drawing/2014/main" id="{3CD15568-B9A5-4C99-B7C9-314AD8DC55BC}"/>
                </a:ext>
              </a:extLst>
            </p:cNvPr>
            <p:cNvSpPr/>
            <p:nvPr/>
          </p:nvSpPr>
          <p:spPr>
            <a:xfrm>
              <a:off x="-3156479" y="7698960"/>
              <a:ext cx="33552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rtl="0" hangingPunct="0">
                <a:lnSpc>
                  <a:spcPct val="100000"/>
                </a:lnSpc>
                <a:spcBef>
                  <a:spcPts val="0"/>
                </a:spcBef>
                <a:spcAft>
                  <a:spcPts val="0"/>
                </a:spcAft>
                <a:buNone/>
                <a:tabLst/>
              </a:pPr>
              <a:r>
                <a:rPr lang="en-US" sz="1800" b="1" i="0" u="none" strike="noStrike" kern="1200" spc="0">
                  <a:ln>
                    <a:noFill/>
                  </a:ln>
                  <a:latin typeface="Arial" pitchFamily="18"/>
                  <a:ea typeface="Microsoft YaHei" pitchFamily="2"/>
                  <a:cs typeface="Arial" pitchFamily="2"/>
                </a:rPr>
                <a:t>A</a:t>
              </a:r>
            </a:p>
          </p:txBody>
        </p:sp>
      </p:grpSp>
      <p:sp>
        <p:nvSpPr>
          <p:cNvPr id="37" name="AutoShape 28">
            <a:extLst>
              <a:ext uri="{FF2B5EF4-FFF2-40B4-BE49-F238E27FC236}">
                <a16:creationId xmlns:a16="http://schemas.microsoft.com/office/drawing/2014/main" id="{37576A32-C23B-4C17-AB91-9DFD522DC68F}"/>
              </a:ext>
            </a:extLst>
          </p:cNvPr>
          <p:cNvSpPr/>
          <p:nvPr/>
        </p:nvSpPr>
        <p:spPr>
          <a:xfrm>
            <a:off x="-1290600" y="8592840"/>
            <a:ext cx="323640" cy="568080"/>
          </a:xfrm>
          <a:custGeom>
            <a:avLst>
              <a:gd name="f0" fmla="val 5400"/>
            </a:avLst>
            <a:gdLst>
              <a:gd name="f1" fmla="val 10800000"/>
              <a:gd name="f2" fmla="val 5400000"/>
              <a:gd name="f3" fmla="val 180"/>
              <a:gd name="f4" fmla="val w"/>
              <a:gd name="f5" fmla="val h"/>
              <a:gd name="f6" fmla="val 0"/>
              <a:gd name="f7" fmla="val 88"/>
              <a:gd name="f8" fmla="val 21600"/>
              <a:gd name="f9" fmla="val 44"/>
              <a:gd name="f10" fmla="val -2147483647"/>
              <a:gd name="f11" fmla="val 2147483647"/>
              <a:gd name="f12" fmla="val 10800"/>
              <a:gd name="f13" fmla="val 20"/>
              <a:gd name="f14" fmla="val 68"/>
              <a:gd name="f15" fmla="+- 0 0 0"/>
              <a:gd name="f16" fmla="*/ f4 1 88"/>
              <a:gd name="f17" fmla="*/ f5 1 21600"/>
              <a:gd name="f18" fmla="pin 0 f0 10800"/>
              <a:gd name="f19" fmla="*/ f15 f1 1"/>
              <a:gd name="f20" fmla="*/ f18 2 1"/>
              <a:gd name="f21" fmla="*/ f9 f16 1"/>
              <a:gd name="f22" fmla="*/ f18 f17 1"/>
              <a:gd name="f23" fmla="*/ 0 f16 1"/>
              <a:gd name="f24" fmla="*/ 88 f16 1"/>
              <a:gd name="f25" fmla="*/ 44 f16 1"/>
              <a:gd name="f26" fmla="*/ f19 1 f3"/>
              <a:gd name="f27" fmla="*/ 0 f17 1"/>
              <a:gd name="f28" fmla="*/ 10800 f17 1"/>
              <a:gd name="f29" fmla="*/ 21600 f17 1"/>
              <a:gd name="f30" fmla="*/ f20 1 4"/>
              <a:gd name="f31" fmla="*/ f20 1 2"/>
              <a:gd name="f32" fmla="+- f26 0 f2"/>
              <a:gd name="f33" fmla="*/ f30 6 1"/>
              <a:gd name="f34" fmla="+- 21600 0 f30"/>
              <a:gd name="f35" fmla="*/ f31 f17 1"/>
              <a:gd name="f36" fmla="*/ f33 1 11"/>
              <a:gd name="f37" fmla="*/ f34 f17 1"/>
              <a:gd name="f38" fmla="+- f30 0 f36"/>
              <a:gd name="f39" fmla="+- f34 f36 0"/>
              <a:gd name="f40" fmla="+- f30 f36 0"/>
            </a:gdLst>
            <a:ahLst>
              <a:ahXY gdRefY="f0" minY="f6" maxY="f12">
                <a:pos x="f21" y="f22"/>
              </a:ahXY>
            </a:ahLst>
            <a:cxnLst>
              <a:cxn ang="3cd4">
                <a:pos x="hc" y="t"/>
              </a:cxn>
              <a:cxn ang="0">
                <a:pos x="r" y="vc"/>
              </a:cxn>
              <a:cxn ang="cd4">
                <a:pos x="hc" y="b"/>
              </a:cxn>
              <a:cxn ang="cd2">
                <a:pos x="l" y="vc"/>
              </a:cxn>
              <a:cxn ang="f32">
                <a:pos x="f25" y="f35"/>
              </a:cxn>
              <a:cxn ang="f32">
                <a:pos x="f25" y="f27"/>
              </a:cxn>
              <a:cxn ang="f32">
                <a:pos x="f23" y="f28"/>
              </a:cxn>
              <a:cxn ang="f32">
                <a:pos x="f25" y="f29"/>
              </a:cxn>
              <a:cxn ang="f32">
                <a:pos x="f24" y="f28"/>
              </a:cxn>
            </a:cxnLst>
            <a:rect l="f23" t="f35" r="f24" b="f37"/>
            <a:pathLst>
              <a:path w="88" h="21600">
                <a:moveTo>
                  <a:pt x="f9" y="f6"/>
                </a:moveTo>
                <a:cubicBezTo>
                  <a:pt x="f13" y="f6"/>
                  <a:pt x="f6" y="f38"/>
                  <a:pt x="f6" y="f30"/>
                </a:cubicBezTo>
                <a:lnTo>
                  <a:pt x="f6" y="f34"/>
                </a:lnTo>
                <a:cubicBezTo>
                  <a:pt x="f6" y="f39"/>
                  <a:pt x="f13" y="f8"/>
                  <a:pt x="f9" y="f8"/>
                </a:cubicBezTo>
                <a:cubicBezTo>
                  <a:pt x="f14" y="f8"/>
                  <a:pt x="f7" y="f39"/>
                  <a:pt x="f7" y="f34"/>
                </a:cubicBezTo>
                <a:lnTo>
                  <a:pt x="f7" y="f30"/>
                </a:lnTo>
                <a:cubicBezTo>
                  <a:pt x="f7" y="f38"/>
                  <a:pt x="f14" y="f6"/>
                  <a:pt x="f9" y="f6"/>
                </a:cubicBezTo>
                <a:close/>
              </a:path>
              <a:path w="88" h="21600">
                <a:moveTo>
                  <a:pt x="f9" y="f6"/>
                </a:moveTo>
                <a:cubicBezTo>
                  <a:pt x="f13" y="f6"/>
                  <a:pt x="f6" y="f38"/>
                  <a:pt x="f6" y="f30"/>
                </a:cubicBezTo>
                <a:cubicBezTo>
                  <a:pt x="f6" y="f40"/>
                  <a:pt x="f13" y="f31"/>
                  <a:pt x="f9" y="f31"/>
                </a:cubicBezTo>
                <a:cubicBezTo>
                  <a:pt x="f14" y="f31"/>
                  <a:pt x="f7" y="f40"/>
                  <a:pt x="f7" y="f30"/>
                </a:cubicBezTo>
                <a:cubicBezTo>
                  <a:pt x="f7" y="f38"/>
                  <a:pt x="f14" y="f6"/>
                  <a:pt x="f9" y="f6"/>
                </a:cubicBezTo>
                <a:close/>
              </a:path>
            </a:pathLst>
          </a:custGeom>
          <a:solidFill>
            <a:srgbClr val="73D9F1"/>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8" name="AutoShape 28">
            <a:extLst>
              <a:ext uri="{FF2B5EF4-FFF2-40B4-BE49-F238E27FC236}">
                <a16:creationId xmlns:a16="http://schemas.microsoft.com/office/drawing/2014/main" id="{8668B3E8-8C1B-47E1-AC2C-03F71283AD9F}"/>
              </a:ext>
            </a:extLst>
          </p:cNvPr>
          <p:cNvSpPr/>
          <p:nvPr/>
        </p:nvSpPr>
        <p:spPr>
          <a:xfrm>
            <a:off x="-1138320" y="8745480"/>
            <a:ext cx="323640" cy="568080"/>
          </a:xfrm>
          <a:custGeom>
            <a:avLst>
              <a:gd name="f0" fmla="val 5400"/>
            </a:avLst>
            <a:gdLst>
              <a:gd name="f1" fmla="val 10800000"/>
              <a:gd name="f2" fmla="val 5400000"/>
              <a:gd name="f3" fmla="val 180"/>
              <a:gd name="f4" fmla="val w"/>
              <a:gd name="f5" fmla="val h"/>
              <a:gd name="f6" fmla="val 0"/>
              <a:gd name="f7" fmla="val 88"/>
              <a:gd name="f8" fmla="val 21600"/>
              <a:gd name="f9" fmla="val 44"/>
              <a:gd name="f10" fmla="val -2147483647"/>
              <a:gd name="f11" fmla="val 2147483647"/>
              <a:gd name="f12" fmla="val 10800"/>
              <a:gd name="f13" fmla="val 20"/>
              <a:gd name="f14" fmla="val 68"/>
              <a:gd name="f15" fmla="+- 0 0 0"/>
              <a:gd name="f16" fmla="*/ f4 1 88"/>
              <a:gd name="f17" fmla="*/ f5 1 21600"/>
              <a:gd name="f18" fmla="pin 0 f0 10800"/>
              <a:gd name="f19" fmla="*/ f15 f1 1"/>
              <a:gd name="f20" fmla="*/ f18 2 1"/>
              <a:gd name="f21" fmla="*/ f9 f16 1"/>
              <a:gd name="f22" fmla="*/ f18 f17 1"/>
              <a:gd name="f23" fmla="*/ 0 f16 1"/>
              <a:gd name="f24" fmla="*/ 88 f16 1"/>
              <a:gd name="f25" fmla="*/ 44 f16 1"/>
              <a:gd name="f26" fmla="*/ f19 1 f3"/>
              <a:gd name="f27" fmla="*/ 0 f17 1"/>
              <a:gd name="f28" fmla="*/ 10800 f17 1"/>
              <a:gd name="f29" fmla="*/ 21600 f17 1"/>
              <a:gd name="f30" fmla="*/ f20 1 4"/>
              <a:gd name="f31" fmla="*/ f20 1 2"/>
              <a:gd name="f32" fmla="+- f26 0 f2"/>
              <a:gd name="f33" fmla="*/ f30 6 1"/>
              <a:gd name="f34" fmla="+- 21600 0 f30"/>
              <a:gd name="f35" fmla="*/ f31 f17 1"/>
              <a:gd name="f36" fmla="*/ f33 1 11"/>
              <a:gd name="f37" fmla="*/ f34 f17 1"/>
              <a:gd name="f38" fmla="+- f30 0 f36"/>
              <a:gd name="f39" fmla="+- f34 f36 0"/>
              <a:gd name="f40" fmla="+- f30 f36 0"/>
            </a:gdLst>
            <a:ahLst>
              <a:ahXY gdRefY="f0" minY="f6" maxY="f12">
                <a:pos x="f21" y="f22"/>
              </a:ahXY>
            </a:ahLst>
            <a:cxnLst>
              <a:cxn ang="3cd4">
                <a:pos x="hc" y="t"/>
              </a:cxn>
              <a:cxn ang="0">
                <a:pos x="r" y="vc"/>
              </a:cxn>
              <a:cxn ang="cd4">
                <a:pos x="hc" y="b"/>
              </a:cxn>
              <a:cxn ang="cd2">
                <a:pos x="l" y="vc"/>
              </a:cxn>
              <a:cxn ang="f32">
                <a:pos x="f25" y="f35"/>
              </a:cxn>
              <a:cxn ang="f32">
                <a:pos x="f25" y="f27"/>
              </a:cxn>
              <a:cxn ang="f32">
                <a:pos x="f23" y="f28"/>
              </a:cxn>
              <a:cxn ang="f32">
                <a:pos x="f25" y="f29"/>
              </a:cxn>
              <a:cxn ang="f32">
                <a:pos x="f24" y="f28"/>
              </a:cxn>
            </a:cxnLst>
            <a:rect l="f23" t="f35" r="f24" b="f37"/>
            <a:pathLst>
              <a:path w="88" h="21600">
                <a:moveTo>
                  <a:pt x="f9" y="f6"/>
                </a:moveTo>
                <a:cubicBezTo>
                  <a:pt x="f13" y="f6"/>
                  <a:pt x="f6" y="f38"/>
                  <a:pt x="f6" y="f30"/>
                </a:cubicBezTo>
                <a:lnTo>
                  <a:pt x="f6" y="f34"/>
                </a:lnTo>
                <a:cubicBezTo>
                  <a:pt x="f6" y="f39"/>
                  <a:pt x="f13" y="f8"/>
                  <a:pt x="f9" y="f8"/>
                </a:cubicBezTo>
                <a:cubicBezTo>
                  <a:pt x="f14" y="f8"/>
                  <a:pt x="f7" y="f39"/>
                  <a:pt x="f7" y="f34"/>
                </a:cubicBezTo>
                <a:lnTo>
                  <a:pt x="f7" y="f30"/>
                </a:lnTo>
                <a:cubicBezTo>
                  <a:pt x="f7" y="f38"/>
                  <a:pt x="f14" y="f6"/>
                  <a:pt x="f9" y="f6"/>
                </a:cubicBezTo>
                <a:close/>
              </a:path>
              <a:path w="88" h="21600">
                <a:moveTo>
                  <a:pt x="f9" y="f6"/>
                </a:moveTo>
                <a:cubicBezTo>
                  <a:pt x="f13" y="f6"/>
                  <a:pt x="f6" y="f38"/>
                  <a:pt x="f6" y="f30"/>
                </a:cubicBezTo>
                <a:cubicBezTo>
                  <a:pt x="f6" y="f40"/>
                  <a:pt x="f13" y="f31"/>
                  <a:pt x="f9" y="f31"/>
                </a:cubicBezTo>
                <a:cubicBezTo>
                  <a:pt x="f14" y="f31"/>
                  <a:pt x="f7" y="f40"/>
                  <a:pt x="f7" y="f30"/>
                </a:cubicBezTo>
                <a:cubicBezTo>
                  <a:pt x="f7" y="f38"/>
                  <a:pt x="f14" y="f6"/>
                  <a:pt x="f9" y="f6"/>
                </a:cubicBezTo>
                <a:close/>
              </a:path>
            </a:pathLst>
          </a:custGeom>
          <a:solidFill>
            <a:srgbClr val="73D9F1"/>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pic>
        <p:nvPicPr>
          <p:cNvPr id="39" name="Picture 2">
            <a:extLst>
              <a:ext uri="{FF2B5EF4-FFF2-40B4-BE49-F238E27FC236}">
                <a16:creationId xmlns:a16="http://schemas.microsoft.com/office/drawing/2014/main" id="{D04A87F2-AAB9-4FEA-AF2A-B981B4F919AC}"/>
              </a:ext>
            </a:extLst>
          </p:cNvPr>
          <p:cNvPicPr>
            <a:picLocks noChangeAspect="1"/>
          </p:cNvPicPr>
          <p:nvPr/>
        </p:nvPicPr>
        <p:blipFill>
          <a:blip r:embed="rId3">
            <a:lum/>
            <a:alphaModFix/>
          </a:blip>
          <a:srcRect/>
          <a:stretch>
            <a:fillRect/>
          </a:stretch>
        </p:blipFill>
        <p:spPr>
          <a:xfrm rot="3369000">
            <a:off x="-4427269" y="1172113"/>
            <a:ext cx="930600" cy="930600"/>
          </a:xfrm>
          <a:prstGeom prst="rect">
            <a:avLst/>
          </a:prstGeom>
          <a:noFill/>
          <a:ln>
            <a:noFill/>
          </a:ln>
        </p:spPr>
      </p:pic>
      <p:pic>
        <p:nvPicPr>
          <p:cNvPr id="40" name="Picture 18">
            <a:extLst>
              <a:ext uri="{FF2B5EF4-FFF2-40B4-BE49-F238E27FC236}">
                <a16:creationId xmlns:a16="http://schemas.microsoft.com/office/drawing/2014/main" id="{5AEFC05E-502D-40EA-80D6-459F928A6A05}"/>
              </a:ext>
            </a:extLst>
          </p:cNvPr>
          <p:cNvPicPr>
            <a:picLocks noChangeAspect="1"/>
          </p:cNvPicPr>
          <p:nvPr/>
        </p:nvPicPr>
        <p:blipFill>
          <a:blip r:embed="rId4">
            <a:lum/>
            <a:alphaModFix/>
          </a:blip>
          <a:srcRect/>
          <a:stretch>
            <a:fillRect/>
          </a:stretch>
        </p:blipFill>
        <p:spPr>
          <a:xfrm>
            <a:off x="233280" y="56880"/>
            <a:ext cx="636120" cy="1056959"/>
          </a:xfrm>
          <a:prstGeom prst="rect">
            <a:avLst/>
          </a:prstGeom>
          <a:noFill/>
          <a:ln>
            <a:noFill/>
          </a:ln>
        </p:spPr>
      </p:pic>
      <p:sp>
        <p:nvSpPr>
          <p:cNvPr id="41" name="Straight Connector 26">
            <a:extLst>
              <a:ext uri="{FF2B5EF4-FFF2-40B4-BE49-F238E27FC236}">
                <a16:creationId xmlns:a16="http://schemas.microsoft.com/office/drawing/2014/main" id="{F23C46F4-6CFC-4BB1-BF42-D4517477EA68}"/>
              </a:ext>
            </a:extLst>
          </p:cNvPr>
          <p:cNvSpPr/>
          <p:nvPr/>
        </p:nvSpPr>
        <p:spPr>
          <a:xfrm flipH="1">
            <a:off x="-2233440" y="4486680"/>
            <a:ext cx="596880" cy="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2" name="Straight Connector 26">
            <a:extLst>
              <a:ext uri="{FF2B5EF4-FFF2-40B4-BE49-F238E27FC236}">
                <a16:creationId xmlns:a16="http://schemas.microsoft.com/office/drawing/2014/main" id="{9EF16DF3-7D8A-4CF1-981B-CA4800C0584B}"/>
              </a:ext>
            </a:extLst>
          </p:cNvPr>
          <p:cNvSpPr/>
          <p:nvPr/>
        </p:nvSpPr>
        <p:spPr>
          <a:xfrm flipH="1">
            <a:off x="-2233440" y="4486680"/>
            <a:ext cx="596880" cy="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43" name="Group 77">
            <a:extLst>
              <a:ext uri="{FF2B5EF4-FFF2-40B4-BE49-F238E27FC236}">
                <a16:creationId xmlns:a16="http://schemas.microsoft.com/office/drawing/2014/main" id="{7683C1CB-9ED6-4ED5-993F-DD85A6F385EB}"/>
              </a:ext>
            </a:extLst>
          </p:cNvPr>
          <p:cNvGrpSpPr/>
          <p:nvPr/>
        </p:nvGrpSpPr>
        <p:grpSpPr>
          <a:xfrm>
            <a:off x="3376800" y="7291800"/>
            <a:ext cx="555120" cy="739440"/>
            <a:chOff x="3376800" y="7291800"/>
            <a:chExt cx="555120" cy="739440"/>
          </a:xfrm>
        </p:grpSpPr>
        <p:grpSp>
          <p:nvGrpSpPr>
            <p:cNvPr id="44" name="Group 78">
              <a:extLst>
                <a:ext uri="{FF2B5EF4-FFF2-40B4-BE49-F238E27FC236}">
                  <a16:creationId xmlns:a16="http://schemas.microsoft.com/office/drawing/2014/main" id="{84DCE1ED-1203-4548-BD08-A594EE191B67}"/>
                </a:ext>
              </a:extLst>
            </p:cNvPr>
            <p:cNvGrpSpPr/>
            <p:nvPr/>
          </p:nvGrpSpPr>
          <p:grpSpPr>
            <a:xfrm>
              <a:off x="3376800" y="7291800"/>
              <a:ext cx="490320" cy="666360"/>
              <a:chOff x="3376800" y="7291800"/>
              <a:chExt cx="490320" cy="666360"/>
            </a:xfrm>
          </p:grpSpPr>
          <p:sp>
            <p:nvSpPr>
              <p:cNvPr id="45" name="Line 79">
                <a:extLst>
                  <a:ext uri="{FF2B5EF4-FFF2-40B4-BE49-F238E27FC236}">
                    <a16:creationId xmlns:a16="http://schemas.microsoft.com/office/drawing/2014/main" id="{C68BC298-43D3-4D8A-97C7-2053C54E02B9}"/>
                  </a:ext>
                </a:extLst>
              </p:cNvPr>
              <p:cNvSpPr/>
              <p:nvPr/>
            </p:nvSpPr>
            <p:spPr>
              <a:xfrm>
                <a:off x="3855959" y="7448760"/>
                <a:ext cx="0" cy="288719"/>
              </a:xfrm>
              <a:prstGeom prst="line">
                <a:avLst/>
              </a:prstGeom>
              <a:noFill/>
              <a:ln w="25560">
                <a:solidFill>
                  <a:srgbClr val="000000"/>
                </a:solidFill>
                <a:prstDash val="solid"/>
                <a:round/>
              </a:ln>
            </p:spPr>
            <p:txBody>
              <a:bodyPr vert="horz" wrap="none" lIns="0" tIns="0" rIns="0" bIns="0" anchor="ctr" anchorCtr="1"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6" name="Line 80">
                <a:extLst>
                  <a:ext uri="{FF2B5EF4-FFF2-40B4-BE49-F238E27FC236}">
                    <a16:creationId xmlns:a16="http://schemas.microsoft.com/office/drawing/2014/main" id="{768B6CE3-94F3-41F6-A7BD-C0792BD75D2D}"/>
                  </a:ext>
                </a:extLst>
              </p:cNvPr>
              <p:cNvSpPr/>
              <p:nvPr/>
            </p:nvSpPr>
            <p:spPr>
              <a:xfrm>
                <a:off x="3666960" y="7328160"/>
                <a:ext cx="0" cy="360360"/>
              </a:xfrm>
              <a:prstGeom prst="line">
                <a:avLst/>
              </a:prstGeom>
              <a:noFill/>
              <a:ln w="25560">
                <a:solidFill>
                  <a:srgbClr val="000000"/>
                </a:solidFill>
                <a:prstDash val="solid"/>
                <a:round/>
              </a:ln>
            </p:spPr>
            <p:txBody>
              <a:bodyPr vert="horz" wrap="none" lIns="0" tIns="0" rIns="0" bIns="0" anchor="ctr" anchorCtr="1"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7" name="Freeform 81">
                <a:extLst>
                  <a:ext uri="{FF2B5EF4-FFF2-40B4-BE49-F238E27FC236}">
                    <a16:creationId xmlns:a16="http://schemas.microsoft.com/office/drawing/2014/main" id="{8B54459A-7A16-482B-867E-A84A55C07279}"/>
                  </a:ext>
                </a:extLst>
              </p:cNvPr>
              <p:cNvSpPr/>
              <p:nvPr/>
            </p:nvSpPr>
            <p:spPr>
              <a:xfrm>
                <a:off x="3376800" y="7291800"/>
                <a:ext cx="490320" cy="377640"/>
              </a:xfrm>
              <a:custGeom>
                <a:avLst/>
                <a:gdLst>
                  <a:gd name="f0" fmla="val 0"/>
                  <a:gd name="f1" fmla="val 309"/>
                  <a:gd name="f2" fmla="val 238"/>
                  <a:gd name="f3" fmla="val 108"/>
                  <a:gd name="f4" fmla="val 113"/>
                  <a:gd name="f5" fmla="val 93"/>
                  <a:gd name="f6" fmla="val 183"/>
                </a:gdLst>
                <a:ahLst/>
                <a:cxnLst>
                  <a:cxn ang="3cd4">
                    <a:pos x="hc" y="t"/>
                  </a:cxn>
                  <a:cxn ang="0">
                    <a:pos x="r" y="vc"/>
                  </a:cxn>
                  <a:cxn ang="cd4">
                    <a:pos x="hc" y="b"/>
                  </a:cxn>
                  <a:cxn ang="cd2">
                    <a:pos x="l" y="vc"/>
                  </a:cxn>
                </a:cxnLst>
                <a:rect l="l" t="t" r="r" b="b"/>
                <a:pathLst>
                  <a:path w="309" h="238">
                    <a:moveTo>
                      <a:pt x="f0" y="f3"/>
                    </a:moveTo>
                    <a:lnTo>
                      <a:pt x="f4" y="f2"/>
                    </a:lnTo>
                    <a:lnTo>
                      <a:pt x="f1" y="f5"/>
                    </a:lnTo>
                    <a:lnTo>
                      <a:pt x="f6" y="f0"/>
                    </a:lnTo>
                    <a:lnTo>
                      <a:pt x="f0" y="f3"/>
                    </a:lnTo>
                    <a:close/>
                  </a:path>
                </a:pathLst>
              </a:custGeom>
              <a:solidFill>
                <a:srgbClr val="BBE0E3"/>
              </a:solidFill>
              <a:ln w="9360">
                <a:solidFill>
                  <a:srgbClr val="000000"/>
                </a:solidFill>
                <a:prstDash val="solid"/>
                <a:round/>
              </a:ln>
            </p:spPr>
            <p:txBody>
              <a:bodyPr vert="horz" wrap="none" lIns="0" tIns="0" rIns="0" bIns="0" anchor="ctr" anchorCtr="0"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8" name="Line 82">
                <a:extLst>
                  <a:ext uri="{FF2B5EF4-FFF2-40B4-BE49-F238E27FC236}">
                    <a16:creationId xmlns:a16="http://schemas.microsoft.com/office/drawing/2014/main" id="{9B5F7F45-5DF6-4DDF-AE43-80A8E002D950}"/>
                  </a:ext>
                </a:extLst>
              </p:cNvPr>
              <p:cNvSpPr/>
              <p:nvPr/>
            </p:nvSpPr>
            <p:spPr>
              <a:xfrm>
                <a:off x="3564000" y="7669440"/>
                <a:ext cx="0" cy="288720"/>
              </a:xfrm>
              <a:prstGeom prst="line">
                <a:avLst/>
              </a:prstGeom>
              <a:noFill/>
              <a:ln w="25560">
                <a:solidFill>
                  <a:srgbClr val="000000"/>
                </a:solidFill>
                <a:prstDash val="solid"/>
                <a:round/>
              </a:ln>
            </p:spPr>
            <p:txBody>
              <a:bodyPr vert="horz" wrap="none" lIns="0" tIns="0" rIns="0" bIns="0" anchor="ctr" anchorCtr="1"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9" name="Line 83">
                <a:extLst>
                  <a:ext uri="{FF2B5EF4-FFF2-40B4-BE49-F238E27FC236}">
                    <a16:creationId xmlns:a16="http://schemas.microsoft.com/office/drawing/2014/main" id="{9C535E71-AA97-4C9A-B025-5D5A12893FBC}"/>
                  </a:ext>
                </a:extLst>
              </p:cNvPr>
              <p:cNvSpPr/>
              <p:nvPr/>
            </p:nvSpPr>
            <p:spPr>
              <a:xfrm>
                <a:off x="3384360" y="7472520"/>
                <a:ext cx="0" cy="287280"/>
              </a:xfrm>
              <a:prstGeom prst="line">
                <a:avLst/>
              </a:prstGeom>
              <a:noFill/>
              <a:ln w="25560">
                <a:solidFill>
                  <a:srgbClr val="000000"/>
                </a:solidFill>
                <a:prstDash val="solid"/>
                <a:round/>
              </a:ln>
            </p:spPr>
            <p:txBody>
              <a:bodyPr vert="horz" wrap="none" lIns="0" tIns="0" rIns="0" bIns="0" anchor="ctr" anchorCtr="1"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50" name="Group 84">
              <a:extLst>
                <a:ext uri="{FF2B5EF4-FFF2-40B4-BE49-F238E27FC236}">
                  <a16:creationId xmlns:a16="http://schemas.microsoft.com/office/drawing/2014/main" id="{E836678D-57AF-4106-AF98-C0C490F98474}"/>
                </a:ext>
              </a:extLst>
            </p:cNvPr>
            <p:cNvGrpSpPr/>
            <p:nvPr/>
          </p:nvGrpSpPr>
          <p:grpSpPr>
            <a:xfrm>
              <a:off x="3624480" y="7572600"/>
              <a:ext cx="307440" cy="458640"/>
              <a:chOff x="3624480" y="7572600"/>
              <a:chExt cx="307440" cy="458640"/>
            </a:xfrm>
          </p:grpSpPr>
          <p:sp>
            <p:nvSpPr>
              <p:cNvPr id="51" name="Freeform 85">
                <a:extLst>
                  <a:ext uri="{FF2B5EF4-FFF2-40B4-BE49-F238E27FC236}">
                    <a16:creationId xmlns:a16="http://schemas.microsoft.com/office/drawing/2014/main" id="{629FAD77-DA8D-4C23-9E93-581474CD172D}"/>
                  </a:ext>
                </a:extLst>
              </p:cNvPr>
              <p:cNvSpPr/>
              <p:nvPr/>
            </p:nvSpPr>
            <p:spPr>
              <a:xfrm>
                <a:off x="3624480" y="7658280"/>
                <a:ext cx="307440" cy="175680"/>
              </a:xfrm>
              <a:custGeom>
                <a:avLst/>
                <a:gdLst>
                  <a:gd name="f0" fmla="val 0"/>
                  <a:gd name="f1" fmla="val 194"/>
                  <a:gd name="f2" fmla="val 111"/>
                  <a:gd name="f3" fmla="val 48"/>
                  <a:gd name="f4" fmla="val 99"/>
                  <a:gd name="f5" fmla="val 57"/>
                  <a:gd name="f6" fmla="val 88"/>
                </a:gdLst>
                <a:ahLst/>
                <a:cxnLst>
                  <a:cxn ang="3cd4">
                    <a:pos x="hc" y="t"/>
                  </a:cxn>
                  <a:cxn ang="0">
                    <a:pos x="r" y="vc"/>
                  </a:cxn>
                  <a:cxn ang="cd4">
                    <a:pos x="hc" y="b"/>
                  </a:cxn>
                  <a:cxn ang="cd2">
                    <a:pos x="l" y="vc"/>
                  </a:cxn>
                </a:cxnLst>
                <a:rect l="l" t="t" r="r" b="b"/>
                <a:pathLst>
                  <a:path w="194" h="111">
                    <a:moveTo>
                      <a:pt x="f0" y="f3"/>
                    </a:moveTo>
                    <a:lnTo>
                      <a:pt x="f4" y="f2"/>
                    </a:lnTo>
                    <a:lnTo>
                      <a:pt x="f1" y="f5"/>
                    </a:lnTo>
                    <a:lnTo>
                      <a:pt x="f6" y="f0"/>
                    </a:lnTo>
                    <a:lnTo>
                      <a:pt x="f0" y="f3"/>
                    </a:lnTo>
                    <a:close/>
                  </a:path>
                </a:pathLst>
              </a:custGeom>
              <a:solidFill>
                <a:srgbClr val="BBE0E3"/>
              </a:solidFill>
              <a:ln w="9360">
                <a:solidFill>
                  <a:srgbClr val="000000"/>
                </a:solidFill>
                <a:prstDash val="solid"/>
                <a:round/>
              </a:ln>
            </p:spPr>
            <p:txBody>
              <a:bodyPr vert="horz" wrap="none" lIns="0" tIns="0" rIns="0" bIns="0" anchor="ctr" anchorCtr="0"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2" name="Line 86">
                <a:extLst>
                  <a:ext uri="{FF2B5EF4-FFF2-40B4-BE49-F238E27FC236}">
                    <a16:creationId xmlns:a16="http://schemas.microsoft.com/office/drawing/2014/main" id="{B765DB4B-0049-4097-9397-3A2087A7EE52}"/>
                  </a:ext>
                </a:extLst>
              </p:cNvPr>
              <p:cNvSpPr/>
              <p:nvPr/>
            </p:nvSpPr>
            <p:spPr>
              <a:xfrm>
                <a:off x="3779640" y="7670880"/>
                <a:ext cx="3239" cy="360360"/>
              </a:xfrm>
              <a:prstGeom prst="line">
                <a:avLst/>
              </a:prstGeom>
              <a:noFill/>
              <a:ln w="25560">
                <a:solidFill>
                  <a:srgbClr val="000000"/>
                </a:solidFill>
                <a:prstDash val="solid"/>
                <a:round/>
              </a:ln>
            </p:spPr>
            <p:txBody>
              <a:bodyPr vert="horz" wrap="none" lIns="0" tIns="0" rIns="0" bIns="0" anchor="ctr" anchorCtr="1"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3" name="Line 87">
                <a:extLst>
                  <a:ext uri="{FF2B5EF4-FFF2-40B4-BE49-F238E27FC236}">
                    <a16:creationId xmlns:a16="http://schemas.microsoft.com/office/drawing/2014/main" id="{F90C7E78-0734-4E02-A3D0-84A6B0ACB36F}"/>
                  </a:ext>
                </a:extLst>
              </p:cNvPr>
              <p:cNvSpPr/>
              <p:nvPr/>
            </p:nvSpPr>
            <p:spPr>
              <a:xfrm>
                <a:off x="3639959" y="7745400"/>
                <a:ext cx="0" cy="181080"/>
              </a:xfrm>
              <a:prstGeom prst="line">
                <a:avLst/>
              </a:prstGeom>
              <a:noFill/>
              <a:ln w="25560">
                <a:solidFill>
                  <a:srgbClr val="000000"/>
                </a:solidFill>
                <a:prstDash val="solid"/>
                <a:round/>
              </a:ln>
            </p:spPr>
            <p:txBody>
              <a:bodyPr vert="horz" wrap="none" lIns="0" tIns="0" rIns="0" bIns="0" anchor="ctr" anchorCtr="1"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4" name="Line 88">
                <a:extLst>
                  <a:ext uri="{FF2B5EF4-FFF2-40B4-BE49-F238E27FC236}">
                    <a16:creationId xmlns:a16="http://schemas.microsoft.com/office/drawing/2014/main" id="{BF523D66-ED58-42A1-A675-646C78265352}"/>
                  </a:ext>
                </a:extLst>
              </p:cNvPr>
              <p:cNvSpPr/>
              <p:nvPr/>
            </p:nvSpPr>
            <p:spPr>
              <a:xfrm>
                <a:off x="3913200" y="7588440"/>
                <a:ext cx="3240" cy="345960"/>
              </a:xfrm>
              <a:prstGeom prst="line">
                <a:avLst/>
              </a:prstGeom>
              <a:noFill/>
              <a:ln w="25560">
                <a:solidFill>
                  <a:srgbClr val="000000"/>
                </a:solidFill>
                <a:prstDash val="solid"/>
                <a:round/>
              </a:ln>
            </p:spPr>
            <p:txBody>
              <a:bodyPr vert="horz" wrap="none" lIns="0" tIns="0" rIns="0" bIns="0" anchor="ctr" anchorCtr="1"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5" name="Freeform 89">
                <a:extLst>
                  <a:ext uri="{FF2B5EF4-FFF2-40B4-BE49-F238E27FC236}">
                    <a16:creationId xmlns:a16="http://schemas.microsoft.com/office/drawing/2014/main" id="{6EA78E0A-DFB7-43C7-BF64-5071883B4897}"/>
                  </a:ext>
                </a:extLst>
              </p:cNvPr>
              <p:cNvSpPr/>
              <p:nvPr/>
            </p:nvSpPr>
            <p:spPr>
              <a:xfrm>
                <a:off x="3776760" y="7572600"/>
                <a:ext cx="147240" cy="185400"/>
              </a:xfrm>
              <a:custGeom>
                <a:avLst/>
                <a:gdLst>
                  <a:gd name="f0" fmla="val 0"/>
                  <a:gd name="f1" fmla="val 102"/>
                  <a:gd name="f2" fmla="val 117"/>
                  <a:gd name="f3" fmla="val 54"/>
                  <a:gd name="f4" fmla="val 60"/>
                </a:gdLst>
                <a:ahLst/>
                <a:cxnLst>
                  <a:cxn ang="3cd4">
                    <a:pos x="hc" y="t"/>
                  </a:cxn>
                  <a:cxn ang="0">
                    <a:pos x="r" y="vc"/>
                  </a:cxn>
                  <a:cxn ang="cd4">
                    <a:pos x="hc" y="b"/>
                  </a:cxn>
                  <a:cxn ang="cd2">
                    <a:pos x="l" y="vc"/>
                  </a:cxn>
                </a:cxnLst>
                <a:rect l="l" t="t" r="r" b="b"/>
                <a:pathLst>
                  <a:path w="102" h="117">
                    <a:moveTo>
                      <a:pt x="f0" y="f3"/>
                    </a:moveTo>
                    <a:lnTo>
                      <a:pt x="f1" y="f0"/>
                    </a:lnTo>
                    <a:lnTo>
                      <a:pt x="f1" y="f4"/>
                    </a:lnTo>
                    <a:lnTo>
                      <a:pt x="f0" y="f2"/>
                    </a:lnTo>
                    <a:lnTo>
                      <a:pt x="f0" y="f3"/>
                    </a:lnTo>
                    <a:close/>
                  </a:path>
                </a:pathLst>
              </a:custGeom>
              <a:solidFill>
                <a:srgbClr val="BBE0E3"/>
              </a:solidFill>
              <a:ln w="9360">
                <a:solidFill>
                  <a:srgbClr val="000000"/>
                </a:solidFill>
                <a:prstDash val="solid"/>
                <a:round/>
              </a:ln>
            </p:spPr>
            <p:txBody>
              <a:bodyPr vert="horz" wrap="none" lIns="0" tIns="0" rIns="0" bIns="0" anchor="ctr" anchorCtr="0"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pic>
        <p:nvPicPr>
          <p:cNvPr id="56" name="Picture 55">
            <a:extLst>
              <a:ext uri="{FF2B5EF4-FFF2-40B4-BE49-F238E27FC236}">
                <a16:creationId xmlns:a16="http://schemas.microsoft.com/office/drawing/2014/main" id="{8FA8C30E-FF23-4C7E-8A48-F97443384579}"/>
              </a:ext>
            </a:extLst>
          </p:cNvPr>
          <p:cNvPicPr>
            <a:picLocks noChangeAspect="1"/>
          </p:cNvPicPr>
          <p:nvPr/>
        </p:nvPicPr>
        <p:blipFill>
          <a:blip r:embed="rId5">
            <a:lum/>
            <a:alphaModFix/>
          </a:blip>
          <a:srcRect/>
          <a:stretch>
            <a:fillRect/>
          </a:stretch>
        </p:blipFill>
        <p:spPr>
          <a:xfrm>
            <a:off x="4937760" y="4279680"/>
            <a:ext cx="838080" cy="781200"/>
          </a:xfrm>
          <a:prstGeom prst="rect">
            <a:avLst/>
          </a:prstGeom>
          <a:noFill/>
          <a:ln>
            <a:noFill/>
          </a:ln>
        </p:spPr>
      </p:pic>
      <p:grpSp>
        <p:nvGrpSpPr>
          <p:cNvPr id="57" name="Group 44">
            <a:extLst>
              <a:ext uri="{FF2B5EF4-FFF2-40B4-BE49-F238E27FC236}">
                <a16:creationId xmlns:a16="http://schemas.microsoft.com/office/drawing/2014/main" id="{B388CC11-BEE0-41CB-8B09-F06F10F59E66}"/>
              </a:ext>
            </a:extLst>
          </p:cNvPr>
          <p:cNvGrpSpPr/>
          <p:nvPr/>
        </p:nvGrpSpPr>
        <p:grpSpPr>
          <a:xfrm>
            <a:off x="3203640" y="6436440"/>
            <a:ext cx="287280" cy="787320"/>
            <a:chOff x="3203640" y="6436440"/>
            <a:chExt cx="287280" cy="787320"/>
          </a:xfrm>
        </p:grpSpPr>
        <p:sp>
          <p:nvSpPr>
            <p:cNvPr id="58" name="Line 45">
              <a:extLst>
                <a:ext uri="{FF2B5EF4-FFF2-40B4-BE49-F238E27FC236}">
                  <a16:creationId xmlns:a16="http://schemas.microsoft.com/office/drawing/2014/main" id="{B97786E5-C7C8-44EE-AC51-AB7ACB874A0F}"/>
                </a:ext>
              </a:extLst>
            </p:cNvPr>
            <p:cNvSpPr/>
            <p:nvPr/>
          </p:nvSpPr>
          <p:spPr>
            <a:xfrm>
              <a:off x="3219480" y="6823080"/>
              <a:ext cx="0" cy="40068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9" name="Line 46">
              <a:extLst>
                <a:ext uri="{FF2B5EF4-FFF2-40B4-BE49-F238E27FC236}">
                  <a16:creationId xmlns:a16="http://schemas.microsoft.com/office/drawing/2014/main" id="{B23C23A8-F19B-4BC7-B949-6009900976B2}"/>
                </a:ext>
              </a:extLst>
            </p:cNvPr>
            <p:cNvSpPr/>
            <p:nvPr/>
          </p:nvSpPr>
          <p:spPr>
            <a:xfrm>
              <a:off x="3478320" y="6823080"/>
              <a:ext cx="0" cy="40068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60" name="Group 47">
              <a:extLst>
                <a:ext uri="{FF2B5EF4-FFF2-40B4-BE49-F238E27FC236}">
                  <a16:creationId xmlns:a16="http://schemas.microsoft.com/office/drawing/2014/main" id="{393A6D80-D1D8-4B46-963A-08232F022493}"/>
                </a:ext>
              </a:extLst>
            </p:cNvPr>
            <p:cNvGrpSpPr/>
            <p:nvPr/>
          </p:nvGrpSpPr>
          <p:grpSpPr>
            <a:xfrm>
              <a:off x="3203640" y="6436440"/>
              <a:ext cx="287280" cy="525240"/>
              <a:chOff x="3203640" y="6436440"/>
              <a:chExt cx="287280" cy="525240"/>
            </a:xfrm>
          </p:grpSpPr>
          <p:sp>
            <p:nvSpPr>
              <p:cNvPr id="61" name="Freeform 48">
                <a:extLst>
                  <a:ext uri="{FF2B5EF4-FFF2-40B4-BE49-F238E27FC236}">
                    <a16:creationId xmlns:a16="http://schemas.microsoft.com/office/drawing/2014/main" id="{316CD57E-3FEB-4DE8-868B-DC633E7C2D23}"/>
                  </a:ext>
                </a:extLst>
              </p:cNvPr>
              <p:cNvSpPr/>
              <p:nvPr/>
            </p:nvSpPr>
            <p:spPr>
              <a:xfrm>
                <a:off x="3203640" y="6436440"/>
                <a:ext cx="286920" cy="52524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2" name="Freeform 49">
                <a:extLst>
                  <a:ext uri="{FF2B5EF4-FFF2-40B4-BE49-F238E27FC236}">
                    <a16:creationId xmlns:a16="http://schemas.microsoft.com/office/drawing/2014/main" id="{E8E834E4-E736-4295-B5EB-4FE7CF6816F6}"/>
                  </a:ext>
                </a:extLst>
              </p:cNvPr>
              <p:cNvSpPr/>
              <p:nvPr/>
            </p:nvSpPr>
            <p:spPr>
              <a:xfrm>
                <a:off x="3402360" y="6543720"/>
                <a:ext cx="88560" cy="416160"/>
              </a:xfrm>
              <a:custGeom>
                <a:avLst/>
                <a:gdLst>
                  <a:gd name="f0" fmla="val 0"/>
                  <a:gd name="f1" fmla="val 56"/>
                  <a:gd name="f2" fmla="val 264"/>
                  <a:gd name="f3" fmla="val 3"/>
                  <a:gd name="f4" fmla="val 21"/>
                  <a:gd name="f5" fmla="val 200"/>
                  <a:gd name="f6" fmla="val 23"/>
                </a:gdLst>
                <a:ahLst/>
                <a:cxnLst>
                  <a:cxn ang="3cd4">
                    <a:pos x="hc" y="t"/>
                  </a:cxn>
                  <a:cxn ang="0">
                    <a:pos x="r" y="vc"/>
                  </a:cxn>
                  <a:cxn ang="cd4">
                    <a:pos x="hc" y="b"/>
                  </a:cxn>
                  <a:cxn ang="cd2">
                    <a:pos x="l" y="vc"/>
                  </a:cxn>
                </a:cxnLst>
                <a:rect l="l" t="t" r="r" b="b"/>
                <a:pathLst>
                  <a:path w="56" h="264">
                    <a:moveTo>
                      <a:pt x="f0" y="f3"/>
                    </a:moveTo>
                    <a:lnTo>
                      <a:pt x="f0" y="f2"/>
                    </a:lnTo>
                    <a:lnTo>
                      <a:pt x="f4" y="f2"/>
                    </a:lnTo>
                    <a:lnTo>
                      <a:pt x="f1" y="f5"/>
                    </a:lnTo>
                    <a:lnTo>
                      <a:pt x="f1" y="f6"/>
                    </a:lnTo>
                    <a:lnTo>
                      <a:pt x="f4" y="f0"/>
                    </a:lnTo>
                    <a:lnTo>
                      <a:pt x="f0" y="f3"/>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3" name="Freeform 50">
                <a:extLst>
                  <a:ext uri="{FF2B5EF4-FFF2-40B4-BE49-F238E27FC236}">
                    <a16:creationId xmlns:a16="http://schemas.microsoft.com/office/drawing/2014/main" id="{C3BE40F1-383F-43B7-93B7-997AD272859B}"/>
                  </a:ext>
                </a:extLst>
              </p:cNvPr>
              <p:cNvSpPr/>
              <p:nvPr/>
            </p:nvSpPr>
            <p:spPr>
              <a:xfrm flipH="1">
                <a:off x="3208680" y="6540840"/>
                <a:ext cx="88560" cy="416160"/>
              </a:xfrm>
              <a:custGeom>
                <a:avLst/>
                <a:gdLst>
                  <a:gd name="f0" fmla="val 0"/>
                  <a:gd name="f1" fmla="val 56"/>
                  <a:gd name="f2" fmla="val 264"/>
                  <a:gd name="f3" fmla="val 3"/>
                  <a:gd name="f4" fmla="val 21"/>
                  <a:gd name="f5" fmla="val 200"/>
                  <a:gd name="f6" fmla="val 23"/>
                </a:gdLst>
                <a:ahLst/>
                <a:cxnLst>
                  <a:cxn ang="3cd4">
                    <a:pos x="hc" y="t"/>
                  </a:cxn>
                  <a:cxn ang="0">
                    <a:pos x="r" y="vc"/>
                  </a:cxn>
                  <a:cxn ang="cd4">
                    <a:pos x="hc" y="b"/>
                  </a:cxn>
                  <a:cxn ang="cd2">
                    <a:pos x="l" y="vc"/>
                  </a:cxn>
                </a:cxnLst>
                <a:rect l="l" t="t" r="r" b="b"/>
                <a:pathLst>
                  <a:path w="56" h="264">
                    <a:moveTo>
                      <a:pt x="f0" y="f3"/>
                    </a:moveTo>
                    <a:lnTo>
                      <a:pt x="f0" y="f2"/>
                    </a:lnTo>
                    <a:lnTo>
                      <a:pt x="f4" y="f2"/>
                    </a:lnTo>
                    <a:lnTo>
                      <a:pt x="f1" y="f5"/>
                    </a:lnTo>
                    <a:lnTo>
                      <a:pt x="f1" y="f6"/>
                    </a:lnTo>
                    <a:lnTo>
                      <a:pt x="f4" y="f0"/>
                    </a:lnTo>
                    <a:lnTo>
                      <a:pt x="f0" y="f3"/>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grpSp>
        <p:nvGrpSpPr>
          <p:cNvPr id="64" name="Group 44">
            <a:extLst>
              <a:ext uri="{FF2B5EF4-FFF2-40B4-BE49-F238E27FC236}">
                <a16:creationId xmlns:a16="http://schemas.microsoft.com/office/drawing/2014/main" id="{BD836F7B-9478-44A2-9544-2C9ABCD218F1}"/>
              </a:ext>
            </a:extLst>
          </p:cNvPr>
          <p:cNvGrpSpPr/>
          <p:nvPr/>
        </p:nvGrpSpPr>
        <p:grpSpPr>
          <a:xfrm>
            <a:off x="3749040" y="6436440"/>
            <a:ext cx="287280" cy="787320"/>
            <a:chOff x="3749040" y="6436440"/>
            <a:chExt cx="287280" cy="787320"/>
          </a:xfrm>
        </p:grpSpPr>
        <p:sp>
          <p:nvSpPr>
            <p:cNvPr id="65" name="Line 45">
              <a:extLst>
                <a:ext uri="{FF2B5EF4-FFF2-40B4-BE49-F238E27FC236}">
                  <a16:creationId xmlns:a16="http://schemas.microsoft.com/office/drawing/2014/main" id="{DD10AB96-8160-4625-97B5-CD7679853D4F}"/>
                </a:ext>
              </a:extLst>
            </p:cNvPr>
            <p:cNvSpPr/>
            <p:nvPr/>
          </p:nvSpPr>
          <p:spPr>
            <a:xfrm>
              <a:off x="3764880" y="6823080"/>
              <a:ext cx="0" cy="40068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6" name="Line 46">
              <a:extLst>
                <a:ext uri="{FF2B5EF4-FFF2-40B4-BE49-F238E27FC236}">
                  <a16:creationId xmlns:a16="http://schemas.microsoft.com/office/drawing/2014/main" id="{E16FC043-3FBF-40ED-B6C3-743CE750733D}"/>
                </a:ext>
              </a:extLst>
            </p:cNvPr>
            <p:cNvSpPr/>
            <p:nvPr/>
          </p:nvSpPr>
          <p:spPr>
            <a:xfrm>
              <a:off x="4023720" y="6823080"/>
              <a:ext cx="0" cy="40068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67" name="Group 47">
              <a:extLst>
                <a:ext uri="{FF2B5EF4-FFF2-40B4-BE49-F238E27FC236}">
                  <a16:creationId xmlns:a16="http://schemas.microsoft.com/office/drawing/2014/main" id="{20B6EB4A-18C7-42A6-A69E-72E85D5EEB5E}"/>
                </a:ext>
              </a:extLst>
            </p:cNvPr>
            <p:cNvGrpSpPr/>
            <p:nvPr/>
          </p:nvGrpSpPr>
          <p:grpSpPr>
            <a:xfrm>
              <a:off x="3749040" y="6436440"/>
              <a:ext cx="287280" cy="525240"/>
              <a:chOff x="3749040" y="6436440"/>
              <a:chExt cx="287280" cy="525240"/>
            </a:xfrm>
          </p:grpSpPr>
          <p:sp>
            <p:nvSpPr>
              <p:cNvPr id="68" name="Freeform 48">
                <a:extLst>
                  <a:ext uri="{FF2B5EF4-FFF2-40B4-BE49-F238E27FC236}">
                    <a16:creationId xmlns:a16="http://schemas.microsoft.com/office/drawing/2014/main" id="{CBF0B17E-2EF6-412C-8C89-E002635A219A}"/>
                  </a:ext>
                </a:extLst>
              </p:cNvPr>
              <p:cNvSpPr/>
              <p:nvPr/>
            </p:nvSpPr>
            <p:spPr>
              <a:xfrm>
                <a:off x="3749040" y="6436440"/>
                <a:ext cx="286920" cy="52524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9" name="Freeform 49">
                <a:extLst>
                  <a:ext uri="{FF2B5EF4-FFF2-40B4-BE49-F238E27FC236}">
                    <a16:creationId xmlns:a16="http://schemas.microsoft.com/office/drawing/2014/main" id="{B6D293FB-877F-4515-A0E8-27AE3E0634D3}"/>
                  </a:ext>
                </a:extLst>
              </p:cNvPr>
              <p:cNvSpPr/>
              <p:nvPr/>
            </p:nvSpPr>
            <p:spPr>
              <a:xfrm>
                <a:off x="3947760" y="6543720"/>
                <a:ext cx="88560" cy="416160"/>
              </a:xfrm>
              <a:custGeom>
                <a:avLst/>
                <a:gdLst>
                  <a:gd name="f0" fmla="val 0"/>
                  <a:gd name="f1" fmla="val 56"/>
                  <a:gd name="f2" fmla="val 264"/>
                  <a:gd name="f3" fmla="val 3"/>
                  <a:gd name="f4" fmla="val 21"/>
                  <a:gd name="f5" fmla="val 200"/>
                  <a:gd name="f6" fmla="val 23"/>
                </a:gdLst>
                <a:ahLst/>
                <a:cxnLst>
                  <a:cxn ang="3cd4">
                    <a:pos x="hc" y="t"/>
                  </a:cxn>
                  <a:cxn ang="0">
                    <a:pos x="r" y="vc"/>
                  </a:cxn>
                  <a:cxn ang="cd4">
                    <a:pos x="hc" y="b"/>
                  </a:cxn>
                  <a:cxn ang="cd2">
                    <a:pos x="l" y="vc"/>
                  </a:cxn>
                </a:cxnLst>
                <a:rect l="l" t="t" r="r" b="b"/>
                <a:pathLst>
                  <a:path w="56" h="264">
                    <a:moveTo>
                      <a:pt x="f0" y="f3"/>
                    </a:moveTo>
                    <a:lnTo>
                      <a:pt x="f0" y="f2"/>
                    </a:lnTo>
                    <a:lnTo>
                      <a:pt x="f4" y="f2"/>
                    </a:lnTo>
                    <a:lnTo>
                      <a:pt x="f1" y="f5"/>
                    </a:lnTo>
                    <a:lnTo>
                      <a:pt x="f1" y="f6"/>
                    </a:lnTo>
                    <a:lnTo>
                      <a:pt x="f4" y="f0"/>
                    </a:lnTo>
                    <a:lnTo>
                      <a:pt x="f0" y="f3"/>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0" name="Freeform 50">
                <a:extLst>
                  <a:ext uri="{FF2B5EF4-FFF2-40B4-BE49-F238E27FC236}">
                    <a16:creationId xmlns:a16="http://schemas.microsoft.com/office/drawing/2014/main" id="{5550E303-D464-45D7-A98B-D459C653E6D1}"/>
                  </a:ext>
                </a:extLst>
              </p:cNvPr>
              <p:cNvSpPr/>
              <p:nvPr/>
            </p:nvSpPr>
            <p:spPr>
              <a:xfrm flipH="1">
                <a:off x="3754079" y="6540840"/>
                <a:ext cx="88560" cy="416160"/>
              </a:xfrm>
              <a:custGeom>
                <a:avLst/>
                <a:gdLst>
                  <a:gd name="f0" fmla="val 0"/>
                  <a:gd name="f1" fmla="val 56"/>
                  <a:gd name="f2" fmla="val 264"/>
                  <a:gd name="f3" fmla="val 3"/>
                  <a:gd name="f4" fmla="val 21"/>
                  <a:gd name="f5" fmla="val 200"/>
                  <a:gd name="f6" fmla="val 23"/>
                </a:gdLst>
                <a:ahLst/>
                <a:cxnLst>
                  <a:cxn ang="3cd4">
                    <a:pos x="hc" y="t"/>
                  </a:cxn>
                  <a:cxn ang="0">
                    <a:pos x="r" y="vc"/>
                  </a:cxn>
                  <a:cxn ang="cd4">
                    <a:pos x="hc" y="b"/>
                  </a:cxn>
                  <a:cxn ang="cd2">
                    <a:pos x="l" y="vc"/>
                  </a:cxn>
                </a:cxnLst>
                <a:rect l="l" t="t" r="r" b="b"/>
                <a:pathLst>
                  <a:path w="56" h="264">
                    <a:moveTo>
                      <a:pt x="f0" y="f3"/>
                    </a:moveTo>
                    <a:lnTo>
                      <a:pt x="f0" y="f2"/>
                    </a:lnTo>
                    <a:lnTo>
                      <a:pt x="f4" y="f2"/>
                    </a:lnTo>
                    <a:lnTo>
                      <a:pt x="f1" y="f5"/>
                    </a:lnTo>
                    <a:lnTo>
                      <a:pt x="f1" y="f6"/>
                    </a:lnTo>
                    <a:lnTo>
                      <a:pt x="f4" y="f0"/>
                    </a:lnTo>
                    <a:lnTo>
                      <a:pt x="f0" y="f3"/>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grpSp>
        <p:nvGrpSpPr>
          <p:cNvPr id="71" name="Group 13">
            <a:extLst>
              <a:ext uri="{FF2B5EF4-FFF2-40B4-BE49-F238E27FC236}">
                <a16:creationId xmlns:a16="http://schemas.microsoft.com/office/drawing/2014/main" id="{99A8AB1F-E595-4905-96DD-CBC352CC2E0F}"/>
              </a:ext>
            </a:extLst>
          </p:cNvPr>
          <p:cNvGrpSpPr/>
          <p:nvPr/>
        </p:nvGrpSpPr>
        <p:grpSpPr>
          <a:xfrm>
            <a:off x="4389120" y="4855320"/>
            <a:ext cx="640080" cy="1271160"/>
            <a:chOff x="4389120" y="4855320"/>
            <a:chExt cx="640080" cy="1271160"/>
          </a:xfrm>
        </p:grpSpPr>
        <p:sp>
          <p:nvSpPr>
            <p:cNvPr id="72" name="AutoShape 14">
              <a:extLst>
                <a:ext uri="{FF2B5EF4-FFF2-40B4-BE49-F238E27FC236}">
                  <a16:creationId xmlns:a16="http://schemas.microsoft.com/office/drawing/2014/main" id="{434B089F-8009-4F3A-A6C3-A25FF7465737}"/>
                </a:ext>
              </a:extLst>
            </p:cNvPr>
            <p:cNvSpPr/>
            <p:nvPr/>
          </p:nvSpPr>
          <p:spPr>
            <a:xfrm>
              <a:off x="4389120" y="5408280"/>
              <a:ext cx="640080" cy="718200"/>
            </a:xfrm>
            <a:custGeom>
              <a:avLst>
                <a:gd name="f0" fmla="val 5400"/>
              </a:avLst>
              <a:gdLst>
                <a:gd name="f1" fmla="val 10800000"/>
                <a:gd name="f2" fmla="val 5400000"/>
                <a:gd name="f3" fmla="val 180"/>
                <a:gd name="f4" fmla="val w"/>
                <a:gd name="f5" fmla="val h"/>
                <a:gd name="f6" fmla="val 0"/>
                <a:gd name="f7" fmla="val 88"/>
                <a:gd name="f8" fmla="val 21600"/>
                <a:gd name="f9" fmla="val 44"/>
                <a:gd name="f10" fmla="val -2147483647"/>
                <a:gd name="f11" fmla="val 2147483647"/>
                <a:gd name="f12" fmla="val 10800"/>
                <a:gd name="f13" fmla="val 20"/>
                <a:gd name="f14" fmla="val 68"/>
                <a:gd name="f15" fmla="+- 0 0 0"/>
                <a:gd name="f16" fmla="*/ f4 1 88"/>
                <a:gd name="f17" fmla="*/ f5 1 21600"/>
                <a:gd name="f18" fmla="pin 0 f0 10800"/>
                <a:gd name="f19" fmla="*/ f15 f1 1"/>
                <a:gd name="f20" fmla="*/ f18 2 1"/>
                <a:gd name="f21" fmla="*/ f9 f16 1"/>
                <a:gd name="f22" fmla="*/ f18 f17 1"/>
                <a:gd name="f23" fmla="*/ 0 f16 1"/>
                <a:gd name="f24" fmla="*/ 88 f16 1"/>
                <a:gd name="f25" fmla="*/ 44 f16 1"/>
                <a:gd name="f26" fmla="*/ f19 1 f3"/>
                <a:gd name="f27" fmla="*/ 0 f17 1"/>
                <a:gd name="f28" fmla="*/ 10800 f17 1"/>
                <a:gd name="f29" fmla="*/ 21600 f17 1"/>
                <a:gd name="f30" fmla="*/ f20 1 4"/>
                <a:gd name="f31" fmla="*/ f20 1 2"/>
                <a:gd name="f32" fmla="+- f26 0 f2"/>
                <a:gd name="f33" fmla="*/ f30 6 1"/>
                <a:gd name="f34" fmla="+- 21600 0 f30"/>
                <a:gd name="f35" fmla="*/ f31 f17 1"/>
                <a:gd name="f36" fmla="*/ f33 1 11"/>
                <a:gd name="f37" fmla="*/ f34 f17 1"/>
                <a:gd name="f38" fmla="+- f30 0 f36"/>
                <a:gd name="f39" fmla="+- f34 f36 0"/>
                <a:gd name="f40" fmla="+- f30 f36 0"/>
              </a:gdLst>
              <a:ahLst>
                <a:ahXY gdRefY="f0" minY="f6" maxY="f12">
                  <a:pos x="f21" y="f22"/>
                </a:ahXY>
              </a:ahLst>
              <a:cxnLst>
                <a:cxn ang="3cd4">
                  <a:pos x="hc" y="t"/>
                </a:cxn>
                <a:cxn ang="0">
                  <a:pos x="r" y="vc"/>
                </a:cxn>
                <a:cxn ang="cd4">
                  <a:pos x="hc" y="b"/>
                </a:cxn>
                <a:cxn ang="cd2">
                  <a:pos x="l" y="vc"/>
                </a:cxn>
                <a:cxn ang="f32">
                  <a:pos x="f25" y="f35"/>
                </a:cxn>
                <a:cxn ang="f32">
                  <a:pos x="f25" y="f27"/>
                </a:cxn>
                <a:cxn ang="f32">
                  <a:pos x="f23" y="f28"/>
                </a:cxn>
                <a:cxn ang="f32">
                  <a:pos x="f25" y="f29"/>
                </a:cxn>
                <a:cxn ang="f32">
                  <a:pos x="f24" y="f28"/>
                </a:cxn>
              </a:cxnLst>
              <a:rect l="f23" t="f35" r="f24" b="f37"/>
              <a:pathLst>
                <a:path w="88" h="21600">
                  <a:moveTo>
                    <a:pt x="f9" y="f6"/>
                  </a:moveTo>
                  <a:cubicBezTo>
                    <a:pt x="f13" y="f6"/>
                    <a:pt x="f6" y="f38"/>
                    <a:pt x="f6" y="f30"/>
                  </a:cubicBezTo>
                  <a:lnTo>
                    <a:pt x="f6" y="f34"/>
                  </a:lnTo>
                  <a:cubicBezTo>
                    <a:pt x="f6" y="f39"/>
                    <a:pt x="f13" y="f8"/>
                    <a:pt x="f9" y="f8"/>
                  </a:cubicBezTo>
                  <a:cubicBezTo>
                    <a:pt x="f14" y="f8"/>
                    <a:pt x="f7" y="f39"/>
                    <a:pt x="f7" y="f34"/>
                  </a:cubicBezTo>
                  <a:lnTo>
                    <a:pt x="f7" y="f30"/>
                  </a:lnTo>
                  <a:cubicBezTo>
                    <a:pt x="f7" y="f38"/>
                    <a:pt x="f14" y="f6"/>
                    <a:pt x="f9" y="f6"/>
                  </a:cubicBezTo>
                  <a:close/>
                </a:path>
                <a:path w="88" h="21600">
                  <a:moveTo>
                    <a:pt x="f9" y="f6"/>
                  </a:moveTo>
                  <a:cubicBezTo>
                    <a:pt x="f13" y="f6"/>
                    <a:pt x="f6" y="f38"/>
                    <a:pt x="f6" y="f30"/>
                  </a:cubicBezTo>
                  <a:cubicBezTo>
                    <a:pt x="f6" y="f40"/>
                    <a:pt x="f13" y="f31"/>
                    <a:pt x="f9" y="f31"/>
                  </a:cubicBezTo>
                  <a:cubicBezTo>
                    <a:pt x="f14" y="f31"/>
                    <a:pt x="f7" y="f40"/>
                    <a:pt x="f7" y="f30"/>
                  </a:cubicBezTo>
                  <a:cubicBezTo>
                    <a:pt x="f7" y="f38"/>
                    <a:pt x="f14" y="f6"/>
                    <a:pt x="f9" y="f6"/>
                  </a:cubicBezTo>
                  <a:close/>
                </a:path>
              </a:pathLst>
            </a:custGeom>
            <a:solidFill>
              <a:srgbClr val="73D9F1">
                <a:alpha val="51000"/>
              </a:srgbClr>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3" name="AutoShape 15">
              <a:extLst>
                <a:ext uri="{FF2B5EF4-FFF2-40B4-BE49-F238E27FC236}">
                  <a16:creationId xmlns:a16="http://schemas.microsoft.com/office/drawing/2014/main" id="{64AF1B46-A064-4ABB-A585-463E8B34C001}"/>
                </a:ext>
              </a:extLst>
            </p:cNvPr>
            <p:cNvSpPr/>
            <p:nvPr/>
          </p:nvSpPr>
          <p:spPr>
            <a:xfrm>
              <a:off x="4389120" y="4855320"/>
              <a:ext cx="640080" cy="718200"/>
            </a:xfrm>
            <a:custGeom>
              <a:avLst>
                <a:gd name="f0" fmla="val 5400"/>
              </a:avLst>
              <a:gdLst>
                <a:gd name="f1" fmla="val 10800000"/>
                <a:gd name="f2" fmla="val 5400000"/>
                <a:gd name="f3" fmla="val 180"/>
                <a:gd name="f4" fmla="val w"/>
                <a:gd name="f5" fmla="val h"/>
                <a:gd name="f6" fmla="val 0"/>
                <a:gd name="f7" fmla="val 88"/>
                <a:gd name="f8" fmla="val 21600"/>
                <a:gd name="f9" fmla="val 44"/>
                <a:gd name="f10" fmla="val -2147483647"/>
                <a:gd name="f11" fmla="val 2147483647"/>
                <a:gd name="f12" fmla="val 10800"/>
                <a:gd name="f13" fmla="val 20"/>
                <a:gd name="f14" fmla="val 68"/>
                <a:gd name="f15" fmla="+- 0 0 0"/>
                <a:gd name="f16" fmla="*/ f4 1 88"/>
                <a:gd name="f17" fmla="*/ f5 1 21600"/>
                <a:gd name="f18" fmla="pin 0 f0 10800"/>
                <a:gd name="f19" fmla="*/ f15 f1 1"/>
                <a:gd name="f20" fmla="*/ f18 2 1"/>
                <a:gd name="f21" fmla="*/ f9 f16 1"/>
                <a:gd name="f22" fmla="*/ f18 f17 1"/>
                <a:gd name="f23" fmla="*/ 0 f16 1"/>
                <a:gd name="f24" fmla="*/ 88 f16 1"/>
                <a:gd name="f25" fmla="*/ 44 f16 1"/>
                <a:gd name="f26" fmla="*/ f19 1 f3"/>
                <a:gd name="f27" fmla="*/ 0 f17 1"/>
                <a:gd name="f28" fmla="*/ 10800 f17 1"/>
                <a:gd name="f29" fmla="*/ 21600 f17 1"/>
                <a:gd name="f30" fmla="*/ f20 1 4"/>
                <a:gd name="f31" fmla="*/ f20 1 2"/>
                <a:gd name="f32" fmla="+- f26 0 f2"/>
                <a:gd name="f33" fmla="*/ f30 6 1"/>
                <a:gd name="f34" fmla="+- 21600 0 f30"/>
                <a:gd name="f35" fmla="*/ f31 f17 1"/>
                <a:gd name="f36" fmla="*/ f33 1 11"/>
                <a:gd name="f37" fmla="*/ f34 f17 1"/>
                <a:gd name="f38" fmla="+- f30 0 f36"/>
                <a:gd name="f39" fmla="+- f34 f36 0"/>
                <a:gd name="f40" fmla="+- f30 f36 0"/>
              </a:gdLst>
              <a:ahLst>
                <a:ahXY gdRefY="f0" minY="f6" maxY="f12">
                  <a:pos x="f21" y="f22"/>
                </a:ahXY>
              </a:ahLst>
              <a:cxnLst>
                <a:cxn ang="3cd4">
                  <a:pos x="hc" y="t"/>
                </a:cxn>
                <a:cxn ang="0">
                  <a:pos x="r" y="vc"/>
                </a:cxn>
                <a:cxn ang="cd4">
                  <a:pos x="hc" y="b"/>
                </a:cxn>
                <a:cxn ang="cd2">
                  <a:pos x="l" y="vc"/>
                </a:cxn>
                <a:cxn ang="f32">
                  <a:pos x="f25" y="f35"/>
                </a:cxn>
                <a:cxn ang="f32">
                  <a:pos x="f25" y="f27"/>
                </a:cxn>
                <a:cxn ang="f32">
                  <a:pos x="f23" y="f28"/>
                </a:cxn>
                <a:cxn ang="f32">
                  <a:pos x="f25" y="f29"/>
                </a:cxn>
                <a:cxn ang="f32">
                  <a:pos x="f24" y="f28"/>
                </a:cxn>
              </a:cxnLst>
              <a:rect l="f23" t="f35" r="f24" b="f37"/>
              <a:pathLst>
                <a:path w="88" h="21600">
                  <a:moveTo>
                    <a:pt x="f9" y="f6"/>
                  </a:moveTo>
                  <a:cubicBezTo>
                    <a:pt x="f13" y="f6"/>
                    <a:pt x="f6" y="f38"/>
                    <a:pt x="f6" y="f30"/>
                  </a:cubicBezTo>
                  <a:lnTo>
                    <a:pt x="f6" y="f34"/>
                  </a:lnTo>
                  <a:cubicBezTo>
                    <a:pt x="f6" y="f39"/>
                    <a:pt x="f13" y="f8"/>
                    <a:pt x="f9" y="f8"/>
                  </a:cubicBezTo>
                  <a:cubicBezTo>
                    <a:pt x="f14" y="f8"/>
                    <a:pt x="f7" y="f39"/>
                    <a:pt x="f7" y="f34"/>
                  </a:cubicBezTo>
                  <a:lnTo>
                    <a:pt x="f7" y="f30"/>
                  </a:lnTo>
                  <a:cubicBezTo>
                    <a:pt x="f7" y="f38"/>
                    <a:pt x="f14" y="f6"/>
                    <a:pt x="f9" y="f6"/>
                  </a:cubicBezTo>
                  <a:close/>
                </a:path>
                <a:path w="88" h="21600">
                  <a:moveTo>
                    <a:pt x="f9" y="f6"/>
                  </a:moveTo>
                  <a:cubicBezTo>
                    <a:pt x="f13" y="f6"/>
                    <a:pt x="f6" y="f38"/>
                    <a:pt x="f6" y="f30"/>
                  </a:cubicBezTo>
                  <a:cubicBezTo>
                    <a:pt x="f6" y="f40"/>
                    <a:pt x="f13" y="f31"/>
                    <a:pt x="f9" y="f31"/>
                  </a:cubicBezTo>
                  <a:cubicBezTo>
                    <a:pt x="f14" y="f31"/>
                    <a:pt x="f7" y="f40"/>
                    <a:pt x="f7" y="f30"/>
                  </a:cubicBezTo>
                  <a:cubicBezTo>
                    <a:pt x="f7" y="f38"/>
                    <a:pt x="f14" y="f6"/>
                    <a:pt x="f9" y="f6"/>
                  </a:cubicBezTo>
                  <a:close/>
                </a:path>
              </a:pathLst>
            </a:custGeom>
            <a:solidFill>
              <a:srgbClr val="73D9F1">
                <a:alpha val="51000"/>
              </a:srgbClr>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74" name="Group 13">
            <a:extLst>
              <a:ext uri="{FF2B5EF4-FFF2-40B4-BE49-F238E27FC236}">
                <a16:creationId xmlns:a16="http://schemas.microsoft.com/office/drawing/2014/main" id="{E8C4F35E-6C64-41BA-9D24-283182B47825}"/>
              </a:ext>
            </a:extLst>
          </p:cNvPr>
          <p:cNvGrpSpPr/>
          <p:nvPr/>
        </p:nvGrpSpPr>
        <p:grpSpPr>
          <a:xfrm>
            <a:off x="1709640" y="4855320"/>
            <a:ext cx="759240" cy="1271160"/>
            <a:chOff x="1709640" y="4855320"/>
            <a:chExt cx="759240" cy="1271160"/>
          </a:xfrm>
        </p:grpSpPr>
        <p:sp>
          <p:nvSpPr>
            <p:cNvPr id="75" name="AutoShape 14">
              <a:extLst>
                <a:ext uri="{FF2B5EF4-FFF2-40B4-BE49-F238E27FC236}">
                  <a16:creationId xmlns:a16="http://schemas.microsoft.com/office/drawing/2014/main" id="{D8A09E21-F222-4D97-9603-A09C127A81F9}"/>
                </a:ext>
              </a:extLst>
            </p:cNvPr>
            <p:cNvSpPr/>
            <p:nvPr/>
          </p:nvSpPr>
          <p:spPr>
            <a:xfrm>
              <a:off x="1709640" y="5408280"/>
              <a:ext cx="759240" cy="718200"/>
            </a:xfrm>
            <a:custGeom>
              <a:avLst>
                <a:gd name="f0" fmla="val 5400"/>
              </a:avLst>
              <a:gdLst>
                <a:gd name="f1" fmla="val 10800000"/>
                <a:gd name="f2" fmla="val 5400000"/>
                <a:gd name="f3" fmla="val 180"/>
                <a:gd name="f4" fmla="val w"/>
                <a:gd name="f5" fmla="val h"/>
                <a:gd name="f6" fmla="val 0"/>
                <a:gd name="f7" fmla="val 88"/>
                <a:gd name="f8" fmla="val 21600"/>
                <a:gd name="f9" fmla="val 44"/>
                <a:gd name="f10" fmla="val -2147483647"/>
                <a:gd name="f11" fmla="val 2147483647"/>
                <a:gd name="f12" fmla="val 10800"/>
                <a:gd name="f13" fmla="val 20"/>
                <a:gd name="f14" fmla="val 68"/>
                <a:gd name="f15" fmla="+- 0 0 0"/>
                <a:gd name="f16" fmla="*/ f4 1 88"/>
                <a:gd name="f17" fmla="*/ f5 1 21600"/>
                <a:gd name="f18" fmla="pin 0 f0 10800"/>
                <a:gd name="f19" fmla="*/ f15 f1 1"/>
                <a:gd name="f20" fmla="*/ f18 2 1"/>
                <a:gd name="f21" fmla="*/ f9 f16 1"/>
                <a:gd name="f22" fmla="*/ f18 f17 1"/>
                <a:gd name="f23" fmla="*/ 0 f16 1"/>
                <a:gd name="f24" fmla="*/ 88 f16 1"/>
                <a:gd name="f25" fmla="*/ 44 f16 1"/>
                <a:gd name="f26" fmla="*/ f19 1 f3"/>
                <a:gd name="f27" fmla="*/ 0 f17 1"/>
                <a:gd name="f28" fmla="*/ 10800 f17 1"/>
                <a:gd name="f29" fmla="*/ 21600 f17 1"/>
                <a:gd name="f30" fmla="*/ f20 1 4"/>
                <a:gd name="f31" fmla="*/ f20 1 2"/>
                <a:gd name="f32" fmla="+- f26 0 f2"/>
                <a:gd name="f33" fmla="*/ f30 6 1"/>
                <a:gd name="f34" fmla="+- 21600 0 f30"/>
                <a:gd name="f35" fmla="*/ f31 f17 1"/>
                <a:gd name="f36" fmla="*/ f33 1 11"/>
                <a:gd name="f37" fmla="*/ f34 f17 1"/>
                <a:gd name="f38" fmla="+- f30 0 f36"/>
                <a:gd name="f39" fmla="+- f34 f36 0"/>
                <a:gd name="f40" fmla="+- f30 f36 0"/>
              </a:gdLst>
              <a:ahLst>
                <a:ahXY gdRefY="f0" minY="f6" maxY="f12">
                  <a:pos x="f21" y="f22"/>
                </a:ahXY>
              </a:ahLst>
              <a:cxnLst>
                <a:cxn ang="3cd4">
                  <a:pos x="hc" y="t"/>
                </a:cxn>
                <a:cxn ang="0">
                  <a:pos x="r" y="vc"/>
                </a:cxn>
                <a:cxn ang="cd4">
                  <a:pos x="hc" y="b"/>
                </a:cxn>
                <a:cxn ang="cd2">
                  <a:pos x="l" y="vc"/>
                </a:cxn>
                <a:cxn ang="f32">
                  <a:pos x="f25" y="f35"/>
                </a:cxn>
                <a:cxn ang="f32">
                  <a:pos x="f25" y="f27"/>
                </a:cxn>
                <a:cxn ang="f32">
                  <a:pos x="f23" y="f28"/>
                </a:cxn>
                <a:cxn ang="f32">
                  <a:pos x="f25" y="f29"/>
                </a:cxn>
                <a:cxn ang="f32">
                  <a:pos x="f24" y="f28"/>
                </a:cxn>
              </a:cxnLst>
              <a:rect l="f23" t="f35" r="f24" b="f37"/>
              <a:pathLst>
                <a:path w="88" h="21600">
                  <a:moveTo>
                    <a:pt x="f9" y="f6"/>
                  </a:moveTo>
                  <a:cubicBezTo>
                    <a:pt x="f13" y="f6"/>
                    <a:pt x="f6" y="f38"/>
                    <a:pt x="f6" y="f30"/>
                  </a:cubicBezTo>
                  <a:lnTo>
                    <a:pt x="f6" y="f34"/>
                  </a:lnTo>
                  <a:cubicBezTo>
                    <a:pt x="f6" y="f39"/>
                    <a:pt x="f13" y="f8"/>
                    <a:pt x="f9" y="f8"/>
                  </a:cubicBezTo>
                  <a:cubicBezTo>
                    <a:pt x="f14" y="f8"/>
                    <a:pt x="f7" y="f39"/>
                    <a:pt x="f7" y="f34"/>
                  </a:cubicBezTo>
                  <a:lnTo>
                    <a:pt x="f7" y="f30"/>
                  </a:lnTo>
                  <a:cubicBezTo>
                    <a:pt x="f7" y="f38"/>
                    <a:pt x="f14" y="f6"/>
                    <a:pt x="f9" y="f6"/>
                  </a:cubicBezTo>
                  <a:close/>
                </a:path>
                <a:path w="88" h="21600">
                  <a:moveTo>
                    <a:pt x="f9" y="f6"/>
                  </a:moveTo>
                  <a:cubicBezTo>
                    <a:pt x="f13" y="f6"/>
                    <a:pt x="f6" y="f38"/>
                    <a:pt x="f6" y="f30"/>
                  </a:cubicBezTo>
                  <a:cubicBezTo>
                    <a:pt x="f6" y="f40"/>
                    <a:pt x="f13" y="f31"/>
                    <a:pt x="f9" y="f31"/>
                  </a:cubicBezTo>
                  <a:cubicBezTo>
                    <a:pt x="f14" y="f31"/>
                    <a:pt x="f7" y="f40"/>
                    <a:pt x="f7" y="f30"/>
                  </a:cubicBezTo>
                  <a:cubicBezTo>
                    <a:pt x="f7" y="f38"/>
                    <a:pt x="f14" y="f6"/>
                    <a:pt x="f9" y="f6"/>
                  </a:cubicBezTo>
                  <a:close/>
                </a:path>
              </a:pathLst>
            </a:custGeom>
            <a:solidFill>
              <a:srgbClr val="73D9F1">
                <a:alpha val="51000"/>
              </a:srgbClr>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6" name="AutoShape 15">
              <a:extLst>
                <a:ext uri="{FF2B5EF4-FFF2-40B4-BE49-F238E27FC236}">
                  <a16:creationId xmlns:a16="http://schemas.microsoft.com/office/drawing/2014/main" id="{82EAFE69-8228-4F9D-B62B-548CDDF0C55B}"/>
                </a:ext>
              </a:extLst>
            </p:cNvPr>
            <p:cNvSpPr/>
            <p:nvPr/>
          </p:nvSpPr>
          <p:spPr>
            <a:xfrm>
              <a:off x="1709640" y="4855320"/>
              <a:ext cx="759240" cy="718200"/>
            </a:xfrm>
            <a:custGeom>
              <a:avLst>
                <a:gd name="f0" fmla="val 5400"/>
              </a:avLst>
              <a:gdLst>
                <a:gd name="f1" fmla="val 10800000"/>
                <a:gd name="f2" fmla="val 5400000"/>
                <a:gd name="f3" fmla="val 180"/>
                <a:gd name="f4" fmla="val w"/>
                <a:gd name="f5" fmla="val h"/>
                <a:gd name="f6" fmla="val 0"/>
                <a:gd name="f7" fmla="val 88"/>
                <a:gd name="f8" fmla="val 21600"/>
                <a:gd name="f9" fmla="val 44"/>
                <a:gd name="f10" fmla="val -2147483647"/>
                <a:gd name="f11" fmla="val 2147483647"/>
                <a:gd name="f12" fmla="val 10800"/>
                <a:gd name="f13" fmla="val 20"/>
                <a:gd name="f14" fmla="val 68"/>
                <a:gd name="f15" fmla="+- 0 0 0"/>
                <a:gd name="f16" fmla="*/ f4 1 88"/>
                <a:gd name="f17" fmla="*/ f5 1 21600"/>
                <a:gd name="f18" fmla="pin 0 f0 10800"/>
                <a:gd name="f19" fmla="*/ f15 f1 1"/>
                <a:gd name="f20" fmla="*/ f18 2 1"/>
                <a:gd name="f21" fmla="*/ f9 f16 1"/>
                <a:gd name="f22" fmla="*/ f18 f17 1"/>
                <a:gd name="f23" fmla="*/ 0 f16 1"/>
                <a:gd name="f24" fmla="*/ 88 f16 1"/>
                <a:gd name="f25" fmla="*/ 44 f16 1"/>
                <a:gd name="f26" fmla="*/ f19 1 f3"/>
                <a:gd name="f27" fmla="*/ 0 f17 1"/>
                <a:gd name="f28" fmla="*/ 10800 f17 1"/>
                <a:gd name="f29" fmla="*/ 21600 f17 1"/>
                <a:gd name="f30" fmla="*/ f20 1 4"/>
                <a:gd name="f31" fmla="*/ f20 1 2"/>
                <a:gd name="f32" fmla="+- f26 0 f2"/>
                <a:gd name="f33" fmla="*/ f30 6 1"/>
                <a:gd name="f34" fmla="+- 21600 0 f30"/>
                <a:gd name="f35" fmla="*/ f31 f17 1"/>
                <a:gd name="f36" fmla="*/ f33 1 11"/>
                <a:gd name="f37" fmla="*/ f34 f17 1"/>
                <a:gd name="f38" fmla="+- f30 0 f36"/>
                <a:gd name="f39" fmla="+- f34 f36 0"/>
                <a:gd name="f40" fmla="+- f30 f36 0"/>
              </a:gdLst>
              <a:ahLst>
                <a:ahXY gdRefY="f0" minY="f6" maxY="f12">
                  <a:pos x="f21" y="f22"/>
                </a:ahXY>
              </a:ahLst>
              <a:cxnLst>
                <a:cxn ang="3cd4">
                  <a:pos x="hc" y="t"/>
                </a:cxn>
                <a:cxn ang="0">
                  <a:pos x="r" y="vc"/>
                </a:cxn>
                <a:cxn ang="cd4">
                  <a:pos x="hc" y="b"/>
                </a:cxn>
                <a:cxn ang="cd2">
                  <a:pos x="l" y="vc"/>
                </a:cxn>
                <a:cxn ang="f32">
                  <a:pos x="f25" y="f35"/>
                </a:cxn>
                <a:cxn ang="f32">
                  <a:pos x="f25" y="f27"/>
                </a:cxn>
                <a:cxn ang="f32">
                  <a:pos x="f23" y="f28"/>
                </a:cxn>
                <a:cxn ang="f32">
                  <a:pos x="f25" y="f29"/>
                </a:cxn>
                <a:cxn ang="f32">
                  <a:pos x="f24" y="f28"/>
                </a:cxn>
              </a:cxnLst>
              <a:rect l="f23" t="f35" r="f24" b="f37"/>
              <a:pathLst>
                <a:path w="88" h="21600">
                  <a:moveTo>
                    <a:pt x="f9" y="f6"/>
                  </a:moveTo>
                  <a:cubicBezTo>
                    <a:pt x="f13" y="f6"/>
                    <a:pt x="f6" y="f38"/>
                    <a:pt x="f6" y="f30"/>
                  </a:cubicBezTo>
                  <a:lnTo>
                    <a:pt x="f6" y="f34"/>
                  </a:lnTo>
                  <a:cubicBezTo>
                    <a:pt x="f6" y="f39"/>
                    <a:pt x="f13" y="f8"/>
                    <a:pt x="f9" y="f8"/>
                  </a:cubicBezTo>
                  <a:cubicBezTo>
                    <a:pt x="f14" y="f8"/>
                    <a:pt x="f7" y="f39"/>
                    <a:pt x="f7" y="f34"/>
                  </a:cubicBezTo>
                  <a:lnTo>
                    <a:pt x="f7" y="f30"/>
                  </a:lnTo>
                  <a:cubicBezTo>
                    <a:pt x="f7" y="f38"/>
                    <a:pt x="f14" y="f6"/>
                    <a:pt x="f9" y="f6"/>
                  </a:cubicBezTo>
                  <a:close/>
                </a:path>
                <a:path w="88" h="21600">
                  <a:moveTo>
                    <a:pt x="f9" y="f6"/>
                  </a:moveTo>
                  <a:cubicBezTo>
                    <a:pt x="f13" y="f6"/>
                    <a:pt x="f6" y="f38"/>
                    <a:pt x="f6" y="f30"/>
                  </a:cubicBezTo>
                  <a:cubicBezTo>
                    <a:pt x="f6" y="f40"/>
                    <a:pt x="f13" y="f31"/>
                    <a:pt x="f9" y="f31"/>
                  </a:cubicBezTo>
                  <a:cubicBezTo>
                    <a:pt x="f14" y="f31"/>
                    <a:pt x="f7" y="f40"/>
                    <a:pt x="f7" y="f30"/>
                  </a:cubicBezTo>
                  <a:cubicBezTo>
                    <a:pt x="f7" y="f38"/>
                    <a:pt x="f14" y="f6"/>
                    <a:pt x="f9" y="f6"/>
                  </a:cubicBezTo>
                  <a:close/>
                </a:path>
              </a:pathLst>
            </a:custGeom>
            <a:solidFill>
              <a:srgbClr val="73D9F1">
                <a:alpha val="51000"/>
              </a:srgbClr>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77" name="Group 499">
            <a:extLst>
              <a:ext uri="{FF2B5EF4-FFF2-40B4-BE49-F238E27FC236}">
                <a16:creationId xmlns:a16="http://schemas.microsoft.com/office/drawing/2014/main" id="{B5603EF2-57C1-4A30-B3A1-011A14F7DB49}"/>
              </a:ext>
            </a:extLst>
          </p:cNvPr>
          <p:cNvGrpSpPr/>
          <p:nvPr/>
        </p:nvGrpSpPr>
        <p:grpSpPr>
          <a:xfrm>
            <a:off x="1170000" y="4572000"/>
            <a:ext cx="293040" cy="964800"/>
            <a:chOff x="1170000" y="4572000"/>
            <a:chExt cx="293040" cy="964800"/>
          </a:xfrm>
        </p:grpSpPr>
        <p:grpSp>
          <p:nvGrpSpPr>
            <p:cNvPr id="78" name="Group 500">
              <a:extLst>
                <a:ext uri="{FF2B5EF4-FFF2-40B4-BE49-F238E27FC236}">
                  <a16:creationId xmlns:a16="http://schemas.microsoft.com/office/drawing/2014/main" id="{DA3DE8CD-C667-49AC-ABFB-BEFF16D93F93}"/>
                </a:ext>
              </a:extLst>
            </p:cNvPr>
            <p:cNvGrpSpPr/>
            <p:nvPr/>
          </p:nvGrpSpPr>
          <p:grpSpPr>
            <a:xfrm>
              <a:off x="1170000" y="4572000"/>
              <a:ext cx="288720" cy="964800"/>
              <a:chOff x="1170000" y="4572000"/>
              <a:chExt cx="288720" cy="964800"/>
            </a:xfrm>
          </p:grpSpPr>
          <p:sp>
            <p:nvSpPr>
              <p:cNvPr id="79" name="Freeform 501">
                <a:extLst>
                  <a:ext uri="{FF2B5EF4-FFF2-40B4-BE49-F238E27FC236}">
                    <a16:creationId xmlns:a16="http://schemas.microsoft.com/office/drawing/2014/main" id="{78D2A499-B3DF-49D8-9AED-92E82D2E9FBE}"/>
                  </a:ext>
                </a:extLst>
              </p:cNvPr>
              <p:cNvSpPr/>
              <p:nvPr/>
            </p:nvSpPr>
            <p:spPr>
              <a:xfrm>
                <a:off x="1185840" y="4959360"/>
                <a:ext cx="1080" cy="577440"/>
              </a:xfrm>
              <a:custGeom>
                <a:avLst/>
                <a:gdLst>
                  <a:gd name="f0" fmla="val 0"/>
                  <a:gd name="f1" fmla="val 1"/>
                  <a:gd name="f2" fmla="val 364"/>
                </a:gdLst>
                <a:ahLst/>
                <a:cxnLst>
                  <a:cxn ang="3cd4">
                    <a:pos x="hc" y="t"/>
                  </a:cxn>
                  <a:cxn ang="0">
                    <a:pos x="r" y="vc"/>
                  </a:cxn>
                  <a:cxn ang="cd4">
                    <a:pos x="hc" y="b"/>
                  </a:cxn>
                  <a:cxn ang="cd2">
                    <a:pos x="l" y="vc"/>
                  </a:cxn>
                </a:cxnLst>
                <a:rect l="l" t="t" r="r" b="b"/>
                <a:pathLst>
                  <a:path w="1" h="364">
                    <a:moveTo>
                      <a:pt x="f1" y="f0"/>
                    </a:moveTo>
                    <a:lnTo>
                      <a:pt x="f0" y="f2"/>
                    </a:lnTo>
                  </a:path>
                </a:pathLst>
              </a:custGeom>
              <a:noFill/>
              <a:ln w="2844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0" name="Freeform 502">
                <a:extLst>
                  <a:ext uri="{FF2B5EF4-FFF2-40B4-BE49-F238E27FC236}">
                    <a16:creationId xmlns:a16="http://schemas.microsoft.com/office/drawing/2014/main" id="{66D0705A-19C2-48B3-97EE-E2E17CBD0496}"/>
                  </a:ext>
                </a:extLst>
              </p:cNvPr>
              <p:cNvSpPr/>
              <p:nvPr/>
            </p:nvSpPr>
            <p:spPr>
              <a:xfrm>
                <a:off x="1446119" y="4959360"/>
                <a:ext cx="1080" cy="571320"/>
              </a:xfrm>
              <a:custGeom>
                <a:avLst/>
                <a:gdLst>
                  <a:gd name="f0" fmla="val 360"/>
                  <a:gd name="f1" fmla="val 0"/>
                </a:gdLst>
                <a:ahLst/>
                <a:cxnLst>
                  <a:cxn ang="3cd4">
                    <a:pos x="hc" y="t"/>
                  </a:cxn>
                  <a:cxn ang="0">
                    <a:pos x="r" y="vc"/>
                  </a:cxn>
                  <a:cxn ang="cd4">
                    <a:pos x="hc" y="b"/>
                  </a:cxn>
                  <a:cxn ang="cd2">
                    <a:pos x="l" y="vc"/>
                  </a:cxn>
                </a:cxnLst>
                <a:rect l="l" t="t" r="r" b="b"/>
                <a:pathLst>
                  <a:path w="1" h="360">
                    <a:moveTo>
                      <a:pt x="f1" y="f1"/>
                    </a:moveTo>
                    <a:lnTo>
                      <a:pt x="f1" y="f0"/>
                    </a:lnTo>
                  </a:path>
                </a:pathLst>
              </a:custGeom>
              <a:noFill/>
              <a:ln w="2844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81" name="Group 503">
                <a:extLst>
                  <a:ext uri="{FF2B5EF4-FFF2-40B4-BE49-F238E27FC236}">
                    <a16:creationId xmlns:a16="http://schemas.microsoft.com/office/drawing/2014/main" id="{A47E5658-99F4-461C-9C2C-08A148A34CA1}"/>
                  </a:ext>
                </a:extLst>
              </p:cNvPr>
              <p:cNvGrpSpPr/>
              <p:nvPr/>
            </p:nvGrpSpPr>
            <p:grpSpPr>
              <a:xfrm>
                <a:off x="1170000" y="4572000"/>
                <a:ext cx="288720" cy="525240"/>
                <a:chOff x="1170000" y="4572000"/>
                <a:chExt cx="288720" cy="525240"/>
              </a:xfrm>
            </p:grpSpPr>
            <p:sp>
              <p:nvSpPr>
                <p:cNvPr id="82" name="Freeform 504">
                  <a:extLst>
                    <a:ext uri="{FF2B5EF4-FFF2-40B4-BE49-F238E27FC236}">
                      <a16:creationId xmlns:a16="http://schemas.microsoft.com/office/drawing/2014/main" id="{C82F89BC-5269-419E-B327-925FEC4EFEB6}"/>
                    </a:ext>
                  </a:extLst>
                </p:cNvPr>
                <p:cNvSpPr/>
                <p:nvPr/>
              </p:nvSpPr>
              <p:spPr>
                <a:xfrm>
                  <a:off x="1171440" y="4572000"/>
                  <a:ext cx="286920" cy="52524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3" name="Freeform 505">
                  <a:extLst>
                    <a:ext uri="{FF2B5EF4-FFF2-40B4-BE49-F238E27FC236}">
                      <a16:creationId xmlns:a16="http://schemas.microsoft.com/office/drawing/2014/main" id="{4BE4B6ED-185B-42D9-BBCA-DF113873BB4D}"/>
                    </a:ext>
                  </a:extLst>
                </p:cNvPr>
                <p:cNvSpPr/>
                <p:nvPr/>
              </p:nvSpPr>
              <p:spPr>
                <a:xfrm>
                  <a:off x="1170000" y="4719600"/>
                  <a:ext cx="288720" cy="375840"/>
                </a:xfrm>
                <a:custGeom>
                  <a:avLst/>
                  <a:gdLst>
                    <a:gd name="f0" fmla="val 0"/>
                    <a:gd name="f1" fmla="val 182"/>
                    <a:gd name="f2" fmla="val 237"/>
                    <a:gd name="f3" fmla="val 170"/>
                    <a:gd name="f4" fmla="val 146"/>
                    <a:gd name="f5" fmla="val 35"/>
                    <a:gd name="f6" fmla="val 173"/>
                  </a:gdLst>
                  <a:ahLst/>
                  <a:cxnLst>
                    <a:cxn ang="3cd4">
                      <a:pos x="hc" y="t"/>
                    </a:cxn>
                    <a:cxn ang="0">
                      <a:pos x="r" y="vc"/>
                    </a:cxn>
                    <a:cxn ang="cd4">
                      <a:pos x="hc" y="b"/>
                    </a:cxn>
                    <a:cxn ang="cd2">
                      <a:pos x="l" y="vc"/>
                    </a:cxn>
                  </a:cxnLst>
                  <a:rect l="l" t="t" r="r" b="b"/>
                  <a:pathLst>
                    <a:path w="182" h="237">
                      <a:moveTo>
                        <a:pt x="f0" y="f0"/>
                      </a:moveTo>
                      <a:lnTo>
                        <a:pt x="f1" y="f0"/>
                      </a:lnTo>
                      <a:lnTo>
                        <a:pt x="f1" y="f3"/>
                      </a:lnTo>
                      <a:lnTo>
                        <a:pt x="f4" y="f2"/>
                      </a:lnTo>
                      <a:lnTo>
                        <a:pt x="f5" y="f2"/>
                      </a:lnTo>
                      <a:lnTo>
                        <a:pt x="f0" y="f6"/>
                      </a:lnTo>
                      <a:lnTo>
                        <a:pt x="f0" y="f0"/>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sp>
          <p:nvSpPr>
            <p:cNvPr id="84" name="Freeform 506">
              <a:extLst>
                <a:ext uri="{FF2B5EF4-FFF2-40B4-BE49-F238E27FC236}">
                  <a16:creationId xmlns:a16="http://schemas.microsoft.com/office/drawing/2014/main" id="{063EEDA2-A575-48A5-BE49-A36548F8D0C2}"/>
                </a:ext>
              </a:extLst>
            </p:cNvPr>
            <p:cNvSpPr/>
            <p:nvPr/>
          </p:nvSpPr>
          <p:spPr>
            <a:xfrm>
              <a:off x="1176120" y="4743360"/>
              <a:ext cx="286920" cy="52668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85" name="Group 499">
            <a:extLst>
              <a:ext uri="{FF2B5EF4-FFF2-40B4-BE49-F238E27FC236}">
                <a16:creationId xmlns:a16="http://schemas.microsoft.com/office/drawing/2014/main" id="{F4D8E1AB-1FE8-4AD9-AE41-5A0C39323B86}"/>
              </a:ext>
            </a:extLst>
          </p:cNvPr>
          <p:cNvGrpSpPr/>
          <p:nvPr/>
        </p:nvGrpSpPr>
        <p:grpSpPr>
          <a:xfrm>
            <a:off x="548640" y="4663440"/>
            <a:ext cx="293040" cy="964800"/>
            <a:chOff x="548640" y="4663440"/>
            <a:chExt cx="293040" cy="964800"/>
          </a:xfrm>
        </p:grpSpPr>
        <p:grpSp>
          <p:nvGrpSpPr>
            <p:cNvPr id="86" name="Group 500">
              <a:extLst>
                <a:ext uri="{FF2B5EF4-FFF2-40B4-BE49-F238E27FC236}">
                  <a16:creationId xmlns:a16="http://schemas.microsoft.com/office/drawing/2014/main" id="{27738E09-ADDD-482D-9485-7D5BFA7FDA74}"/>
                </a:ext>
              </a:extLst>
            </p:cNvPr>
            <p:cNvGrpSpPr/>
            <p:nvPr/>
          </p:nvGrpSpPr>
          <p:grpSpPr>
            <a:xfrm>
              <a:off x="548640" y="4663440"/>
              <a:ext cx="288720" cy="964800"/>
              <a:chOff x="548640" y="4663440"/>
              <a:chExt cx="288720" cy="964800"/>
            </a:xfrm>
          </p:grpSpPr>
          <p:sp>
            <p:nvSpPr>
              <p:cNvPr id="87" name="Freeform 501">
                <a:extLst>
                  <a:ext uri="{FF2B5EF4-FFF2-40B4-BE49-F238E27FC236}">
                    <a16:creationId xmlns:a16="http://schemas.microsoft.com/office/drawing/2014/main" id="{BA15C9A4-6A41-4231-B8A5-9C12EF8EF157}"/>
                  </a:ext>
                </a:extLst>
              </p:cNvPr>
              <p:cNvSpPr/>
              <p:nvPr/>
            </p:nvSpPr>
            <p:spPr>
              <a:xfrm>
                <a:off x="564480" y="5050800"/>
                <a:ext cx="1080" cy="577440"/>
              </a:xfrm>
              <a:custGeom>
                <a:avLst/>
                <a:gdLst>
                  <a:gd name="f0" fmla="val 0"/>
                  <a:gd name="f1" fmla="val 1"/>
                  <a:gd name="f2" fmla="val 364"/>
                </a:gdLst>
                <a:ahLst/>
                <a:cxnLst>
                  <a:cxn ang="3cd4">
                    <a:pos x="hc" y="t"/>
                  </a:cxn>
                  <a:cxn ang="0">
                    <a:pos x="r" y="vc"/>
                  </a:cxn>
                  <a:cxn ang="cd4">
                    <a:pos x="hc" y="b"/>
                  </a:cxn>
                  <a:cxn ang="cd2">
                    <a:pos x="l" y="vc"/>
                  </a:cxn>
                </a:cxnLst>
                <a:rect l="l" t="t" r="r" b="b"/>
                <a:pathLst>
                  <a:path w="1" h="364">
                    <a:moveTo>
                      <a:pt x="f1" y="f0"/>
                    </a:moveTo>
                    <a:lnTo>
                      <a:pt x="f0" y="f2"/>
                    </a:lnTo>
                  </a:path>
                </a:pathLst>
              </a:custGeom>
              <a:noFill/>
              <a:ln w="2844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8" name="Freeform 502">
                <a:extLst>
                  <a:ext uri="{FF2B5EF4-FFF2-40B4-BE49-F238E27FC236}">
                    <a16:creationId xmlns:a16="http://schemas.microsoft.com/office/drawing/2014/main" id="{B9C02FAF-DAB8-4439-970B-A0CE1C748690}"/>
                  </a:ext>
                </a:extLst>
              </p:cNvPr>
              <p:cNvSpPr/>
              <p:nvPr/>
            </p:nvSpPr>
            <p:spPr>
              <a:xfrm>
                <a:off x="824760" y="5050800"/>
                <a:ext cx="1080" cy="571320"/>
              </a:xfrm>
              <a:custGeom>
                <a:avLst/>
                <a:gdLst>
                  <a:gd name="f0" fmla="val 360"/>
                  <a:gd name="f1" fmla="val 0"/>
                </a:gdLst>
                <a:ahLst/>
                <a:cxnLst>
                  <a:cxn ang="3cd4">
                    <a:pos x="hc" y="t"/>
                  </a:cxn>
                  <a:cxn ang="0">
                    <a:pos x="r" y="vc"/>
                  </a:cxn>
                  <a:cxn ang="cd4">
                    <a:pos x="hc" y="b"/>
                  </a:cxn>
                  <a:cxn ang="cd2">
                    <a:pos x="l" y="vc"/>
                  </a:cxn>
                </a:cxnLst>
                <a:rect l="l" t="t" r="r" b="b"/>
                <a:pathLst>
                  <a:path w="1" h="360">
                    <a:moveTo>
                      <a:pt x="f1" y="f1"/>
                    </a:moveTo>
                    <a:lnTo>
                      <a:pt x="f1" y="f0"/>
                    </a:lnTo>
                  </a:path>
                </a:pathLst>
              </a:custGeom>
              <a:noFill/>
              <a:ln w="2844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89" name="Group 503">
                <a:extLst>
                  <a:ext uri="{FF2B5EF4-FFF2-40B4-BE49-F238E27FC236}">
                    <a16:creationId xmlns:a16="http://schemas.microsoft.com/office/drawing/2014/main" id="{83B19DE8-2832-4AA1-9E9F-FF9CC6A4101F}"/>
                  </a:ext>
                </a:extLst>
              </p:cNvPr>
              <p:cNvGrpSpPr/>
              <p:nvPr/>
            </p:nvGrpSpPr>
            <p:grpSpPr>
              <a:xfrm>
                <a:off x="548640" y="4663440"/>
                <a:ext cx="288720" cy="525240"/>
                <a:chOff x="548640" y="4663440"/>
                <a:chExt cx="288720" cy="525240"/>
              </a:xfrm>
            </p:grpSpPr>
            <p:sp>
              <p:nvSpPr>
                <p:cNvPr id="90" name="Freeform 504">
                  <a:extLst>
                    <a:ext uri="{FF2B5EF4-FFF2-40B4-BE49-F238E27FC236}">
                      <a16:creationId xmlns:a16="http://schemas.microsoft.com/office/drawing/2014/main" id="{A69F09E0-45BA-4AAB-AB6C-3A27C657E69B}"/>
                    </a:ext>
                  </a:extLst>
                </p:cNvPr>
                <p:cNvSpPr/>
                <p:nvPr/>
              </p:nvSpPr>
              <p:spPr>
                <a:xfrm>
                  <a:off x="550080" y="4663440"/>
                  <a:ext cx="286920" cy="52524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1" name="Freeform 505">
                  <a:extLst>
                    <a:ext uri="{FF2B5EF4-FFF2-40B4-BE49-F238E27FC236}">
                      <a16:creationId xmlns:a16="http://schemas.microsoft.com/office/drawing/2014/main" id="{1FE7E4F0-AB59-4F91-ACED-8054B3AE22A4}"/>
                    </a:ext>
                  </a:extLst>
                </p:cNvPr>
                <p:cNvSpPr/>
                <p:nvPr/>
              </p:nvSpPr>
              <p:spPr>
                <a:xfrm>
                  <a:off x="548640" y="4811040"/>
                  <a:ext cx="288720" cy="375840"/>
                </a:xfrm>
                <a:custGeom>
                  <a:avLst/>
                  <a:gdLst>
                    <a:gd name="f0" fmla="val 0"/>
                    <a:gd name="f1" fmla="val 182"/>
                    <a:gd name="f2" fmla="val 237"/>
                    <a:gd name="f3" fmla="val 170"/>
                    <a:gd name="f4" fmla="val 146"/>
                    <a:gd name="f5" fmla="val 35"/>
                    <a:gd name="f6" fmla="val 173"/>
                  </a:gdLst>
                  <a:ahLst/>
                  <a:cxnLst>
                    <a:cxn ang="3cd4">
                      <a:pos x="hc" y="t"/>
                    </a:cxn>
                    <a:cxn ang="0">
                      <a:pos x="r" y="vc"/>
                    </a:cxn>
                    <a:cxn ang="cd4">
                      <a:pos x="hc" y="b"/>
                    </a:cxn>
                    <a:cxn ang="cd2">
                      <a:pos x="l" y="vc"/>
                    </a:cxn>
                  </a:cxnLst>
                  <a:rect l="l" t="t" r="r" b="b"/>
                  <a:pathLst>
                    <a:path w="182" h="237">
                      <a:moveTo>
                        <a:pt x="f0" y="f0"/>
                      </a:moveTo>
                      <a:lnTo>
                        <a:pt x="f1" y="f0"/>
                      </a:lnTo>
                      <a:lnTo>
                        <a:pt x="f1" y="f3"/>
                      </a:lnTo>
                      <a:lnTo>
                        <a:pt x="f4" y="f2"/>
                      </a:lnTo>
                      <a:lnTo>
                        <a:pt x="f5" y="f2"/>
                      </a:lnTo>
                      <a:lnTo>
                        <a:pt x="f0" y="f6"/>
                      </a:lnTo>
                      <a:lnTo>
                        <a:pt x="f0" y="f0"/>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sp>
          <p:nvSpPr>
            <p:cNvPr id="92" name="Freeform 506">
              <a:extLst>
                <a:ext uri="{FF2B5EF4-FFF2-40B4-BE49-F238E27FC236}">
                  <a16:creationId xmlns:a16="http://schemas.microsoft.com/office/drawing/2014/main" id="{34A24FFA-BCF7-4288-92F4-76CDA7BB14E7}"/>
                </a:ext>
              </a:extLst>
            </p:cNvPr>
            <p:cNvSpPr/>
            <p:nvPr/>
          </p:nvSpPr>
          <p:spPr>
            <a:xfrm>
              <a:off x="554760" y="4834800"/>
              <a:ext cx="286920" cy="52668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sp>
        <p:nvSpPr>
          <p:cNvPr id="93" name="Straight Connector 34">
            <a:extLst>
              <a:ext uri="{FF2B5EF4-FFF2-40B4-BE49-F238E27FC236}">
                <a16:creationId xmlns:a16="http://schemas.microsoft.com/office/drawing/2014/main" id="{94522B0F-2A3E-438F-A094-32C78EA3DE53}"/>
              </a:ext>
            </a:extLst>
          </p:cNvPr>
          <p:cNvSpPr/>
          <p:nvPr/>
        </p:nvSpPr>
        <p:spPr>
          <a:xfrm flipH="1">
            <a:off x="4572000" y="6051240"/>
            <a:ext cx="457200" cy="108108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4" name="Straight Connector 34">
            <a:extLst>
              <a:ext uri="{FF2B5EF4-FFF2-40B4-BE49-F238E27FC236}">
                <a16:creationId xmlns:a16="http://schemas.microsoft.com/office/drawing/2014/main" id="{DF9734EF-AD63-4EA5-AE5C-7AC56AB05921}"/>
              </a:ext>
            </a:extLst>
          </p:cNvPr>
          <p:cNvSpPr/>
          <p:nvPr/>
        </p:nvSpPr>
        <p:spPr>
          <a:xfrm>
            <a:off x="1696680" y="5978160"/>
            <a:ext cx="365760" cy="1005839"/>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95" name="Group 13">
            <a:extLst>
              <a:ext uri="{FF2B5EF4-FFF2-40B4-BE49-F238E27FC236}">
                <a16:creationId xmlns:a16="http://schemas.microsoft.com/office/drawing/2014/main" id="{66B354F0-F68E-4EDC-8F90-D009A2D20029}"/>
              </a:ext>
            </a:extLst>
          </p:cNvPr>
          <p:cNvGrpSpPr/>
          <p:nvPr/>
        </p:nvGrpSpPr>
        <p:grpSpPr>
          <a:xfrm>
            <a:off x="4206240" y="6409800"/>
            <a:ext cx="393480" cy="1271160"/>
            <a:chOff x="4206240" y="6409800"/>
            <a:chExt cx="393480" cy="1271160"/>
          </a:xfrm>
        </p:grpSpPr>
        <p:sp>
          <p:nvSpPr>
            <p:cNvPr id="96" name="AutoShape 14">
              <a:extLst>
                <a:ext uri="{FF2B5EF4-FFF2-40B4-BE49-F238E27FC236}">
                  <a16:creationId xmlns:a16="http://schemas.microsoft.com/office/drawing/2014/main" id="{94C779C2-A050-4901-A520-9108725500AE}"/>
                </a:ext>
              </a:extLst>
            </p:cNvPr>
            <p:cNvSpPr/>
            <p:nvPr/>
          </p:nvSpPr>
          <p:spPr>
            <a:xfrm>
              <a:off x="4206240" y="6962760"/>
              <a:ext cx="393480" cy="718200"/>
            </a:xfrm>
            <a:custGeom>
              <a:avLst>
                <a:gd name="f0" fmla="val 5400"/>
              </a:avLst>
              <a:gdLst>
                <a:gd name="f1" fmla="val 10800000"/>
                <a:gd name="f2" fmla="val 5400000"/>
                <a:gd name="f3" fmla="val 180"/>
                <a:gd name="f4" fmla="val w"/>
                <a:gd name="f5" fmla="val h"/>
                <a:gd name="f6" fmla="val 0"/>
                <a:gd name="f7" fmla="val 88"/>
                <a:gd name="f8" fmla="val 21600"/>
                <a:gd name="f9" fmla="val 44"/>
                <a:gd name="f10" fmla="val -2147483647"/>
                <a:gd name="f11" fmla="val 2147483647"/>
                <a:gd name="f12" fmla="val 10800"/>
                <a:gd name="f13" fmla="val 20"/>
                <a:gd name="f14" fmla="val 68"/>
                <a:gd name="f15" fmla="+- 0 0 0"/>
                <a:gd name="f16" fmla="*/ f4 1 88"/>
                <a:gd name="f17" fmla="*/ f5 1 21600"/>
                <a:gd name="f18" fmla="pin 0 f0 10800"/>
                <a:gd name="f19" fmla="*/ f15 f1 1"/>
                <a:gd name="f20" fmla="*/ f18 2 1"/>
                <a:gd name="f21" fmla="*/ f9 f16 1"/>
                <a:gd name="f22" fmla="*/ f18 f17 1"/>
                <a:gd name="f23" fmla="*/ 0 f16 1"/>
                <a:gd name="f24" fmla="*/ 88 f16 1"/>
                <a:gd name="f25" fmla="*/ 44 f16 1"/>
                <a:gd name="f26" fmla="*/ f19 1 f3"/>
                <a:gd name="f27" fmla="*/ 0 f17 1"/>
                <a:gd name="f28" fmla="*/ 10800 f17 1"/>
                <a:gd name="f29" fmla="*/ 21600 f17 1"/>
                <a:gd name="f30" fmla="*/ f20 1 4"/>
                <a:gd name="f31" fmla="*/ f20 1 2"/>
                <a:gd name="f32" fmla="+- f26 0 f2"/>
                <a:gd name="f33" fmla="*/ f30 6 1"/>
                <a:gd name="f34" fmla="+- 21600 0 f30"/>
                <a:gd name="f35" fmla="*/ f31 f17 1"/>
                <a:gd name="f36" fmla="*/ f33 1 11"/>
                <a:gd name="f37" fmla="*/ f34 f17 1"/>
                <a:gd name="f38" fmla="+- f30 0 f36"/>
                <a:gd name="f39" fmla="+- f34 f36 0"/>
                <a:gd name="f40" fmla="+- f30 f36 0"/>
              </a:gdLst>
              <a:ahLst>
                <a:ahXY gdRefY="f0" minY="f6" maxY="f12">
                  <a:pos x="f21" y="f22"/>
                </a:ahXY>
              </a:ahLst>
              <a:cxnLst>
                <a:cxn ang="3cd4">
                  <a:pos x="hc" y="t"/>
                </a:cxn>
                <a:cxn ang="0">
                  <a:pos x="r" y="vc"/>
                </a:cxn>
                <a:cxn ang="cd4">
                  <a:pos x="hc" y="b"/>
                </a:cxn>
                <a:cxn ang="cd2">
                  <a:pos x="l" y="vc"/>
                </a:cxn>
                <a:cxn ang="f32">
                  <a:pos x="f25" y="f35"/>
                </a:cxn>
                <a:cxn ang="f32">
                  <a:pos x="f25" y="f27"/>
                </a:cxn>
                <a:cxn ang="f32">
                  <a:pos x="f23" y="f28"/>
                </a:cxn>
                <a:cxn ang="f32">
                  <a:pos x="f25" y="f29"/>
                </a:cxn>
                <a:cxn ang="f32">
                  <a:pos x="f24" y="f28"/>
                </a:cxn>
              </a:cxnLst>
              <a:rect l="f23" t="f35" r="f24" b="f37"/>
              <a:pathLst>
                <a:path w="88" h="21600">
                  <a:moveTo>
                    <a:pt x="f9" y="f6"/>
                  </a:moveTo>
                  <a:cubicBezTo>
                    <a:pt x="f13" y="f6"/>
                    <a:pt x="f6" y="f38"/>
                    <a:pt x="f6" y="f30"/>
                  </a:cubicBezTo>
                  <a:lnTo>
                    <a:pt x="f6" y="f34"/>
                  </a:lnTo>
                  <a:cubicBezTo>
                    <a:pt x="f6" y="f39"/>
                    <a:pt x="f13" y="f8"/>
                    <a:pt x="f9" y="f8"/>
                  </a:cubicBezTo>
                  <a:cubicBezTo>
                    <a:pt x="f14" y="f8"/>
                    <a:pt x="f7" y="f39"/>
                    <a:pt x="f7" y="f34"/>
                  </a:cubicBezTo>
                  <a:lnTo>
                    <a:pt x="f7" y="f30"/>
                  </a:lnTo>
                  <a:cubicBezTo>
                    <a:pt x="f7" y="f38"/>
                    <a:pt x="f14" y="f6"/>
                    <a:pt x="f9" y="f6"/>
                  </a:cubicBezTo>
                  <a:close/>
                </a:path>
                <a:path w="88" h="21600">
                  <a:moveTo>
                    <a:pt x="f9" y="f6"/>
                  </a:moveTo>
                  <a:cubicBezTo>
                    <a:pt x="f13" y="f6"/>
                    <a:pt x="f6" y="f38"/>
                    <a:pt x="f6" y="f30"/>
                  </a:cubicBezTo>
                  <a:cubicBezTo>
                    <a:pt x="f6" y="f40"/>
                    <a:pt x="f13" y="f31"/>
                    <a:pt x="f9" y="f31"/>
                  </a:cubicBezTo>
                  <a:cubicBezTo>
                    <a:pt x="f14" y="f31"/>
                    <a:pt x="f7" y="f40"/>
                    <a:pt x="f7" y="f30"/>
                  </a:cubicBezTo>
                  <a:cubicBezTo>
                    <a:pt x="f7" y="f38"/>
                    <a:pt x="f14" y="f6"/>
                    <a:pt x="f9" y="f6"/>
                  </a:cubicBezTo>
                  <a:close/>
                </a:path>
              </a:pathLst>
            </a:custGeom>
            <a:solidFill>
              <a:srgbClr val="73D9F1">
                <a:alpha val="51000"/>
              </a:srgbClr>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7" name="AutoShape 15">
              <a:extLst>
                <a:ext uri="{FF2B5EF4-FFF2-40B4-BE49-F238E27FC236}">
                  <a16:creationId xmlns:a16="http://schemas.microsoft.com/office/drawing/2014/main" id="{D5C8801D-7BBE-4402-B277-D6D6B7C6E07A}"/>
                </a:ext>
              </a:extLst>
            </p:cNvPr>
            <p:cNvSpPr/>
            <p:nvPr/>
          </p:nvSpPr>
          <p:spPr>
            <a:xfrm>
              <a:off x="4206240" y="6409800"/>
              <a:ext cx="393480" cy="718200"/>
            </a:xfrm>
            <a:custGeom>
              <a:avLst>
                <a:gd name="f0" fmla="val 5400"/>
              </a:avLst>
              <a:gdLst>
                <a:gd name="f1" fmla="val 10800000"/>
                <a:gd name="f2" fmla="val 5400000"/>
                <a:gd name="f3" fmla="val 180"/>
                <a:gd name="f4" fmla="val w"/>
                <a:gd name="f5" fmla="val h"/>
                <a:gd name="f6" fmla="val 0"/>
                <a:gd name="f7" fmla="val 88"/>
                <a:gd name="f8" fmla="val 21600"/>
                <a:gd name="f9" fmla="val 44"/>
                <a:gd name="f10" fmla="val -2147483647"/>
                <a:gd name="f11" fmla="val 2147483647"/>
                <a:gd name="f12" fmla="val 10800"/>
                <a:gd name="f13" fmla="val 20"/>
                <a:gd name="f14" fmla="val 68"/>
                <a:gd name="f15" fmla="+- 0 0 0"/>
                <a:gd name="f16" fmla="*/ f4 1 88"/>
                <a:gd name="f17" fmla="*/ f5 1 21600"/>
                <a:gd name="f18" fmla="pin 0 f0 10800"/>
                <a:gd name="f19" fmla="*/ f15 f1 1"/>
                <a:gd name="f20" fmla="*/ f18 2 1"/>
                <a:gd name="f21" fmla="*/ f9 f16 1"/>
                <a:gd name="f22" fmla="*/ f18 f17 1"/>
                <a:gd name="f23" fmla="*/ 0 f16 1"/>
                <a:gd name="f24" fmla="*/ 88 f16 1"/>
                <a:gd name="f25" fmla="*/ 44 f16 1"/>
                <a:gd name="f26" fmla="*/ f19 1 f3"/>
                <a:gd name="f27" fmla="*/ 0 f17 1"/>
                <a:gd name="f28" fmla="*/ 10800 f17 1"/>
                <a:gd name="f29" fmla="*/ 21600 f17 1"/>
                <a:gd name="f30" fmla="*/ f20 1 4"/>
                <a:gd name="f31" fmla="*/ f20 1 2"/>
                <a:gd name="f32" fmla="+- f26 0 f2"/>
                <a:gd name="f33" fmla="*/ f30 6 1"/>
                <a:gd name="f34" fmla="+- 21600 0 f30"/>
                <a:gd name="f35" fmla="*/ f31 f17 1"/>
                <a:gd name="f36" fmla="*/ f33 1 11"/>
                <a:gd name="f37" fmla="*/ f34 f17 1"/>
                <a:gd name="f38" fmla="+- f30 0 f36"/>
                <a:gd name="f39" fmla="+- f34 f36 0"/>
                <a:gd name="f40" fmla="+- f30 f36 0"/>
              </a:gdLst>
              <a:ahLst>
                <a:ahXY gdRefY="f0" minY="f6" maxY="f12">
                  <a:pos x="f21" y="f22"/>
                </a:ahXY>
              </a:ahLst>
              <a:cxnLst>
                <a:cxn ang="3cd4">
                  <a:pos x="hc" y="t"/>
                </a:cxn>
                <a:cxn ang="0">
                  <a:pos x="r" y="vc"/>
                </a:cxn>
                <a:cxn ang="cd4">
                  <a:pos x="hc" y="b"/>
                </a:cxn>
                <a:cxn ang="cd2">
                  <a:pos x="l" y="vc"/>
                </a:cxn>
                <a:cxn ang="f32">
                  <a:pos x="f25" y="f35"/>
                </a:cxn>
                <a:cxn ang="f32">
                  <a:pos x="f25" y="f27"/>
                </a:cxn>
                <a:cxn ang="f32">
                  <a:pos x="f23" y="f28"/>
                </a:cxn>
                <a:cxn ang="f32">
                  <a:pos x="f25" y="f29"/>
                </a:cxn>
                <a:cxn ang="f32">
                  <a:pos x="f24" y="f28"/>
                </a:cxn>
              </a:cxnLst>
              <a:rect l="f23" t="f35" r="f24" b="f37"/>
              <a:pathLst>
                <a:path w="88" h="21600">
                  <a:moveTo>
                    <a:pt x="f9" y="f6"/>
                  </a:moveTo>
                  <a:cubicBezTo>
                    <a:pt x="f13" y="f6"/>
                    <a:pt x="f6" y="f38"/>
                    <a:pt x="f6" y="f30"/>
                  </a:cubicBezTo>
                  <a:lnTo>
                    <a:pt x="f6" y="f34"/>
                  </a:lnTo>
                  <a:cubicBezTo>
                    <a:pt x="f6" y="f39"/>
                    <a:pt x="f13" y="f8"/>
                    <a:pt x="f9" y="f8"/>
                  </a:cubicBezTo>
                  <a:cubicBezTo>
                    <a:pt x="f14" y="f8"/>
                    <a:pt x="f7" y="f39"/>
                    <a:pt x="f7" y="f34"/>
                  </a:cubicBezTo>
                  <a:lnTo>
                    <a:pt x="f7" y="f30"/>
                  </a:lnTo>
                  <a:cubicBezTo>
                    <a:pt x="f7" y="f38"/>
                    <a:pt x="f14" y="f6"/>
                    <a:pt x="f9" y="f6"/>
                  </a:cubicBezTo>
                  <a:close/>
                </a:path>
                <a:path w="88" h="21600">
                  <a:moveTo>
                    <a:pt x="f9" y="f6"/>
                  </a:moveTo>
                  <a:cubicBezTo>
                    <a:pt x="f13" y="f6"/>
                    <a:pt x="f6" y="f38"/>
                    <a:pt x="f6" y="f30"/>
                  </a:cubicBezTo>
                  <a:cubicBezTo>
                    <a:pt x="f6" y="f40"/>
                    <a:pt x="f13" y="f31"/>
                    <a:pt x="f9" y="f31"/>
                  </a:cubicBezTo>
                  <a:cubicBezTo>
                    <a:pt x="f14" y="f31"/>
                    <a:pt x="f7" y="f40"/>
                    <a:pt x="f7" y="f30"/>
                  </a:cubicBezTo>
                  <a:cubicBezTo>
                    <a:pt x="f7" y="f38"/>
                    <a:pt x="f14" y="f6"/>
                    <a:pt x="f9" y="f6"/>
                  </a:cubicBezTo>
                  <a:close/>
                </a:path>
              </a:pathLst>
            </a:custGeom>
            <a:solidFill>
              <a:srgbClr val="73D9F1">
                <a:alpha val="51000"/>
              </a:srgbClr>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98" name="Group 13">
            <a:extLst>
              <a:ext uri="{FF2B5EF4-FFF2-40B4-BE49-F238E27FC236}">
                <a16:creationId xmlns:a16="http://schemas.microsoft.com/office/drawing/2014/main" id="{2ECC78AA-C750-4142-BD9F-587AA17AA07B}"/>
              </a:ext>
            </a:extLst>
          </p:cNvPr>
          <p:cNvGrpSpPr/>
          <p:nvPr/>
        </p:nvGrpSpPr>
        <p:grpSpPr>
          <a:xfrm>
            <a:off x="2468880" y="6318360"/>
            <a:ext cx="393480" cy="1271160"/>
            <a:chOff x="2468880" y="6318360"/>
            <a:chExt cx="393480" cy="1271160"/>
          </a:xfrm>
        </p:grpSpPr>
        <p:sp>
          <p:nvSpPr>
            <p:cNvPr id="99" name="AutoShape 14">
              <a:extLst>
                <a:ext uri="{FF2B5EF4-FFF2-40B4-BE49-F238E27FC236}">
                  <a16:creationId xmlns:a16="http://schemas.microsoft.com/office/drawing/2014/main" id="{678EA140-1800-4F92-BCA8-C2F6C8AFDA0A}"/>
                </a:ext>
              </a:extLst>
            </p:cNvPr>
            <p:cNvSpPr/>
            <p:nvPr/>
          </p:nvSpPr>
          <p:spPr>
            <a:xfrm>
              <a:off x="2468880" y="6871320"/>
              <a:ext cx="393480" cy="718200"/>
            </a:xfrm>
            <a:custGeom>
              <a:avLst>
                <a:gd name="f0" fmla="val 5400"/>
              </a:avLst>
              <a:gdLst>
                <a:gd name="f1" fmla="val 10800000"/>
                <a:gd name="f2" fmla="val 5400000"/>
                <a:gd name="f3" fmla="val 180"/>
                <a:gd name="f4" fmla="val w"/>
                <a:gd name="f5" fmla="val h"/>
                <a:gd name="f6" fmla="val 0"/>
                <a:gd name="f7" fmla="val 88"/>
                <a:gd name="f8" fmla="val 21600"/>
                <a:gd name="f9" fmla="val 44"/>
                <a:gd name="f10" fmla="val -2147483647"/>
                <a:gd name="f11" fmla="val 2147483647"/>
                <a:gd name="f12" fmla="val 10800"/>
                <a:gd name="f13" fmla="val 20"/>
                <a:gd name="f14" fmla="val 68"/>
                <a:gd name="f15" fmla="+- 0 0 0"/>
                <a:gd name="f16" fmla="*/ f4 1 88"/>
                <a:gd name="f17" fmla="*/ f5 1 21600"/>
                <a:gd name="f18" fmla="pin 0 f0 10800"/>
                <a:gd name="f19" fmla="*/ f15 f1 1"/>
                <a:gd name="f20" fmla="*/ f18 2 1"/>
                <a:gd name="f21" fmla="*/ f9 f16 1"/>
                <a:gd name="f22" fmla="*/ f18 f17 1"/>
                <a:gd name="f23" fmla="*/ 0 f16 1"/>
                <a:gd name="f24" fmla="*/ 88 f16 1"/>
                <a:gd name="f25" fmla="*/ 44 f16 1"/>
                <a:gd name="f26" fmla="*/ f19 1 f3"/>
                <a:gd name="f27" fmla="*/ 0 f17 1"/>
                <a:gd name="f28" fmla="*/ 10800 f17 1"/>
                <a:gd name="f29" fmla="*/ 21600 f17 1"/>
                <a:gd name="f30" fmla="*/ f20 1 4"/>
                <a:gd name="f31" fmla="*/ f20 1 2"/>
                <a:gd name="f32" fmla="+- f26 0 f2"/>
                <a:gd name="f33" fmla="*/ f30 6 1"/>
                <a:gd name="f34" fmla="+- 21600 0 f30"/>
                <a:gd name="f35" fmla="*/ f31 f17 1"/>
                <a:gd name="f36" fmla="*/ f33 1 11"/>
                <a:gd name="f37" fmla="*/ f34 f17 1"/>
                <a:gd name="f38" fmla="+- f30 0 f36"/>
                <a:gd name="f39" fmla="+- f34 f36 0"/>
                <a:gd name="f40" fmla="+- f30 f36 0"/>
              </a:gdLst>
              <a:ahLst>
                <a:ahXY gdRefY="f0" minY="f6" maxY="f12">
                  <a:pos x="f21" y="f22"/>
                </a:ahXY>
              </a:ahLst>
              <a:cxnLst>
                <a:cxn ang="3cd4">
                  <a:pos x="hc" y="t"/>
                </a:cxn>
                <a:cxn ang="0">
                  <a:pos x="r" y="vc"/>
                </a:cxn>
                <a:cxn ang="cd4">
                  <a:pos x="hc" y="b"/>
                </a:cxn>
                <a:cxn ang="cd2">
                  <a:pos x="l" y="vc"/>
                </a:cxn>
                <a:cxn ang="f32">
                  <a:pos x="f25" y="f35"/>
                </a:cxn>
                <a:cxn ang="f32">
                  <a:pos x="f25" y="f27"/>
                </a:cxn>
                <a:cxn ang="f32">
                  <a:pos x="f23" y="f28"/>
                </a:cxn>
                <a:cxn ang="f32">
                  <a:pos x="f25" y="f29"/>
                </a:cxn>
                <a:cxn ang="f32">
                  <a:pos x="f24" y="f28"/>
                </a:cxn>
              </a:cxnLst>
              <a:rect l="f23" t="f35" r="f24" b="f37"/>
              <a:pathLst>
                <a:path w="88" h="21600">
                  <a:moveTo>
                    <a:pt x="f9" y="f6"/>
                  </a:moveTo>
                  <a:cubicBezTo>
                    <a:pt x="f13" y="f6"/>
                    <a:pt x="f6" y="f38"/>
                    <a:pt x="f6" y="f30"/>
                  </a:cubicBezTo>
                  <a:lnTo>
                    <a:pt x="f6" y="f34"/>
                  </a:lnTo>
                  <a:cubicBezTo>
                    <a:pt x="f6" y="f39"/>
                    <a:pt x="f13" y="f8"/>
                    <a:pt x="f9" y="f8"/>
                  </a:cubicBezTo>
                  <a:cubicBezTo>
                    <a:pt x="f14" y="f8"/>
                    <a:pt x="f7" y="f39"/>
                    <a:pt x="f7" y="f34"/>
                  </a:cubicBezTo>
                  <a:lnTo>
                    <a:pt x="f7" y="f30"/>
                  </a:lnTo>
                  <a:cubicBezTo>
                    <a:pt x="f7" y="f38"/>
                    <a:pt x="f14" y="f6"/>
                    <a:pt x="f9" y="f6"/>
                  </a:cubicBezTo>
                  <a:close/>
                </a:path>
                <a:path w="88" h="21600">
                  <a:moveTo>
                    <a:pt x="f9" y="f6"/>
                  </a:moveTo>
                  <a:cubicBezTo>
                    <a:pt x="f13" y="f6"/>
                    <a:pt x="f6" y="f38"/>
                    <a:pt x="f6" y="f30"/>
                  </a:cubicBezTo>
                  <a:cubicBezTo>
                    <a:pt x="f6" y="f40"/>
                    <a:pt x="f13" y="f31"/>
                    <a:pt x="f9" y="f31"/>
                  </a:cubicBezTo>
                  <a:cubicBezTo>
                    <a:pt x="f14" y="f31"/>
                    <a:pt x="f7" y="f40"/>
                    <a:pt x="f7" y="f30"/>
                  </a:cubicBezTo>
                  <a:cubicBezTo>
                    <a:pt x="f7" y="f38"/>
                    <a:pt x="f14" y="f6"/>
                    <a:pt x="f9" y="f6"/>
                  </a:cubicBezTo>
                  <a:close/>
                </a:path>
              </a:pathLst>
            </a:custGeom>
            <a:solidFill>
              <a:srgbClr val="73D9F1">
                <a:alpha val="51000"/>
              </a:srgbClr>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0" name="AutoShape 15">
              <a:extLst>
                <a:ext uri="{FF2B5EF4-FFF2-40B4-BE49-F238E27FC236}">
                  <a16:creationId xmlns:a16="http://schemas.microsoft.com/office/drawing/2014/main" id="{650FCCFA-CDBF-49CB-996A-B9EAEBE804A8}"/>
                </a:ext>
              </a:extLst>
            </p:cNvPr>
            <p:cNvSpPr/>
            <p:nvPr/>
          </p:nvSpPr>
          <p:spPr>
            <a:xfrm>
              <a:off x="2468880" y="6318360"/>
              <a:ext cx="393480" cy="718200"/>
            </a:xfrm>
            <a:custGeom>
              <a:avLst>
                <a:gd name="f0" fmla="val 5400"/>
              </a:avLst>
              <a:gdLst>
                <a:gd name="f1" fmla="val 10800000"/>
                <a:gd name="f2" fmla="val 5400000"/>
                <a:gd name="f3" fmla="val 180"/>
                <a:gd name="f4" fmla="val w"/>
                <a:gd name="f5" fmla="val h"/>
                <a:gd name="f6" fmla="val 0"/>
                <a:gd name="f7" fmla="val 88"/>
                <a:gd name="f8" fmla="val 21600"/>
                <a:gd name="f9" fmla="val 44"/>
                <a:gd name="f10" fmla="val -2147483647"/>
                <a:gd name="f11" fmla="val 2147483647"/>
                <a:gd name="f12" fmla="val 10800"/>
                <a:gd name="f13" fmla="val 20"/>
                <a:gd name="f14" fmla="val 68"/>
                <a:gd name="f15" fmla="+- 0 0 0"/>
                <a:gd name="f16" fmla="*/ f4 1 88"/>
                <a:gd name="f17" fmla="*/ f5 1 21600"/>
                <a:gd name="f18" fmla="pin 0 f0 10800"/>
                <a:gd name="f19" fmla="*/ f15 f1 1"/>
                <a:gd name="f20" fmla="*/ f18 2 1"/>
                <a:gd name="f21" fmla="*/ f9 f16 1"/>
                <a:gd name="f22" fmla="*/ f18 f17 1"/>
                <a:gd name="f23" fmla="*/ 0 f16 1"/>
                <a:gd name="f24" fmla="*/ 88 f16 1"/>
                <a:gd name="f25" fmla="*/ 44 f16 1"/>
                <a:gd name="f26" fmla="*/ f19 1 f3"/>
                <a:gd name="f27" fmla="*/ 0 f17 1"/>
                <a:gd name="f28" fmla="*/ 10800 f17 1"/>
                <a:gd name="f29" fmla="*/ 21600 f17 1"/>
                <a:gd name="f30" fmla="*/ f20 1 4"/>
                <a:gd name="f31" fmla="*/ f20 1 2"/>
                <a:gd name="f32" fmla="+- f26 0 f2"/>
                <a:gd name="f33" fmla="*/ f30 6 1"/>
                <a:gd name="f34" fmla="+- 21600 0 f30"/>
                <a:gd name="f35" fmla="*/ f31 f17 1"/>
                <a:gd name="f36" fmla="*/ f33 1 11"/>
                <a:gd name="f37" fmla="*/ f34 f17 1"/>
                <a:gd name="f38" fmla="+- f30 0 f36"/>
                <a:gd name="f39" fmla="+- f34 f36 0"/>
                <a:gd name="f40" fmla="+- f30 f36 0"/>
              </a:gdLst>
              <a:ahLst>
                <a:ahXY gdRefY="f0" minY="f6" maxY="f12">
                  <a:pos x="f21" y="f22"/>
                </a:ahXY>
              </a:ahLst>
              <a:cxnLst>
                <a:cxn ang="3cd4">
                  <a:pos x="hc" y="t"/>
                </a:cxn>
                <a:cxn ang="0">
                  <a:pos x="r" y="vc"/>
                </a:cxn>
                <a:cxn ang="cd4">
                  <a:pos x="hc" y="b"/>
                </a:cxn>
                <a:cxn ang="cd2">
                  <a:pos x="l" y="vc"/>
                </a:cxn>
                <a:cxn ang="f32">
                  <a:pos x="f25" y="f35"/>
                </a:cxn>
                <a:cxn ang="f32">
                  <a:pos x="f25" y="f27"/>
                </a:cxn>
                <a:cxn ang="f32">
                  <a:pos x="f23" y="f28"/>
                </a:cxn>
                <a:cxn ang="f32">
                  <a:pos x="f25" y="f29"/>
                </a:cxn>
                <a:cxn ang="f32">
                  <a:pos x="f24" y="f28"/>
                </a:cxn>
              </a:cxnLst>
              <a:rect l="f23" t="f35" r="f24" b="f37"/>
              <a:pathLst>
                <a:path w="88" h="21600">
                  <a:moveTo>
                    <a:pt x="f9" y="f6"/>
                  </a:moveTo>
                  <a:cubicBezTo>
                    <a:pt x="f13" y="f6"/>
                    <a:pt x="f6" y="f38"/>
                    <a:pt x="f6" y="f30"/>
                  </a:cubicBezTo>
                  <a:lnTo>
                    <a:pt x="f6" y="f34"/>
                  </a:lnTo>
                  <a:cubicBezTo>
                    <a:pt x="f6" y="f39"/>
                    <a:pt x="f13" y="f8"/>
                    <a:pt x="f9" y="f8"/>
                  </a:cubicBezTo>
                  <a:cubicBezTo>
                    <a:pt x="f14" y="f8"/>
                    <a:pt x="f7" y="f39"/>
                    <a:pt x="f7" y="f34"/>
                  </a:cubicBezTo>
                  <a:lnTo>
                    <a:pt x="f7" y="f30"/>
                  </a:lnTo>
                  <a:cubicBezTo>
                    <a:pt x="f7" y="f38"/>
                    <a:pt x="f14" y="f6"/>
                    <a:pt x="f9" y="f6"/>
                  </a:cubicBezTo>
                  <a:close/>
                </a:path>
                <a:path w="88" h="21600">
                  <a:moveTo>
                    <a:pt x="f9" y="f6"/>
                  </a:moveTo>
                  <a:cubicBezTo>
                    <a:pt x="f13" y="f6"/>
                    <a:pt x="f6" y="f38"/>
                    <a:pt x="f6" y="f30"/>
                  </a:cubicBezTo>
                  <a:cubicBezTo>
                    <a:pt x="f6" y="f40"/>
                    <a:pt x="f13" y="f31"/>
                    <a:pt x="f9" y="f31"/>
                  </a:cubicBezTo>
                  <a:cubicBezTo>
                    <a:pt x="f14" y="f31"/>
                    <a:pt x="f7" y="f40"/>
                    <a:pt x="f7" y="f30"/>
                  </a:cubicBezTo>
                  <a:cubicBezTo>
                    <a:pt x="f7" y="f38"/>
                    <a:pt x="f14" y="f6"/>
                    <a:pt x="f9" y="f6"/>
                  </a:cubicBezTo>
                  <a:close/>
                </a:path>
              </a:pathLst>
            </a:custGeom>
            <a:solidFill>
              <a:srgbClr val="73D9F1">
                <a:alpha val="51000"/>
              </a:srgbClr>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101" name="Group 170">
            <a:extLst>
              <a:ext uri="{FF2B5EF4-FFF2-40B4-BE49-F238E27FC236}">
                <a16:creationId xmlns:a16="http://schemas.microsoft.com/office/drawing/2014/main" id="{C82F33A9-FDA2-4734-9D31-555F2A80A6F1}"/>
              </a:ext>
            </a:extLst>
          </p:cNvPr>
          <p:cNvGrpSpPr/>
          <p:nvPr/>
        </p:nvGrpSpPr>
        <p:grpSpPr>
          <a:xfrm>
            <a:off x="6080400" y="4264200"/>
            <a:ext cx="395280" cy="947880"/>
            <a:chOff x="6080400" y="4264200"/>
            <a:chExt cx="395280" cy="947880"/>
          </a:xfrm>
        </p:grpSpPr>
        <p:sp>
          <p:nvSpPr>
            <p:cNvPr id="102" name="Line 171">
              <a:extLst>
                <a:ext uri="{FF2B5EF4-FFF2-40B4-BE49-F238E27FC236}">
                  <a16:creationId xmlns:a16="http://schemas.microsoft.com/office/drawing/2014/main" id="{749D6420-3292-4638-9F9F-253FDEA2F031}"/>
                </a:ext>
              </a:extLst>
            </p:cNvPr>
            <p:cNvSpPr/>
            <p:nvPr/>
          </p:nvSpPr>
          <p:spPr>
            <a:xfrm>
              <a:off x="6104160" y="4730400"/>
              <a:ext cx="0" cy="48168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3" name="Line 172">
              <a:extLst>
                <a:ext uri="{FF2B5EF4-FFF2-40B4-BE49-F238E27FC236}">
                  <a16:creationId xmlns:a16="http://schemas.microsoft.com/office/drawing/2014/main" id="{CA7DBEEF-093C-41D8-931D-2CFDF559673A}"/>
                </a:ext>
              </a:extLst>
            </p:cNvPr>
            <p:cNvSpPr/>
            <p:nvPr/>
          </p:nvSpPr>
          <p:spPr>
            <a:xfrm>
              <a:off x="6458399" y="4730400"/>
              <a:ext cx="0" cy="48168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104" name="Group 173">
              <a:extLst>
                <a:ext uri="{FF2B5EF4-FFF2-40B4-BE49-F238E27FC236}">
                  <a16:creationId xmlns:a16="http://schemas.microsoft.com/office/drawing/2014/main" id="{CA645A20-CAF2-4E79-AADA-BEEF4EE114F0}"/>
                </a:ext>
              </a:extLst>
            </p:cNvPr>
            <p:cNvGrpSpPr/>
            <p:nvPr/>
          </p:nvGrpSpPr>
          <p:grpSpPr>
            <a:xfrm>
              <a:off x="6080400" y="4264200"/>
              <a:ext cx="395280" cy="632160"/>
              <a:chOff x="6080400" y="4264200"/>
              <a:chExt cx="395280" cy="632160"/>
            </a:xfrm>
          </p:grpSpPr>
          <p:sp>
            <p:nvSpPr>
              <p:cNvPr id="105" name="Freeform 174">
                <a:extLst>
                  <a:ext uri="{FF2B5EF4-FFF2-40B4-BE49-F238E27FC236}">
                    <a16:creationId xmlns:a16="http://schemas.microsoft.com/office/drawing/2014/main" id="{E98165E4-4B8F-4D2F-8EC7-B97C14F95069}"/>
                  </a:ext>
                </a:extLst>
              </p:cNvPr>
              <p:cNvSpPr/>
              <p:nvPr/>
            </p:nvSpPr>
            <p:spPr>
              <a:xfrm>
                <a:off x="6082560" y="4264200"/>
                <a:ext cx="393120" cy="63216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6" name="Freeform 175">
                <a:extLst>
                  <a:ext uri="{FF2B5EF4-FFF2-40B4-BE49-F238E27FC236}">
                    <a16:creationId xmlns:a16="http://schemas.microsoft.com/office/drawing/2014/main" id="{48E3CAD0-579D-4319-88FB-908F1D3CD109}"/>
                  </a:ext>
                </a:extLst>
              </p:cNvPr>
              <p:cNvSpPr/>
              <p:nvPr/>
            </p:nvSpPr>
            <p:spPr>
              <a:xfrm>
                <a:off x="6080400" y="4442040"/>
                <a:ext cx="395280" cy="452519"/>
              </a:xfrm>
              <a:custGeom>
                <a:avLst/>
                <a:gdLst>
                  <a:gd name="f0" fmla="val 0"/>
                  <a:gd name="f1" fmla="val 182"/>
                  <a:gd name="f2" fmla="val 237"/>
                  <a:gd name="f3" fmla="val 170"/>
                  <a:gd name="f4" fmla="val 146"/>
                  <a:gd name="f5" fmla="val 35"/>
                  <a:gd name="f6" fmla="val 173"/>
                </a:gdLst>
                <a:ahLst/>
                <a:cxnLst>
                  <a:cxn ang="3cd4">
                    <a:pos x="hc" y="t"/>
                  </a:cxn>
                  <a:cxn ang="0">
                    <a:pos x="r" y="vc"/>
                  </a:cxn>
                  <a:cxn ang="cd4">
                    <a:pos x="hc" y="b"/>
                  </a:cxn>
                  <a:cxn ang="cd2">
                    <a:pos x="l" y="vc"/>
                  </a:cxn>
                </a:cxnLst>
                <a:rect l="l" t="t" r="r" b="b"/>
                <a:pathLst>
                  <a:path w="182" h="237">
                    <a:moveTo>
                      <a:pt x="f0" y="f0"/>
                    </a:moveTo>
                    <a:lnTo>
                      <a:pt x="f1" y="f0"/>
                    </a:lnTo>
                    <a:lnTo>
                      <a:pt x="f1" y="f3"/>
                    </a:lnTo>
                    <a:lnTo>
                      <a:pt x="f4" y="f2"/>
                    </a:lnTo>
                    <a:lnTo>
                      <a:pt x="f5" y="f2"/>
                    </a:lnTo>
                    <a:lnTo>
                      <a:pt x="f0" y="f6"/>
                    </a:lnTo>
                    <a:lnTo>
                      <a:pt x="f0" y="f0"/>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grpSp>
        <p:nvGrpSpPr>
          <p:cNvPr id="2" name="Group 151">
            <a:extLst>
              <a:ext uri="{FF2B5EF4-FFF2-40B4-BE49-F238E27FC236}">
                <a16:creationId xmlns:a16="http://schemas.microsoft.com/office/drawing/2014/main" id="{99319190-22FD-4164-BEC9-89454888177D}"/>
              </a:ext>
            </a:extLst>
          </p:cNvPr>
          <p:cNvGrpSpPr/>
          <p:nvPr/>
        </p:nvGrpSpPr>
        <p:grpSpPr>
          <a:xfrm>
            <a:off x="4247279" y="5267520"/>
            <a:ext cx="286920" cy="892080"/>
            <a:chOff x="4247279" y="5267520"/>
            <a:chExt cx="286920" cy="892080"/>
          </a:xfrm>
        </p:grpSpPr>
        <p:grpSp>
          <p:nvGrpSpPr>
            <p:cNvPr id="3" name="Group 37">
              <a:extLst>
                <a:ext uri="{FF2B5EF4-FFF2-40B4-BE49-F238E27FC236}">
                  <a16:creationId xmlns:a16="http://schemas.microsoft.com/office/drawing/2014/main" id="{9E992D4B-807A-47B3-B452-75126FBF840F}"/>
                </a:ext>
              </a:extLst>
            </p:cNvPr>
            <p:cNvGrpSpPr/>
            <p:nvPr/>
          </p:nvGrpSpPr>
          <p:grpSpPr>
            <a:xfrm>
              <a:off x="4247279" y="5267520"/>
              <a:ext cx="286920" cy="892080"/>
              <a:chOff x="4247279" y="5267520"/>
              <a:chExt cx="286920" cy="892080"/>
            </a:xfrm>
          </p:grpSpPr>
          <p:sp>
            <p:nvSpPr>
              <p:cNvPr id="4" name="Line 38">
                <a:extLst>
                  <a:ext uri="{FF2B5EF4-FFF2-40B4-BE49-F238E27FC236}">
                    <a16:creationId xmlns:a16="http://schemas.microsoft.com/office/drawing/2014/main" id="{1848083C-6D3D-44C8-8EF6-419E0D19D212}"/>
                  </a:ext>
                </a:extLst>
              </p:cNvPr>
              <p:cNvSpPr/>
              <p:nvPr/>
            </p:nvSpPr>
            <p:spPr>
              <a:xfrm>
                <a:off x="4258080" y="5705280"/>
                <a:ext cx="0" cy="45432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 name="Line 39">
                <a:extLst>
                  <a:ext uri="{FF2B5EF4-FFF2-40B4-BE49-F238E27FC236}">
                    <a16:creationId xmlns:a16="http://schemas.microsoft.com/office/drawing/2014/main" id="{CDACD5FB-54D1-427F-BF7E-7528B8C2DE39}"/>
                  </a:ext>
                </a:extLst>
              </p:cNvPr>
              <p:cNvSpPr/>
              <p:nvPr/>
            </p:nvSpPr>
            <p:spPr>
              <a:xfrm>
                <a:off x="4526280" y="5705280"/>
                <a:ext cx="0" cy="45432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 name="Freeform 41">
                <a:extLst>
                  <a:ext uri="{FF2B5EF4-FFF2-40B4-BE49-F238E27FC236}">
                    <a16:creationId xmlns:a16="http://schemas.microsoft.com/office/drawing/2014/main" id="{BE900DF4-B0E8-4723-8A3C-8DDE6B8A5341}"/>
                  </a:ext>
                </a:extLst>
              </p:cNvPr>
              <p:cNvSpPr/>
              <p:nvPr/>
            </p:nvSpPr>
            <p:spPr>
              <a:xfrm>
                <a:off x="4247279" y="5267520"/>
                <a:ext cx="286920" cy="59508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7" name="Group 153">
              <a:extLst>
                <a:ext uri="{FF2B5EF4-FFF2-40B4-BE49-F238E27FC236}">
                  <a16:creationId xmlns:a16="http://schemas.microsoft.com/office/drawing/2014/main" id="{33AB66C6-113F-49DA-BC3E-3FC1EF1D9D31}"/>
                </a:ext>
              </a:extLst>
            </p:cNvPr>
            <p:cNvGrpSpPr/>
            <p:nvPr/>
          </p:nvGrpSpPr>
          <p:grpSpPr>
            <a:xfrm>
              <a:off x="4279320" y="5471279"/>
              <a:ext cx="218519" cy="222121"/>
              <a:chOff x="4279320" y="5471279"/>
              <a:chExt cx="218519" cy="222121"/>
            </a:xfrm>
          </p:grpSpPr>
          <p:sp>
            <p:nvSpPr>
              <p:cNvPr id="8" name="Freeform 29">
                <a:extLst>
                  <a:ext uri="{FF2B5EF4-FFF2-40B4-BE49-F238E27FC236}">
                    <a16:creationId xmlns:a16="http://schemas.microsoft.com/office/drawing/2014/main" id="{24A9FA47-11D7-4C2C-8CC2-40DF4FA1A457}"/>
                  </a:ext>
                </a:extLst>
              </p:cNvPr>
              <p:cNvSpPr/>
              <p:nvPr/>
            </p:nvSpPr>
            <p:spPr>
              <a:xfrm flipH="1">
                <a:off x="4403159" y="5471279"/>
                <a:ext cx="94680" cy="186120"/>
              </a:xfrm>
              <a:custGeom>
                <a:avLst/>
                <a:gdLst>
                  <a:gd name="f0" fmla="val 0"/>
                  <a:gd name="f1" fmla="val 118"/>
                  <a:gd name="f2" fmla="val 122"/>
                  <a:gd name="f3" fmla="val 79"/>
                  <a:gd name="f4" fmla="val 113"/>
                  <a:gd name="f5" fmla="val 74"/>
                  <a:gd name="f6" fmla="val 117"/>
                  <a:gd name="f7" fmla="val 68"/>
                  <a:gd name="f8" fmla="val 120"/>
                  <a:gd name="f9" fmla="val 62"/>
                  <a:gd name="f10" fmla="val 58"/>
                  <a:gd name="f11" fmla="val 54"/>
                  <a:gd name="f12" fmla="val 45"/>
                  <a:gd name="f13" fmla="val 37"/>
                  <a:gd name="f14" fmla="val 121"/>
                  <a:gd name="f15" fmla="val 33"/>
                  <a:gd name="f16" fmla="val 30"/>
                  <a:gd name="f17" fmla="val 26"/>
                  <a:gd name="f18" fmla="val 115"/>
                  <a:gd name="f19" fmla="val 23"/>
                  <a:gd name="f20" fmla="val 111"/>
                  <a:gd name="f21" fmla="val 20"/>
                  <a:gd name="f22" fmla="val 100"/>
                  <a:gd name="f23" fmla="val 18"/>
                  <a:gd name="f24" fmla="val 90"/>
                  <a:gd name="f25" fmla="val 15"/>
                  <a:gd name="f26" fmla="val 76"/>
                  <a:gd name="f27" fmla="val 14"/>
                  <a:gd name="f28" fmla="val 70"/>
                  <a:gd name="f29" fmla="val 10"/>
                  <a:gd name="f30" fmla="val 4"/>
                  <a:gd name="f31" fmla="val 52"/>
                  <a:gd name="f32" fmla="val 2"/>
                  <a:gd name="f33" fmla="val 41"/>
                  <a:gd name="f34" fmla="val 32"/>
                  <a:gd name="f35" fmla="val 3"/>
                  <a:gd name="f36" fmla="val 31"/>
                  <a:gd name="f37" fmla="val 6"/>
                  <a:gd name="f38" fmla="val 7"/>
                  <a:gd name="f39" fmla="val 34"/>
                  <a:gd name="f40" fmla="val 22"/>
                  <a:gd name="f41" fmla="val 59"/>
                  <a:gd name="f42" fmla="val 29"/>
                  <a:gd name="f43" fmla="val 55"/>
                  <a:gd name="f44" fmla="val 27"/>
                  <a:gd name="f45" fmla="val 8"/>
                  <a:gd name="f46" fmla="val 35"/>
                  <a:gd name="f47" fmla="val 11"/>
                  <a:gd name="f48" fmla="val 49"/>
                  <a:gd name="f49" fmla="val 51"/>
                  <a:gd name="f50" fmla="val 42"/>
                  <a:gd name="f51" fmla="val 43"/>
                  <a:gd name="f52" fmla="val 48"/>
                  <a:gd name="f53" fmla="val 46"/>
                  <a:gd name="f54" fmla="val 24"/>
                  <a:gd name="f55" fmla="val 50"/>
                  <a:gd name="f56" fmla="val 1"/>
                  <a:gd name="f57" fmla="val 57"/>
                  <a:gd name="f58" fmla="val 60"/>
                  <a:gd name="f59" fmla="val 56"/>
                  <a:gd name="f60" fmla="val 77"/>
                  <a:gd name="f61" fmla="val 13"/>
                  <a:gd name="f62" fmla="val 80"/>
                  <a:gd name="f63" fmla="val 85"/>
                  <a:gd name="f64" fmla="val 87"/>
                  <a:gd name="f65" fmla="val 88"/>
                  <a:gd name="f66" fmla="val 17"/>
                  <a:gd name="f67" fmla="val 21"/>
                  <a:gd name="f68" fmla="val 44"/>
                  <a:gd name="f69" fmla="val 72"/>
                  <a:gd name="f70" fmla="val 66"/>
                  <a:gd name="f71" fmla="val 73"/>
                  <a:gd name="f72" fmla="val 83"/>
                  <a:gd name="f73" fmla="val 81"/>
                  <a:gd name="f74" fmla="val 84"/>
                  <a:gd name="f75" fmla="val 82"/>
                  <a:gd name="f76" fmla="val 75"/>
                  <a:gd name="f77" fmla="val 106"/>
                  <a:gd name="f78" fmla="val 108"/>
                  <a:gd name="f79" fmla="val 116"/>
                  <a:gd name="f80" fmla="val 86"/>
                  <a:gd name="f81" fmla="val 95"/>
                  <a:gd name="f82" fmla="val 94"/>
                  <a:gd name="f83" fmla="val 101"/>
                </a:gdLst>
                <a:ahLst/>
                <a:cxnLst>
                  <a:cxn ang="3cd4">
                    <a:pos x="hc" y="t"/>
                  </a:cxn>
                  <a:cxn ang="0">
                    <a:pos x="r" y="vc"/>
                  </a:cxn>
                  <a:cxn ang="cd4">
                    <a:pos x="hc" y="b"/>
                  </a:cxn>
                  <a:cxn ang="cd2">
                    <a:pos x="l" y="vc"/>
                  </a:cxn>
                </a:cxnLst>
                <a:rect l="l" t="t" r="r" b="b"/>
                <a:pathLst>
                  <a:path w="118" h="122">
                    <a:moveTo>
                      <a:pt x="f3" y="f4"/>
                    </a:moveTo>
                    <a:lnTo>
                      <a:pt x="f3" y="f4"/>
                    </a:lnTo>
                    <a:lnTo>
                      <a:pt x="f5" y="f6"/>
                    </a:lnTo>
                    <a:lnTo>
                      <a:pt x="f7" y="f8"/>
                    </a:lnTo>
                    <a:lnTo>
                      <a:pt x="f9" y="f2"/>
                    </a:lnTo>
                    <a:lnTo>
                      <a:pt x="f10" y="f2"/>
                    </a:lnTo>
                    <a:lnTo>
                      <a:pt x="f11" y="f2"/>
                    </a:lnTo>
                    <a:lnTo>
                      <a:pt x="f11" y="f2"/>
                    </a:lnTo>
                    <a:lnTo>
                      <a:pt x="f12" y="f2"/>
                    </a:lnTo>
                    <a:lnTo>
                      <a:pt x="f13" y="f14"/>
                    </a:lnTo>
                    <a:lnTo>
                      <a:pt x="f15" y="f14"/>
                    </a:lnTo>
                    <a:lnTo>
                      <a:pt x="f16" y="f1"/>
                    </a:lnTo>
                    <a:lnTo>
                      <a:pt x="f17" y="f18"/>
                    </a:lnTo>
                    <a:lnTo>
                      <a:pt x="f19" y="f20"/>
                    </a:lnTo>
                    <a:lnTo>
                      <a:pt x="f19" y="f20"/>
                    </a:lnTo>
                    <a:lnTo>
                      <a:pt x="f21" y="f22"/>
                    </a:lnTo>
                    <a:lnTo>
                      <a:pt x="f23" y="f24"/>
                    </a:lnTo>
                    <a:lnTo>
                      <a:pt x="f25" y="f26"/>
                    </a:lnTo>
                    <a:lnTo>
                      <a:pt x="f25" y="f26"/>
                    </a:lnTo>
                    <a:lnTo>
                      <a:pt x="f27" y="f28"/>
                    </a:lnTo>
                    <a:lnTo>
                      <a:pt x="f29" y="f9"/>
                    </a:lnTo>
                    <a:lnTo>
                      <a:pt x="f29" y="f9"/>
                    </a:lnTo>
                    <a:lnTo>
                      <a:pt x="f30" y="f31"/>
                    </a:lnTo>
                    <a:lnTo>
                      <a:pt x="f32" y="f12"/>
                    </a:lnTo>
                    <a:lnTo>
                      <a:pt x="f0" y="f33"/>
                    </a:lnTo>
                    <a:lnTo>
                      <a:pt x="f0" y="f33"/>
                    </a:lnTo>
                    <a:lnTo>
                      <a:pt x="f0" y="f13"/>
                    </a:lnTo>
                    <a:lnTo>
                      <a:pt x="f32" y="f34"/>
                    </a:lnTo>
                    <a:lnTo>
                      <a:pt x="f35" y="f36"/>
                    </a:lnTo>
                    <a:lnTo>
                      <a:pt x="f30" y="f36"/>
                    </a:lnTo>
                    <a:lnTo>
                      <a:pt x="f37" y="f34"/>
                    </a:lnTo>
                    <a:lnTo>
                      <a:pt x="f38" y="f39"/>
                    </a:lnTo>
                    <a:lnTo>
                      <a:pt x="f38" y="f39"/>
                    </a:lnTo>
                    <a:lnTo>
                      <a:pt x="f40" y="f10"/>
                    </a:lnTo>
                    <a:lnTo>
                      <a:pt x="f40" y="f10"/>
                    </a:lnTo>
                    <a:lnTo>
                      <a:pt x="f19" y="f41"/>
                    </a:lnTo>
                    <a:lnTo>
                      <a:pt x="f17" y="f41"/>
                    </a:lnTo>
                    <a:lnTo>
                      <a:pt x="f42" y="f41"/>
                    </a:lnTo>
                    <a:lnTo>
                      <a:pt x="f16" y="f43"/>
                    </a:lnTo>
                    <a:lnTo>
                      <a:pt x="f16" y="f43"/>
                    </a:lnTo>
                    <a:lnTo>
                      <a:pt x="f17" y="f25"/>
                    </a:lnTo>
                    <a:lnTo>
                      <a:pt x="f17" y="f25"/>
                    </a:lnTo>
                    <a:lnTo>
                      <a:pt x="f44" y="f45"/>
                    </a:lnTo>
                    <a:lnTo>
                      <a:pt x="f42" y="f37"/>
                    </a:lnTo>
                    <a:lnTo>
                      <a:pt x="f16" y="f37"/>
                    </a:lnTo>
                    <a:lnTo>
                      <a:pt x="f16" y="f37"/>
                    </a:lnTo>
                    <a:lnTo>
                      <a:pt x="f39" y="f37"/>
                    </a:lnTo>
                    <a:lnTo>
                      <a:pt x="f46" y="f45"/>
                    </a:lnTo>
                    <a:lnTo>
                      <a:pt x="f13" y="f47"/>
                    </a:lnTo>
                    <a:lnTo>
                      <a:pt x="f13" y="f47"/>
                    </a:lnTo>
                    <a:lnTo>
                      <a:pt x="f33" y="f48"/>
                    </a:lnTo>
                    <a:lnTo>
                      <a:pt x="f33" y="f48"/>
                    </a:lnTo>
                    <a:lnTo>
                      <a:pt x="f33" y="f49"/>
                    </a:lnTo>
                    <a:lnTo>
                      <a:pt x="f50" y="f31"/>
                    </a:lnTo>
                    <a:lnTo>
                      <a:pt x="f51" y="f31"/>
                    </a:lnTo>
                    <a:lnTo>
                      <a:pt x="f12" y="f52"/>
                    </a:lnTo>
                    <a:lnTo>
                      <a:pt x="f12" y="f52"/>
                    </a:lnTo>
                    <a:lnTo>
                      <a:pt x="f53" y="f54"/>
                    </a:lnTo>
                    <a:lnTo>
                      <a:pt x="f48" y="f30"/>
                    </a:lnTo>
                    <a:lnTo>
                      <a:pt x="f48" y="f30"/>
                    </a:lnTo>
                    <a:lnTo>
                      <a:pt x="f55" y="f56"/>
                    </a:lnTo>
                    <a:lnTo>
                      <a:pt x="f11" y="f0"/>
                    </a:lnTo>
                    <a:lnTo>
                      <a:pt x="f57" y="f0"/>
                    </a:lnTo>
                    <a:lnTo>
                      <a:pt x="f10" y="f56"/>
                    </a:lnTo>
                    <a:lnTo>
                      <a:pt x="f58" y="f35"/>
                    </a:lnTo>
                    <a:lnTo>
                      <a:pt x="f58" y="f38"/>
                    </a:lnTo>
                    <a:lnTo>
                      <a:pt x="f58" y="f38"/>
                    </a:lnTo>
                    <a:lnTo>
                      <a:pt x="f59" y="f48"/>
                    </a:lnTo>
                    <a:lnTo>
                      <a:pt x="f59" y="f48"/>
                    </a:lnTo>
                    <a:lnTo>
                      <a:pt x="f59" y="f49"/>
                    </a:lnTo>
                    <a:lnTo>
                      <a:pt x="f10" y="f31"/>
                    </a:lnTo>
                    <a:lnTo>
                      <a:pt x="f58" y="f49"/>
                    </a:lnTo>
                    <a:lnTo>
                      <a:pt x="f9" y="f48"/>
                    </a:lnTo>
                    <a:lnTo>
                      <a:pt x="f9" y="f48"/>
                    </a:lnTo>
                    <a:lnTo>
                      <a:pt x="f60" y="f27"/>
                    </a:lnTo>
                    <a:lnTo>
                      <a:pt x="f60" y="f27"/>
                    </a:lnTo>
                    <a:lnTo>
                      <a:pt x="f3" y="f61"/>
                    </a:lnTo>
                    <a:lnTo>
                      <a:pt x="f62" y="f47"/>
                    </a:lnTo>
                    <a:lnTo>
                      <a:pt x="f63" y="f47"/>
                    </a:lnTo>
                    <a:lnTo>
                      <a:pt x="f64" y="f61"/>
                    </a:lnTo>
                    <a:lnTo>
                      <a:pt x="f65" y="f27"/>
                    </a:lnTo>
                    <a:lnTo>
                      <a:pt x="f65" y="f66"/>
                    </a:lnTo>
                    <a:lnTo>
                      <a:pt x="f64" y="f67"/>
                    </a:lnTo>
                    <a:lnTo>
                      <a:pt x="f64" y="f67"/>
                    </a:lnTo>
                    <a:lnTo>
                      <a:pt x="f3" y="f68"/>
                    </a:lnTo>
                    <a:lnTo>
                      <a:pt x="f69" y="f9"/>
                    </a:lnTo>
                    <a:lnTo>
                      <a:pt x="f69" y="f9"/>
                    </a:lnTo>
                    <a:lnTo>
                      <a:pt x="f69" y="f70"/>
                    </a:lnTo>
                    <a:lnTo>
                      <a:pt x="f69" y="f69"/>
                    </a:lnTo>
                    <a:lnTo>
                      <a:pt x="f71" y="f26"/>
                    </a:lnTo>
                    <a:lnTo>
                      <a:pt x="f5" y="f62"/>
                    </a:lnTo>
                    <a:lnTo>
                      <a:pt x="f5" y="f62"/>
                    </a:lnTo>
                    <a:lnTo>
                      <a:pt x="f60" y="f72"/>
                    </a:lnTo>
                    <a:lnTo>
                      <a:pt x="f73" y="f74"/>
                    </a:lnTo>
                    <a:lnTo>
                      <a:pt x="f74" y="f74"/>
                    </a:lnTo>
                    <a:lnTo>
                      <a:pt x="f65" y="f75"/>
                    </a:lnTo>
                    <a:lnTo>
                      <a:pt x="f65" y="f75"/>
                    </a:lnTo>
                    <a:lnTo>
                      <a:pt x="f22" y="f76"/>
                    </a:lnTo>
                    <a:lnTo>
                      <a:pt x="f77" y="f69"/>
                    </a:lnTo>
                    <a:lnTo>
                      <a:pt x="f78" y="f69"/>
                    </a:lnTo>
                    <a:lnTo>
                      <a:pt x="f20" y="f71"/>
                    </a:lnTo>
                    <a:lnTo>
                      <a:pt x="f20" y="f71"/>
                    </a:lnTo>
                    <a:lnTo>
                      <a:pt x="f79" y="f26"/>
                    </a:lnTo>
                    <a:lnTo>
                      <a:pt x="f1" y="f62"/>
                    </a:lnTo>
                    <a:lnTo>
                      <a:pt x="f79" y="f75"/>
                    </a:lnTo>
                    <a:lnTo>
                      <a:pt x="f18" y="f72"/>
                    </a:lnTo>
                    <a:lnTo>
                      <a:pt x="f78" y="f80"/>
                    </a:lnTo>
                    <a:lnTo>
                      <a:pt x="f78" y="f80"/>
                    </a:lnTo>
                    <a:lnTo>
                      <a:pt x="f22" y="f24"/>
                    </a:lnTo>
                    <a:lnTo>
                      <a:pt x="f81" y="f82"/>
                    </a:lnTo>
                    <a:lnTo>
                      <a:pt x="f65" y="f83"/>
                    </a:lnTo>
                    <a:lnTo>
                      <a:pt x="f65" y="f83"/>
                    </a:lnTo>
                    <a:lnTo>
                      <a:pt x="f3" y="f4"/>
                    </a:lnTo>
                    <a:lnTo>
                      <a:pt x="f3" y="f4"/>
                    </a:lnTo>
                    <a:close/>
                  </a:path>
                </a:pathLst>
              </a:custGeom>
              <a:solidFill>
                <a:srgbClr val="000000"/>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 name="Freeform 29">
                <a:extLst>
                  <a:ext uri="{FF2B5EF4-FFF2-40B4-BE49-F238E27FC236}">
                    <a16:creationId xmlns:a16="http://schemas.microsoft.com/office/drawing/2014/main" id="{064CB3FD-38AF-44B5-95A0-CB08CF393FBC}"/>
                  </a:ext>
                </a:extLst>
              </p:cNvPr>
              <p:cNvSpPr/>
              <p:nvPr/>
            </p:nvSpPr>
            <p:spPr>
              <a:xfrm>
                <a:off x="4279320" y="5499000"/>
                <a:ext cx="111240" cy="194400"/>
              </a:xfrm>
              <a:custGeom>
                <a:avLst/>
                <a:gdLst>
                  <a:gd name="f0" fmla="val 0"/>
                  <a:gd name="f1" fmla="val 118"/>
                  <a:gd name="f2" fmla="val 122"/>
                  <a:gd name="f3" fmla="val 79"/>
                  <a:gd name="f4" fmla="val 113"/>
                  <a:gd name="f5" fmla="val 74"/>
                  <a:gd name="f6" fmla="val 117"/>
                  <a:gd name="f7" fmla="val 68"/>
                  <a:gd name="f8" fmla="val 120"/>
                  <a:gd name="f9" fmla="val 62"/>
                  <a:gd name="f10" fmla="val 58"/>
                  <a:gd name="f11" fmla="val 54"/>
                  <a:gd name="f12" fmla="val 45"/>
                  <a:gd name="f13" fmla="val 37"/>
                  <a:gd name="f14" fmla="val 121"/>
                  <a:gd name="f15" fmla="val 33"/>
                  <a:gd name="f16" fmla="val 30"/>
                  <a:gd name="f17" fmla="val 26"/>
                  <a:gd name="f18" fmla="val 115"/>
                  <a:gd name="f19" fmla="val 23"/>
                  <a:gd name="f20" fmla="val 111"/>
                  <a:gd name="f21" fmla="val 20"/>
                  <a:gd name="f22" fmla="val 100"/>
                  <a:gd name="f23" fmla="val 18"/>
                  <a:gd name="f24" fmla="val 90"/>
                  <a:gd name="f25" fmla="val 15"/>
                  <a:gd name="f26" fmla="val 76"/>
                  <a:gd name="f27" fmla="val 14"/>
                  <a:gd name="f28" fmla="val 70"/>
                  <a:gd name="f29" fmla="val 10"/>
                  <a:gd name="f30" fmla="val 4"/>
                  <a:gd name="f31" fmla="val 52"/>
                  <a:gd name="f32" fmla="val 2"/>
                  <a:gd name="f33" fmla="val 41"/>
                  <a:gd name="f34" fmla="val 32"/>
                  <a:gd name="f35" fmla="val 3"/>
                  <a:gd name="f36" fmla="val 31"/>
                  <a:gd name="f37" fmla="val 6"/>
                  <a:gd name="f38" fmla="val 7"/>
                  <a:gd name="f39" fmla="val 34"/>
                  <a:gd name="f40" fmla="val 22"/>
                  <a:gd name="f41" fmla="val 59"/>
                  <a:gd name="f42" fmla="val 29"/>
                  <a:gd name="f43" fmla="val 55"/>
                  <a:gd name="f44" fmla="val 27"/>
                  <a:gd name="f45" fmla="val 8"/>
                  <a:gd name="f46" fmla="val 35"/>
                  <a:gd name="f47" fmla="val 11"/>
                  <a:gd name="f48" fmla="val 49"/>
                  <a:gd name="f49" fmla="val 51"/>
                  <a:gd name="f50" fmla="val 42"/>
                  <a:gd name="f51" fmla="val 43"/>
                  <a:gd name="f52" fmla="val 48"/>
                  <a:gd name="f53" fmla="val 46"/>
                  <a:gd name="f54" fmla="val 24"/>
                  <a:gd name="f55" fmla="val 50"/>
                  <a:gd name="f56" fmla="val 1"/>
                  <a:gd name="f57" fmla="val 57"/>
                  <a:gd name="f58" fmla="val 60"/>
                  <a:gd name="f59" fmla="val 56"/>
                  <a:gd name="f60" fmla="val 77"/>
                  <a:gd name="f61" fmla="val 13"/>
                  <a:gd name="f62" fmla="val 80"/>
                  <a:gd name="f63" fmla="val 85"/>
                  <a:gd name="f64" fmla="val 87"/>
                  <a:gd name="f65" fmla="val 88"/>
                  <a:gd name="f66" fmla="val 17"/>
                  <a:gd name="f67" fmla="val 21"/>
                  <a:gd name="f68" fmla="val 44"/>
                  <a:gd name="f69" fmla="val 72"/>
                  <a:gd name="f70" fmla="val 66"/>
                  <a:gd name="f71" fmla="val 73"/>
                  <a:gd name="f72" fmla="val 83"/>
                  <a:gd name="f73" fmla="val 81"/>
                  <a:gd name="f74" fmla="val 84"/>
                  <a:gd name="f75" fmla="val 82"/>
                  <a:gd name="f76" fmla="val 75"/>
                  <a:gd name="f77" fmla="val 106"/>
                  <a:gd name="f78" fmla="val 108"/>
                  <a:gd name="f79" fmla="val 116"/>
                  <a:gd name="f80" fmla="val 86"/>
                  <a:gd name="f81" fmla="val 95"/>
                  <a:gd name="f82" fmla="val 94"/>
                  <a:gd name="f83" fmla="val 101"/>
                </a:gdLst>
                <a:ahLst/>
                <a:cxnLst>
                  <a:cxn ang="3cd4">
                    <a:pos x="hc" y="t"/>
                  </a:cxn>
                  <a:cxn ang="0">
                    <a:pos x="r" y="vc"/>
                  </a:cxn>
                  <a:cxn ang="cd4">
                    <a:pos x="hc" y="b"/>
                  </a:cxn>
                  <a:cxn ang="cd2">
                    <a:pos x="l" y="vc"/>
                  </a:cxn>
                </a:cxnLst>
                <a:rect l="l" t="t" r="r" b="b"/>
                <a:pathLst>
                  <a:path w="118" h="122">
                    <a:moveTo>
                      <a:pt x="f3" y="f4"/>
                    </a:moveTo>
                    <a:lnTo>
                      <a:pt x="f3" y="f4"/>
                    </a:lnTo>
                    <a:lnTo>
                      <a:pt x="f5" y="f6"/>
                    </a:lnTo>
                    <a:lnTo>
                      <a:pt x="f7" y="f8"/>
                    </a:lnTo>
                    <a:lnTo>
                      <a:pt x="f9" y="f2"/>
                    </a:lnTo>
                    <a:lnTo>
                      <a:pt x="f10" y="f2"/>
                    </a:lnTo>
                    <a:lnTo>
                      <a:pt x="f11" y="f2"/>
                    </a:lnTo>
                    <a:lnTo>
                      <a:pt x="f11" y="f2"/>
                    </a:lnTo>
                    <a:lnTo>
                      <a:pt x="f12" y="f2"/>
                    </a:lnTo>
                    <a:lnTo>
                      <a:pt x="f13" y="f14"/>
                    </a:lnTo>
                    <a:lnTo>
                      <a:pt x="f15" y="f14"/>
                    </a:lnTo>
                    <a:lnTo>
                      <a:pt x="f16" y="f1"/>
                    </a:lnTo>
                    <a:lnTo>
                      <a:pt x="f17" y="f18"/>
                    </a:lnTo>
                    <a:lnTo>
                      <a:pt x="f19" y="f20"/>
                    </a:lnTo>
                    <a:lnTo>
                      <a:pt x="f19" y="f20"/>
                    </a:lnTo>
                    <a:lnTo>
                      <a:pt x="f21" y="f22"/>
                    </a:lnTo>
                    <a:lnTo>
                      <a:pt x="f23" y="f24"/>
                    </a:lnTo>
                    <a:lnTo>
                      <a:pt x="f25" y="f26"/>
                    </a:lnTo>
                    <a:lnTo>
                      <a:pt x="f25" y="f26"/>
                    </a:lnTo>
                    <a:lnTo>
                      <a:pt x="f27" y="f28"/>
                    </a:lnTo>
                    <a:lnTo>
                      <a:pt x="f29" y="f9"/>
                    </a:lnTo>
                    <a:lnTo>
                      <a:pt x="f29" y="f9"/>
                    </a:lnTo>
                    <a:lnTo>
                      <a:pt x="f30" y="f31"/>
                    </a:lnTo>
                    <a:lnTo>
                      <a:pt x="f32" y="f12"/>
                    </a:lnTo>
                    <a:lnTo>
                      <a:pt x="f0" y="f33"/>
                    </a:lnTo>
                    <a:lnTo>
                      <a:pt x="f0" y="f33"/>
                    </a:lnTo>
                    <a:lnTo>
                      <a:pt x="f0" y="f13"/>
                    </a:lnTo>
                    <a:lnTo>
                      <a:pt x="f32" y="f34"/>
                    </a:lnTo>
                    <a:lnTo>
                      <a:pt x="f35" y="f36"/>
                    </a:lnTo>
                    <a:lnTo>
                      <a:pt x="f30" y="f36"/>
                    </a:lnTo>
                    <a:lnTo>
                      <a:pt x="f37" y="f34"/>
                    </a:lnTo>
                    <a:lnTo>
                      <a:pt x="f38" y="f39"/>
                    </a:lnTo>
                    <a:lnTo>
                      <a:pt x="f38" y="f39"/>
                    </a:lnTo>
                    <a:lnTo>
                      <a:pt x="f40" y="f10"/>
                    </a:lnTo>
                    <a:lnTo>
                      <a:pt x="f40" y="f10"/>
                    </a:lnTo>
                    <a:lnTo>
                      <a:pt x="f19" y="f41"/>
                    </a:lnTo>
                    <a:lnTo>
                      <a:pt x="f17" y="f41"/>
                    </a:lnTo>
                    <a:lnTo>
                      <a:pt x="f42" y="f41"/>
                    </a:lnTo>
                    <a:lnTo>
                      <a:pt x="f16" y="f43"/>
                    </a:lnTo>
                    <a:lnTo>
                      <a:pt x="f16" y="f43"/>
                    </a:lnTo>
                    <a:lnTo>
                      <a:pt x="f17" y="f25"/>
                    </a:lnTo>
                    <a:lnTo>
                      <a:pt x="f17" y="f25"/>
                    </a:lnTo>
                    <a:lnTo>
                      <a:pt x="f44" y="f45"/>
                    </a:lnTo>
                    <a:lnTo>
                      <a:pt x="f42" y="f37"/>
                    </a:lnTo>
                    <a:lnTo>
                      <a:pt x="f16" y="f37"/>
                    </a:lnTo>
                    <a:lnTo>
                      <a:pt x="f16" y="f37"/>
                    </a:lnTo>
                    <a:lnTo>
                      <a:pt x="f39" y="f37"/>
                    </a:lnTo>
                    <a:lnTo>
                      <a:pt x="f46" y="f45"/>
                    </a:lnTo>
                    <a:lnTo>
                      <a:pt x="f13" y="f47"/>
                    </a:lnTo>
                    <a:lnTo>
                      <a:pt x="f13" y="f47"/>
                    </a:lnTo>
                    <a:lnTo>
                      <a:pt x="f33" y="f48"/>
                    </a:lnTo>
                    <a:lnTo>
                      <a:pt x="f33" y="f48"/>
                    </a:lnTo>
                    <a:lnTo>
                      <a:pt x="f33" y="f49"/>
                    </a:lnTo>
                    <a:lnTo>
                      <a:pt x="f50" y="f31"/>
                    </a:lnTo>
                    <a:lnTo>
                      <a:pt x="f51" y="f31"/>
                    </a:lnTo>
                    <a:lnTo>
                      <a:pt x="f12" y="f52"/>
                    </a:lnTo>
                    <a:lnTo>
                      <a:pt x="f12" y="f52"/>
                    </a:lnTo>
                    <a:lnTo>
                      <a:pt x="f53" y="f54"/>
                    </a:lnTo>
                    <a:lnTo>
                      <a:pt x="f48" y="f30"/>
                    </a:lnTo>
                    <a:lnTo>
                      <a:pt x="f48" y="f30"/>
                    </a:lnTo>
                    <a:lnTo>
                      <a:pt x="f55" y="f56"/>
                    </a:lnTo>
                    <a:lnTo>
                      <a:pt x="f11" y="f0"/>
                    </a:lnTo>
                    <a:lnTo>
                      <a:pt x="f57" y="f0"/>
                    </a:lnTo>
                    <a:lnTo>
                      <a:pt x="f10" y="f56"/>
                    </a:lnTo>
                    <a:lnTo>
                      <a:pt x="f58" y="f35"/>
                    </a:lnTo>
                    <a:lnTo>
                      <a:pt x="f58" y="f38"/>
                    </a:lnTo>
                    <a:lnTo>
                      <a:pt x="f58" y="f38"/>
                    </a:lnTo>
                    <a:lnTo>
                      <a:pt x="f59" y="f48"/>
                    </a:lnTo>
                    <a:lnTo>
                      <a:pt x="f59" y="f48"/>
                    </a:lnTo>
                    <a:lnTo>
                      <a:pt x="f59" y="f49"/>
                    </a:lnTo>
                    <a:lnTo>
                      <a:pt x="f10" y="f31"/>
                    </a:lnTo>
                    <a:lnTo>
                      <a:pt x="f58" y="f49"/>
                    </a:lnTo>
                    <a:lnTo>
                      <a:pt x="f9" y="f48"/>
                    </a:lnTo>
                    <a:lnTo>
                      <a:pt x="f9" y="f48"/>
                    </a:lnTo>
                    <a:lnTo>
                      <a:pt x="f60" y="f27"/>
                    </a:lnTo>
                    <a:lnTo>
                      <a:pt x="f60" y="f27"/>
                    </a:lnTo>
                    <a:lnTo>
                      <a:pt x="f3" y="f61"/>
                    </a:lnTo>
                    <a:lnTo>
                      <a:pt x="f62" y="f47"/>
                    </a:lnTo>
                    <a:lnTo>
                      <a:pt x="f63" y="f47"/>
                    </a:lnTo>
                    <a:lnTo>
                      <a:pt x="f64" y="f61"/>
                    </a:lnTo>
                    <a:lnTo>
                      <a:pt x="f65" y="f27"/>
                    </a:lnTo>
                    <a:lnTo>
                      <a:pt x="f65" y="f66"/>
                    </a:lnTo>
                    <a:lnTo>
                      <a:pt x="f64" y="f67"/>
                    </a:lnTo>
                    <a:lnTo>
                      <a:pt x="f64" y="f67"/>
                    </a:lnTo>
                    <a:lnTo>
                      <a:pt x="f3" y="f68"/>
                    </a:lnTo>
                    <a:lnTo>
                      <a:pt x="f69" y="f9"/>
                    </a:lnTo>
                    <a:lnTo>
                      <a:pt x="f69" y="f9"/>
                    </a:lnTo>
                    <a:lnTo>
                      <a:pt x="f69" y="f70"/>
                    </a:lnTo>
                    <a:lnTo>
                      <a:pt x="f69" y="f69"/>
                    </a:lnTo>
                    <a:lnTo>
                      <a:pt x="f71" y="f26"/>
                    </a:lnTo>
                    <a:lnTo>
                      <a:pt x="f5" y="f62"/>
                    </a:lnTo>
                    <a:lnTo>
                      <a:pt x="f5" y="f62"/>
                    </a:lnTo>
                    <a:lnTo>
                      <a:pt x="f60" y="f72"/>
                    </a:lnTo>
                    <a:lnTo>
                      <a:pt x="f73" y="f74"/>
                    </a:lnTo>
                    <a:lnTo>
                      <a:pt x="f74" y="f74"/>
                    </a:lnTo>
                    <a:lnTo>
                      <a:pt x="f65" y="f75"/>
                    </a:lnTo>
                    <a:lnTo>
                      <a:pt x="f65" y="f75"/>
                    </a:lnTo>
                    <a:lnTo>
                      <a:pt x="f22" y="f76"/>
                    </a:lnTo>
                    <a:lnTo>
                      <a:pt x="f77" y="f69"/>
                    </a:lnTo>
                    <a:lnTo>
                      <a:pt x="f78" y="f69"/>
                    </a:lnTo>
                    <a:lnTo>
                      <a:pt x="f20" y="f71"/>
                    </a:lnTo>
                    <a:lnTo>
                      <a:pt x="f20" y="f71"/>
                    </a:lnTo>
                    <a:lnTo>
                      <a:pt x="f79" y="f26"/>
                    </a:lnTo>
                    <a:lnTo>
                      <a:pt x="f1" y="f62"/>
                    </a:lnTo>
                    <a:lnTo>
                      <a:pt x="f79" y="f75"/>
                    </a:lnTo>
                    <a:lnTo>
                      <a:pt x="f18" y="f72"/>
                    </a:lnTo>
                    <a:lnTo>
                      <a:pt x="f78" y="f80"/>
                    </a:lnTo>
                    <a:lnTo>
                      <a:pt x="f78" y="f80"/>
                    </a:lnTo>
                    <a:lnTo>
                      <a:pt x="f22" y="f24"/>
                    </a:lnTo>
                    <a:lnTo>
                      <a:pt x="f81" y="f82"/>
                    </a:lnTo>
                    <a:lnTo>
                      <a:pt x="f65" y="f83"/>
                    </a:lnTo>
                    <a:lnTo>
                      <a:pt x="f65" y="f83"/>
                    </a:lnTo>
                    <a:lnTo>
                      <a:pt x="f3" y="f4"/>
                    </a:lnTo>
                    <a:lnTo>
                      <a:pt x="f3" y="f4"/>
                    </a:lnTo>
                    <a:close/>
                  </a:path>
                </a:pathLst>
              </a:custGeom>
              <a:solidFill>
                <a:srgbClr val="000000"/>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grpSp>
        <p:nvGrpSpPr>
          <p:cNvPr id="10" name="Group 142">
            <a:extLst>
              <a:ext uri="{FF2B5EF4-FFF2-40B4-BE49-F238E27FC236}">
                <a16:creationId xmlns:a16="http://schemas.microsoft.com/office/drawing/2014/main" id="{40C655EA-C631-4857-956F-75D968C6A07B}"/>
              </a:ext>
            </a:extLst>
          </p:cNvPr>
          <p:cNvGrpSpPr/>
          <p:nvPr/>
        </p:nvGrpSpPr>
        <p:grpSpPr>
          <a:xfrm>
            <a:off x="2377439" y="5394960"/>
            <a:ext cx="286920" cy="892079"/>
            <a:chOff x="2377439" y="5394960"/>
            <a:chExt cx="286920" cy="892079"/>
          </a:xfrm>
        </p:grpSpPr>
        <p:grpSp>
          <p:nvGrpSpPr>
            <p:cNvPr id="11" name="Group 37">
              <a:extLst>
                <a:ext uri="{FF2B5EF4-FFF2-40B4-BE49-F238E27FC236}">
                  <a16:creationId xmlns:a16="http://schemas.microsoft.com/office/drawing/2014/main" id="{02C942AB-A95B-4DB5-BA77-618F334EF968}"/>
                </a:ext>
              </a:extLst>
            </p:cNvPr>
            <p:cNvGrpSpPr/>
            <p:nvPr/>
          </p:nvGrpSpPr>
          <p:grpSpPr>
            <a:xfrm>
              <a:off x="2377439" y="5394960"/>
              <a:ext cx="286920" cy="892079"/>
              <a:chOff x="2377439" y="5394960"/>
              <a:chExt cx="286920" cy="892079"/>
            </a:xfrm>
          </p:grpSpPr>
          <p:sp>
            <p:nvSpPr>
              <p:cNvPr id="12" name="Line 38">
                <a:extLst>
                  <a:ext uri="{FF2B5EF4-FFF2-40B4-BE49-F238E27FC236}">
                    <a16:creationId xmlns:a16="http://schemas.microsoft.com/office/drawing/2014/main" id="{32873F18-27C6-4177-9ECC-F9D1A11228C7}"/>
                  </a:ext>
                </a:extLst>
              </p:cNvPr>
              <p:cNvSpPr/>
              <p:nvPr/>
            </p:nvSpPr>
            <p:spPr>
              <a:xfrm>
                <a:off x="2388240" y="5832719"/>
                <a:ext cx="0" cy="45432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 name="Line 39">
                <a:extLst>
                  <a:ext uri="{FF2B5EF4-FFF2-40B4-BE49-F238E27FC236}">
                    <a16:creationId xmlns:a16="http://schemas.microsoft.com/office/drawing/2014/main" id="{9164EC80-E440-4494-825C-FE85856DFD85}"/>
                  </a:ext>
                </a:extLst>
              </p:cNvPr>
              <p:cNvSpPr/>
              <p:nvPr/>
            </p:nvSpPr>
            <p:spPr>
              <a:xfrm>
                <a:off x="2656800" y="5832719"/>
                <a:ext cx="0" cy="45432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4" name="Freeform 41">
                <a:extLst>
                  <a:ext uri="{FF2B5EF4-FFF2-40B4-BE49-F238E27FC236}">
                    <a16:creationId xmlns:a16="http://schemas.microsoft.com/office/drawing/2014/main" id="{FE3EB060-C25B-4B98-9FC5-24E5833332ED}"/>
                  </a:ext>
                </a:extLst>
              </p:cNvPr>
              <p:cNvSpPr/>
              <p:nvPr/>
            </p:nvSpPr>
            <p:spPr>
              <a:xfrm>
                <a:off x="2377439" y="5394960"/>
                <a:ext cx="286920" cy="59508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15" name="Group 144">
              <a:extLst>
                <a:ext uri="{FF2B5EF4-FFF2-40B4-BE49-F238E27FC236}">
                  <a16:creationId xmlns:a16="http://schemas.microsoft.com/office/drawing/2014/main" id="{F468994C-8373-4DFB-BAD0-D62DA81C7A62}"/>
                </a:ext>
              </a:extLst>
            </p:cNvPr>
            <p:cNvGrpSpPr/>
            <p:nvPr/>
          </p:nvGrpSpPr>
          <p:grpSpPr>
            <a:xfrm>
              <a:off x="2409480" y="5598720"/>
              <a:ext cx="218520" cy="222120"/>
              <a:chOff x="2409480" y="5598720"/>
              <a:chExt cx="218520" cy="222120"/>
            </a:xfrm>
          </p:grpSpPr>
          <p:sp>
            <p:nvSpPr>
              <p:cNvPr id="16" name="Freeform 29">
                <a:extLst>
                  <a:ext uri="{FF2B5EF4-FFF2-40B4-BE49-F238E27FC236}">
                    <a16:creationId xmlns:a16="http://schemas.microsoft.com/office/drawing/2014/main" id="{7B739A52-6DA4-4749-ACE6-E215F0B645FF}"/>
                  </a:ext>
                </a:extLst>
              </p:cNvPr>
              <p:cNvSpPr/>
              <p:nvPr/>
            </p:nvSpPr>
            <p:spPr>
              <a:xfrm flipH="1">
                <a:off x="2533320" y="5598720"/>
                <a:ext cx="94680" cy="186120"/>
              </a:xfrm>
              <a:custGeom>
                <a:avLst/>
                <a:gdLst>
                  <a:gd name="f0" fmla="val 0"/>
                  <a:gd name="f1" fmla="val 118"/>
                  <a:gd name="f2" fmla="val 122"/>
                  <a:gd name="f3" fmla="val 79"/>
                  <a:gd name="f4" fmla="val 113"/>
                  <a:gd name="f5" fmla="val 74"/>
                  <a:gd name="f6" fmla="val 117"/>
                  <a:gd name="f7" fmla="val 68"/>
                  <a:gd name="f8" fmla="val 120"/>
                  <a:gd name="f9" fmla="val 62"/>
                  <a:gd name="f10" fmla="val 58"/>
                  <a:gd name="f11" fmla="val 54"/>
                  <a:gd name="f12" fmla="val 45"/>
                  <a:gd name="f13" fmla="val 37"/>
                  <a:gd name="f14" fmla="val 121"/>
                  <a:gd name="f15" fmla="val 33"/>
                  <a:gd name="f16" fmla="val 30"/>
                  <a:gd name="f17" fmla="val 26"/>
                  <a:gd name="f18" fmla="val 115"/>
                  <a:gd name="f19" fmla="val 23"/>
                  <a:gd name="f20" fmla="val 111"/>
                  <a:gd name="f21" fmla="val 20"/>
                  <a:gd name="f22" fmla="val 100"/>
                  <a:gd name="f23" fmla="val 18"/>
                  <a:gd name="f24" fmla="val 90"/>
                  <a:gd name="f25" fmla="val 15"/>
                  <a:gd name="f26" fmla="val 76"/>
                  <a:gd name="f27" fmla="val 14"/>
                  <a:gd name="f28" fmla="val 70"/>
                  <a:gd name="f29" fmla="val 10"/>
                  <a:gd name="f30" fmla="val 4"/>
                  <a:gd name="f31" fmla="val 52"/>
                  <a:gd name="f32" fmla="val 2"/>
                  <a:gd name="f33" fmla="val 41"/>
                  <a:gd name="f34" fmla="val 32"/>
                  <a:gd name="f35" fmla="val 3"/>
                  <a:gd name="f36" fmla="val 31"/>
                  <a:gd name="f37" fmla="val 6"/>
                  <a:gd name="f38" fmla="val 7"/>
                  <a:gd name="f39" fmla="val 34"/>
                  <a:gd name="f40" fmla="val 22"/>
                  <a:gd name="f41" fmla="val 59"/>
                  <a:gd name="f42" fmla="val 29"/>
                  <a:gd name="f43" fmla="val 55"/>
                  <a:gd name="f44" fmla="val 27"/>
                  <a:gd name="f45" fmla="val 8"/>
                  <a:gd name="f46" fmla="val 35"/>
                  <a:gd name="f47" fmla="val 11"/>
                  <a:gd name="f48" fmla="val 49"/>
                  <a:gd name="f49" fmla="val 51"/>
                  <a:gd name="f50" fmla="val 42"/>
                  <a:gd name="f51" fmla="val 43"/>
                  <a:gd name="f52" fmla="val 48"/>
                  <a:gd name="f53" fmla="val 46"/>
                  <a:gd name="f54" fmla="val 24"/>
                  <a:gd name="f55" fmla="val 50"/>
                  <a:gd name="f56" fmla="val 1"/>
                  <a:gd name="f57" fmla="val 57"/>
                  <a:gd name="f58" fmla="val 60"/>
                  <a:gd name="f59" fmla="val 56"/>
                  <a:gd name="f60" fmla="val 77"/>
                  <a:gd name="f61" fmla="val 13"/>
                  <a:gd name="f62" fmla="val 80"/>
                  <a:gd name="f63" fmla="val 85"/>
                  <a:gd name="f64" fmla="val 87"/>
                  <a:gd name="f65" fmla="val 88"/>
                  <a:gd name="f66" fmla="val 17"/>
                  <a:gd name="f67" fmla="val 21"/>
                  <a:gd name="f68" fmla="val 44"/>
                  <a:gd name="f69" fmla="val 72"/>
                  <a:gd name="f70" fmla="val 66"/>
                  <a:gd name="f71" fmla="val 73"/>
                  <a:gd name="f72" fmla="val 83"/>
                  <a:gd name="f73" fmla="val 81"/>
                  <a:gd name="f74" fmla="val 84"/>
                  <a:gd name="f75" fmla="val 82"/>
                  <a:gd name="f76" fmla="val 75"/>
                  <a:gd name="f77" fmla="val 106"/>
                  <a:gd name="f78" fmla="val 108"/>
                  <a:gd name="f79" fmla="val 116"/>
                  <a:gd name="f80" fmla="val 86"/>
                  <a:gd name="f81" fmla="val 95"/>
                  <a:gd name="f82" fmla="val 94"/>
                  <a:gd name="f83" fmla="val 101"/>
                </a:gdLst>
                <a:ahLst/>
                <a:cxnLst>
                  <a:cxn ang="3cd4">
                    <a:pos x="hc" y="t"/>
                  </a:cxn>
                  <a:cxn ang="0">
                    <a:pos x="r" y="vc"/>
                  </a:cxn>
                  <a:cxn ang="cd4">
                    <a:pos x="hc" y="b"/>
                  </a:cxn>
                  <a:cxn ang="cd2">
                    <a:pos x="l" y="vc"/>
                  </a:cxn>
                </a:cxnLst>
                <a:rect l="l" t="t" r="r" b="b"/>
                <a:pathLst>
                  <a:path w="118" h="122">
                    <a:moveTo>
                      <a:pt x="f3" y="f4"/>
                    </a:moveTo>
                    <a:lnTo>
                      <a:pt x="f3" y="f4"/>
                    </a:lnTo>
                    <a:lnTo>
                      <a:pt x="f5" y="f6"/>
                    </a:lnTo>
                    <a:lnTo>
                      <a:pt x="f7" y="f8"/>
                    </a:lnTo>
                    <a:lnTo>
                      <a:pt x="f9" y="f2"/>
                    </a:lnTo>
                    <a:lnTo>
                      <a:pt x="f10" y="f2"/>
                    </a:lnTo>
                    <a:lnTo>
                      <a:pt x="f11" y="f2"/>
                    </a:lnTo>
                    <a:lnTo>
                      <a:pt x="f11" y="f2"/>
                    </a:lnTo>
                    <a:lnTo>
                      <a:pt x="f12" y="f2"/>
                    </a:lnTo>
                    <a:lnTo>
                      <a:pt x="f13" y="f14"/>
                    </a:lnTo>
                    <a:lnTo>
                      <a:pt x="f15" y="f14"/>
                    </a:lnTo>
                    <a:lnTo>
                      <a:pt x="f16" y="f1"/>
                    </a:lnTo>
                    <a:lnTo>
                      <a:pt x="f17" y="f18"/>
                    </a:lnTo>
                    <a:lnTo>
                      <a:pt x="f19" y="f20"/>
                    </a:lnTo>
                    <a:lnTo>
                      <a:pt x="f19" y="f20"/>
                    </a:lnTo>
                    <a:lnTo>
                      <a:pt x="f21" y="f22"/>
                    </a:lnTo>
                    <a:lnTo>
                      <a:pt x="f23" y="f24"/>
                    </a:lnTo>
                    <a:lnTo>
                      <a:pt x="f25" y="f26"/>
                    </a:lnTo>
                    <a:lnTo>
                      <a:pt x="f25" y="f26"/>
                    </a:lnTo>
                    <a:lnTo>
                      <a:pt x="f27" y="f28"/>
                    </a:lnTo>
                    <a:lnTo>
                      <a:pt x="f29" y="f9"/>
                    </a:lnTo>
                    <a:lnTo>
                      <a:pt x="f29" y="f9"/>
                    </a:lnTo>
                    <a:lnTo>
                      <a:pt x="f30" y="f31"/>
                    </a:lnTo>
                    <a:lnTo>
                      <a:pt x="f32" y="f12"/>
                    </a:lnTo>
                    <a:lnTo>
                      <a:pt x="f0" y="f33"/>
                    </a:lnTo>
                    <a:lnTo>
                      <a:pt x="f0" y="f33"/>
                    </a:lnTo>
                    <a:lnTo>
                      <a:pt x="f0" y="f13"/>
                    </a:lnTo>
                    <a:lnTo>
                      <a:pt x="f32" y="f34"/>
                    </a:lnTo>
                    <a:lnTo>
                      <a:pt x="f35" y="f36"/>
                    </a:lnTo>
                    <a:lnTo>
                      <a:pt x="f30" y="f36"/>
                    </a:lnTo>
                    <a:lnTo>
                      <a:pt x="f37" y="f34"/>
                    </a:lnTo>
                    <a:lnTo>
                      <a:pt x="f38" y="f39"/>
                    </a:lnTo>
                    <a:lnTo>
                      <a:pt x="f38" y="f39"/>
                    </a:lnTo>
                    <a:lnTo>
                      <a:pt x="f40" y="f10"/>
                    </a:lnTo>
                    <a:lnTo>
                      <a:pt x="f40" y="f10"/>
                    </a:lnTo>
                    <a:lnTo>
                      <a:pt x="f19" y="f41"/>
                    </a:lnTo>
                    <a:lnTo>
                      <a:pt x="f17" y="f41"/>
                    </a:lnTo>
                    <a:lnTo>
                      <a:pt x="f42" y="f41"/>
                    </a:lnTo>
                    <a:lnTo>
                      <a:pt x="f16" y="f43"/>
                    </a:lnTo>
                    <a:lnTo>
                      <a:pt x="f16" y="f43"/>
                    </a:lnTo>
                    <a:lnTo>
                      <a:pt x="f17" y="f25"/>
                    </a:lnTo>
                    <a:lnTo>
                      <a:pt x="f17" y="f25"/>
                    </a:lnTo>
                    <a:lnTo>
                      <a:pt x="f44" y="f45"/>
                    </a:lnTo>
                    <a:lnTo>
                      <a:pt x="f42" y="f37"/>
                    </a:lnTo>
                    <a:lnTo>
                      <a:pt x="f16" y="f37"/>
                    </a:lnTo>
                    <a:lnTo>
                      <a:pt x="f16" y="f37"/>
                    </a:lnTo>
                    <a:lnTo>
                      <a:pt x="f39" y="f37"/>
                    </a:lnTo>
                    <a:lnTo>
                      <a:pt x="f46" y="f45"/>
                    </a:lnTo>
                    <a:lnTo>
                      <a:pt x="f13" y="f47"/>
                    </a:lnTo>
                    <a:lnTo>
                      <a:pt x="f13" y="f47"/>
                    </a:lnTo>
                    <a:lnTo>
                      <a:pt x="f33" y="f48"/>
                    </a:lnTo>
                    <a:lnTo>
                      <a:pt x="f33" y="f48"/>
                    </a:lnTo>
                    <a:lnTo>
                      <a:pt x="f33" y="f49"/>
                    </a:lnTo>
                    <a:lnTo>
                      <a:pt x="f50" y="f31"/>
                    </a:lnTo>
                    <a:lnTo>
                      <a:pt x="f51" y="f31"/>
                    </a:lnTo>
                    <a:lnTo>
                      <a:pt x="f12" y="f52"/>
                    </a:lnTo>
                    <a:lnTo>
                      <a:pt x="f12" y="f52"/>
                    </a:lnTo>
                    <a:lnTo>
                      <a:pt x="f53" y="f54"/>
                    </a:lnTo>
                    <a:lnTo>
                      <a:pt x="f48" y="f30"/>
                    </a:lnTo>
                    <a:lnTo>
                      <a:pt x="f48" y="f30"/>
                    </a:lnTo>
                    <a:lnTo>
                      <a:pt x="f55" y="f56"/>
                    </a:lnTo>
                    <a:lnTo>
                      <a:pt x="f11" y="f0"/>
                    </a:lnTo>
                    <a:lnTo>
                      <a:pt x="f57" y="f0"/>
                    </a:lnTo>
                    <a:lnTo>
                      <a:pt x="f10" y="f56"/>
                    </a:lnTo>
                    <a:lnTo>
                      <a:pt x="f58" y="f35"/>
                    </a:lnTo>
                    <a:lnTo>
                      <a:pt x="f58" y="f38"/>
                    </a:lnTo>
                    <a:lnTo>
                      <a:pt x="f58" y="f38"/>
                    </a:lnTo>
                    <a:lnTo>
                      <a:pt x="f59" y="f48"/>
                    </a:lnTo>
                    <a:lnTo>
                      <a:pt x="f59" y="f48"/>
                    </a:lnTo>
                    <a:lnTo>
                      <a:pt x="f59" y="f49"/>
                    </a:lnTo>
                    <a:lnTo>
                      <a:pt x="f10" y="f31"/>
                    </a:lnTo>
                    <a:lnTo>
                      <a:pt x="f58" y="f49"/>
                    </a:lnTo>
                    <a:lnTo>
                      <a:pt x="f9" y="f48"/>
                    </a:lnTo>
                    <a:lnTo>
                      <a:pt x="f9" y="f48"/>
                    </a:lnTo>
                    <a:lnTo>
                      <a:pt x="f60" y="f27"/>
                    </a:lnTo>
                    <a:lnTo>
                      <a:pt x="f60" y="f27"/>
                    </a:lnTo>
                    <a:lnTo>
                      <a:pt x="f3" y="f61"/>
                    </a:lnTo>
                    <a:lnTo>
                      <a:pt x="f62" y="f47"/>
                    </a:lnTo>
                    <a:lnTo>
                      <a:pt x="f63" y="f47"/>
                    </a:lnTo>
                    <a:lnTo>
                      <a:pt x="f64" y="f61"/>
                    </a:lnTo>
                    <a:lnTo>
                      <a:pt x="f65" y="f27"/>
                    </a:lnTo>
                    <a:lnTo>
                      <a:pt x="f65" y="f66"/>
                    </a:lnTo>
                    <a:lnTo>
                      <a:pt x="f64" y="f67"/>
                    </a:lnTo>
                    <a:lnTo>
                      <a:pt x="f64" y="f67"/>
                    </a:lnTo>
                    <a:lnTo>
                      <a:pt x="f3" y="f68"/>
                    </a:lnTo>
                    <a:lnTo>
                      <a:pt x="f69" y="f9"/>
                    </a:lnTo>
                    <a:lnTo>
                      <a:pt x="f69" y="f9"/>
                    </a:lnTo>
                    <a:lnTo>
                      <a:pt x="f69" y="f70"/>
                    </a:lnTo>
                    <a:lnTo>
                      <a:pt x="f69" y="f69"/>
                    </a:lnTo>
                    <a:lnTo>
                      <a:pt x="f71" y="f26"/>
                    </a:lnTo>
                    <a:lnTo>
                      <a:pt x="f5" y="f62"/>
                    </a:lnTo>
                    <a:lnTo>
                      <a:pt x="f5" y="f62"/>
                    </a:lnTo>
                    <a:lnTo>
                      <a:pt x="f60" y="f72"/>
                    </a:lnTo>
                    <a:lnTo>
                      <a:pt x="f73" y="f74"/>
                    </a:lnTo>
                    <a:lnTo>
                      <a:pt x="f74" y="f74"/>
                    </a:lnTo>
                    <a:lnTo>
                      <a:pt x="f65" y="f75"/>
                    </a:lnTo>
                    <a:lnTo>
                      <a:pt x="f65" y="f75"/>
                    </a:lnTo>
                    <a:lnTo>
                      <a:pt x="f22" y="f76"/>
                    </a:lnTo>
                    <a:lnTo>
                      <a:pt x="f77" y="f69"/>
                    </a:lnTo>
                    <a:lnTo>
                      <a:pt x="f78" y="f69"/>
                    </a:lnTo>
                    <a:lnTo>
                      <a:pt x="f20" y="f71"/>
                    </a:lnTo>
                    <a:lnTo>
                      <a:pt x="f20" y="f71"/>
                    </a:lnTo>
                    <a:lnTo>
                      <a:pt x="f79" y="f26"/>
                    </a:lnTo>
                    <a:lnTo>
                      <a:pt x="f1" y="f62"/>
                    </a:lnTo>
                    <a:lnTo>
                      <a:pt x="f79" y="f75"/>
                    </a:lnTo>
                    <a:lnTo>
                      <a:pt x="f18" y="f72"/>
                    </a:lnTo>
                    <a:lnTo>
                      <a:pt x="f78" y="f80"/>
                    </a:lnTo>
                    <a:lnTo>
                      <a:pt x="f78" y="f80"/>
                    </a:lnTo>
                    <a:lnTo>
                      <a:pt x="f22" y="f24"/>
                    </a:lnTo>
                    <a:lnTo>
                      <a:pt x="f81" y="f82"/>
                    </a:lnTo>
                    <a:lnTo>
                      <a:pt x="f65" y="f83"/>
                    </a:lnTo>
                    <a:lnTo>
                      <a:pt x="f65" y="f83"/>
                    </a:lnTo>
                    <a:lnTo>
                      <a:pt x="f3" y="f4"/>
                    </a:lnTo>
                    <a:lnTo>
                      <a:pt x="f3" y="f4"/>
                    </a:lnTo>
                    <a:close/>
                  </a:path>
                </a:pathLst>
              </a:custGeom>
              <a:solidFill>
                <a:srgbClr val="000000"/>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7" name="Freeform 29">
                <a:extLst>
                  <a:ext uri="{FF2B5EF4-FFF2-40B4-BE49-F238E27FC236}">
                    <a16:creationId xmlns:a16="http://schemas.microsoft.com/office/drawing/2014/main" id="{CC627272-6188-4CD5-AD1C-761DC7AF47E9}"/>
                  </a:ext>
                </a:extLst>
              </p:cNvPr>
              <p:cNvSpPr/>
              <p:nvPr/>
            </p:nvSpPr>
            <p:spPr>
              <a:xfrm>
                <a:off x="2409480" y="5626440"/>
                <a:ext cx="111240" cy="194400"/>
              </a:xfrm>
              <a:custGeom>
                <a:avLst/>
                <a:gdLst>
                  <a:gd name="f0" fmla="val 0"/>
                  <a:gd name="f1" fmla="val 118"/>
                  <a:gd name="f2" fmla="val 122"/>
                  <a:gd name="f3" fmla="val 79"/>
                  <a:gd name="f4" fmla="val 113"/>
                  <a:gd name="f5" fmla="val 74"/>
                  <a:gd name="f6" fmla="val 117"/>
                  <a:gd name="f7" fmla="val 68"/>
                  <a:gd name="f8" fmla="val 120"/>
                  <a:gd name="f9" fmla="val 62"/>
                  <a:gd name="f10" fmla="val 58"/>
                  <a:gd name="f11" fmla="val 54"/>
                  <a:gd name="f12" fmla="val 45"/>
                  <a:gd name="f13" fmla="val 37"/>
                  <a:gd name="f14" fmla="val 121"/>
                  <a:gd name="f15" fmla="val 33"/>
                  <a:gd name="f16" fmla="val 30"/>
                  <a:gd name="f17" fmla="val 26"/>
                  <a:gd name="f18" fmla="val 115"/>
                  <a:gd name="f19" fmla="val 23"/>
                  <a:gd name="f20" fmla="val 111"/>
                  <a:gd name="f21" fmla="val 20"/>
                  <a:gd name="f22" fmla="val 100"/>
                  <a:gd name="f23" fmla="val 18"/>
                  <a:gd name="f24" fmla="val 90"/>
                  <a:gd name="f25" fmla="val 15"/>
                  <a:gd name="f26" fmla="val 76"/>
                  <a:gd name="f27" fmla="val 14"/>
                  <a:gd name="f28" fmla="val 70"/>
                  <a:gd name="f29" fmla="val 10"/>
                  <a:gd name="f30" fmla="val 4"/>
                  <a:gd name="f31" fmla="val 52"/>
                  <a:gd name="f32" fmla="val 2"/>
                  <a:gd name="f33" fmla="val 41"/>
                  <a:gd name="f34" fmla="val 32"/>
                  <a:gd name="f35" fmla="val 3"/>
                  <a:gd name="f36" fmla="val 31"/>
                  <a:gd name="f37" fmla="val 6"/>
                  <a:gd name="f38" fmla="val 7"/>
                  <a:gd name="f39" fmla="val 34"/>
                  <a:gd name="f40" fmla="val 22"/>
                  <a:gd name="f41" fmla="val 59"/>
                  <a:gd name="f42" fmla="val 29"/>
                  <a:gd name="f43" fmla="val 55"/>
                  <a:gd name="f44" fmla="val 27"/>
                  <a:gd name="f45" fmla="val 8"/>
                  <a:gd name="f46" fmla="val 35"/>
                  <a:gd name="f47" fmla="val 11"/>
                  <a:gd name="f48" fmla="val 49"/>
                  <a:gd name="f49" fmla="val 51"/>
                  <a:gd name="f50" fmla="val 42"/>
                  <a:gd name="f51" fmla="val 43"/>
                  <a:gd name="f52" fmla="val 48"/>
                  <a:gd name="f53" fmla="val 46"/>
                  <a:gd name="f54" fmla="val 24"/>
                  <a:gd name="f55" fmla="val 50"/>
                  <a:gd name="f56" fmla="val 1"/>
                  <a:gd name="f57" fmla="val 57"/>
                  <a:gd name="f58" fmla="val 60"/>
                  <a:gd name="f59" fmla="val 56"/>
                  <a:gd name="f60" fmla="val 77"/>
                  <a:gd name="f61" fmla="val 13"/>
                  <a:gd name="f62" fmla="val 80"/>
                  <a:gd name="f63" fmla="val 85"/>
                  <a:gd name="f64" fmla="val 87"/>
                  <a:gd name="f65" fmla="val 88"/>
                  <a:gd name="f66" fmla="val 17"/>
                  <a:gd name="f67" fmla="val 21"/>
                  <a:gd name="f68" fmla="val 44"/>
                  <a:gd name="f69" fmla="val 72"/>
                  <a:gd name="f70" fmla="val 66"/>
                  <a:gd name="f71" fmla="val 73"/>
                  <a:gd name="f72" fmla="val 83"/>
                  <a:gd name="f73" fmla="val 81"/>
                  <a:gd name="f74" fmla="val 84"/>
                  <a:gd name="f75" fmla="val 82"/>
                  <a:gd name="f76" fmla="val 75"/>
                  <a:gd name="f77" fmla="val 106"/>
                  <a:gd name="f78" fmla="val 108"/>
                  <a:gd name="f79" fmla="val 116"/>
                  <a:gd name="f80" fmla="val 86"/>
                  <a:gd name="f81" fmla="val 95"/>
                  <a:gd name="f82" fmla="val 94"/>
                  <a:gd name="f83" fmla="val 101"/>
                </a:gdLst>
                <a:ahLst/>
                <a:cxnLst>
                  <a:cxn ang="3cd4">
                    <a:pos x="hc" y="t"/>
                  </a:cxn>
                  <a:cxn ang="0">
                    <a:pos x="r" y="vc"/>
                  </a:cxn>
                  <a:cxn ang="cd4">
                    <a:pos x="hc" y="b"/>
                  </a:cxn>
                  <a:cxn ang="cd2">
                    <a:pos x="l" y="vc"/>
                  </a:cxn>
                </a:cxnLst>
                <a:rect l="l" t="t" r="r" b="b"/>
                <a:pathLst>
                  <a:path w="118" h="122">
                    <a:moveTo>
                      <a:pt x="f3" y="f4"/>
                    </a:moveTo>
                    <a:lnTo>
                      <a:pt x="f3" y="f4"/>
                    </a:lnTo>
                    <a:lnTo>
                      <a:pt x="f5" y="f6"/>
                    </a:lnTo>
                    <a:lnTo>
                      <a:pt x="f7" y="f8"/>
                    </a:lnTo>
                    <a:lnTo>
                      <a:pt x="f9" y="f2"/>
                    </a:lnTo>
                    <a:lnTo>
                      <a:pt x="f10" y="f2"/>
                    </a:lnTo>
                    <a:lnTo>
                      <a:pt x="f11" y="f2"/>
                    </a:lnTo>
                    <a:lnTo>
                      <a:pt x="f11" y="f2"/>
                    </a:lnTo>
                    <a:lnTo>
                      <a:pt x="f12" y="f2"/>
                    </a:lnTo>
                    <a:lnTo>
                      <a:pt x="f13" y="f14"/>
                    </a:lnTo>
                    <a:lnTo>
                      <a:pt x="f15" y="f14"/>
                    </a:lnTo>
                    <a:lnTo>
                      <a:pt x="f16" y="f1"/>
                    </a:lnTo>
                    <a:lnTo>
                      <a:pt x="f17" y="f18"/>
                    </a:lnTo>
                    <a:lnTo>
                      <a:pt x="f19" y="f20"/>
                    </a:lnTo>
                    <a:lnTo>
                      <a:pt x="f19" y="f20"/>
                    </a:lnTo>
                    <a:lnTo>
                      <a:pt x="f21" y="f22"/>
                    </a:lnTo>
                    <a:lnTo>
                      <a:pt x="f23" y="f24"/>
                    </a:lnTo>
                    <a:lnTo>
                      <a:pt x="f25" y="f26"/>
                    </a:lnTo>
                    <a:lnTo>
                      <a:pt x="f25" y="f26"/>
                    </a:lnTo>
                    <a:lnTo>
                      <a:pt x="f27" y="f28"/>
                    </a:lnTo>
                    <a:lnTo>
                      <a:pt x="f29" y="f9"/>
                    </a:lnTo>
                    <a:lnTo>
                      <a:pt x="f29" y="f9"/>
                    </a:lnTo>
                    <a:lnTo>
                      <a:pt x="f30" y="f31"/>
                    </a:lnTo>
                    <a:lnTo>
                      <a:pt x="f32" y="f12"/>
                    </a:lnTo>
                    <a:lnTo>
                      <a:pt x="f0" y="f33"/>
                    </a:lnTo>
                    <a:lnTo>
                      <a:pt x="f0" y="f33"/>
                    </a:lnTo>
                    <a:lnTo>
                      <a:pt x="f0" y="f13"/>
                    </a:lnTo>
                    <a:lnTo>
                      <a:pt x="f32" y="f34"/>
                    </a:lnTo>
                    <a:lnTo>
                      <a:pt x="f35" y="f36"/>
                    </a:lnTo>
                    <a:lnTo>
                      <a:pt x="f30" y="f36"/>
                    </a:lnTo>
                    <a:lnTo>
                      <a:pt x="f37" y="f34"/>
                    </a:lnTo>
                    <a:lnTo>
                      <a:pt x="f38" y="f39"/>
                    </a:lnTo>
                    <a:lnTo>
                      <a:pt x="f38" y="f39"/>
                    </a:lnTo>
                    <a:lnTo>
                      <a:pt x="f40" y="f10"/>
                    </a:lnTo>
                    <a:lnTo>
                      <a:pt x="f40" y="f10"/>
                    </a:lnTo>
                    <a:lnTo>
                      <a:pt x="f19" y="f41"/>
                    </a:lnTo>
                    <a:lnTo>
                      <a:pt x="f17" y="f41"/>
                    </a:lnTo>
                    <a:lnTo>
                      <a:pt x="f42" y="f41"/>
                    </a:lnTo>
                    <a:lnTo>
                      <a:pt x="f16" y="f43"/>
                    </a:lnTo>
                    <a:lnTo>
                      <a:pt x="f16" y="f43"/>
                    </a:lnTo>
                    <a:lnTo>
                      <a:pt x="f17" y="f25"/>
                    </a:lnTo>
                    <a:lnTo>
                      <a:pt x="f17" y="f25"/>
                    </a:lnTo>
                    <a:lnTo>
                      <a:pt x="f44" y="f45"/>
                    </a:lnTo>
                    <a:lnTo>
                      <a:pt x="f42" y="f37"/>
                    </a:lnTo>
                    <a:lnTo>
                      <a:pt x="f16" y="f37"/>
                    </a:lnTo>
                    <a:lnTo>
                      <a:pt x="f16" y="f37"/>
                    </a:lnTo>
                    <a:lnTo>
                      <a:pt x="f39" y="f37"/>
                    </a:lnTo>
                    <a:lnTo>
                      <a:pt x="f46" y="f45"/>
                    </a:lnTo>
                    <a:lnTo>
                      <a:pt x="f13" y="f47"/>
                    </a:lnTo>
                    <a:lnTo>
                      <a:pt x="f13" y="f47"/>
                    </a:lnTo>
                    <a:lnTo>
                      <a:pt x="f33" y="f48"/>
                    </a:lnTo>
                    <a:lnTo>
                      <a:pt x="f33" y="f48"/>
                    </a:lnTo>
                    <a:lnTo>
                      <a:pt x="f33" y="f49"/>
                    </a:lnTo>
                    <a:lnTo>
                      <a:pt x="f50" y="f31"/>
                    </a:lnTo>
                    <a:lnTo>
                      <a:pt x="f51" y="f31"/>
                    </a:lnTo>
                    <a:lnTo>
                      <a:pt x="f12" y="f52"/>
                    </a:lnTo>
                    <a:lnTo>
                      <a:pt x="f12" y="f52"/>
                    </a:lnTo>
                    <a:lnTo>
                      <a:pt x="f53" y="f54"/>
                    </a:lnTo>
                    <a:lnTo>
                      <a:pt x="f48" y="f30"/>
                    </a:lnTo>
                    <a:lnTo>
                      <a:pt x="f48" y="f30"/>
                    </a:lnTo>
                    <a:lnTo>
                      <a:pt x="f55" y="f56"/>
                    </a:lnTo>
                    <a:lnTo>
                      <a:pt x="f11" y="f0"/>
                    </a:lnTo>
                    <a:lnTo>
                      <a:pt x="f57" y="f0"/>
                    </a:lnTo>
                    <a:lnTo>
                      <a:pt x="f10" y="f56"/>
                    </a:lnTo>
                    <a:lnTo>
                      <a:pt x="f58" y="f35"/>
                    </a:lnTo>
                    <a:lnTo>
                      <a:pt x="f58" y="f38"/>
                    </a:lnTo>
                    <a:lnTo>
                      <a:pt x="f58" y="f38"/>
                    </a:lnTo>
                    <a:lnTo>
                      <a:pt x="f59" y="f48"/>
                    </a:lnTo>
                    <a:lnTo>
                      <a:pt x="f59" y="f48"/>
                    </a:lnTo>
                    <a:lnTo>
                      <a:pt x="f59" y="f49"/>
                    </a:lnTo>
                    <a:lnTo>
                      <a:pt x="f10" y="f31"/>
                    </a:lnTo>
                    <a:lnTo>
                      <a:pt x="f58" y="f49"/>
                    </a:lnTo>
                    <a:lnTo>
                      <a:pt x="f9" y="f48"/>
                    </a:lnTo>
                    <a:lnTo>
                      <a:pt x="f9" y="f48"/>
                    </a:lnTo>
                    <a:lnTo>
                      <a:pt x="f60" y="f27"/>
                    </a:lnTo>
                    <a:lnTo>
                      <a:pt x="f60" y="f27"/>
                    </a:lnTo>
                    <a:lnTo>
                      <a:pt x="f3" y="f61"/>
                    </a:lnTo>
                    <a:lnTo>
                      <a:pt x="f62" y="f47"/>
                    </a:lnTo>
                    <a:lnTo>
                      <a:pt x="f63" y="f47"/>
                    </a:lnTo>
                    <a:lnTo>
                      <a:pt x="f64" y="f61"/>
                    </a:lnTo>
                    <a:lnTo>
                      <a:pt x="f65" y="f27"/>
                    </a:lnTo>
                    <a:lnTo>
                      <a:pt x="f65" y="f66"/>
                    </a:lnTo>
                    <a:lnTo>
                      <a:pt x="f64" y="f67"/>
                    </a:lnTo>
                    <a:lnTo>
                      <a:pt x="f64" y="f67"/>
                    </a:lnTo>
                    <a:lnTo>
                      <a:pt x="f3" y="f68"/>
                    </a:lnTo>
                    <a:lnTo>
                      <a:pt x="f69" y="f9"/>
                    </a:lnTo>
                    <a:lnTo>
                      <a:pt x="f69" y="f9"/>
                    </a:lnTo>
                    <a:lnTo>
                      <a:pt x="f69" y="f70"/>
                    </a:lnTo>
                    <a:lnTo>
                      <a:pt x="f69" y="f69"/>
                    </a:lnTo>
                    <a:lnTo>
                      <a:pt x="f71" y="f26"/>
                    </a:lnTo>
                    <a:lnTo>
                      <a:pt x="f5" y="f62"/>
                    </a:lnTo>
                    <a:lnTo>
                      <a:pt x="f5" y="f62"/>
                    </a:lnTo>
                    <a:lnTo>
                      <a:pt x="f60" y="f72"/>
                    </a:lnTo>
                    <a:lnTo>
                      <a:pt x="f73" y="f74"/>
                    </a:lnTo>
                    <a:lnTo>
                      <a:pt x="f74" y="f74"/>
                    </a:lnTo>
                    <a:lnTo>
                      <a:pt x="f65" y="f75"/>
                    </a:lnTo>
                    <a:lnTo>
                      <a:pt x="f65" y="f75"/>
                    </a:lnTo>
                    <a:lnTo>
                      <a:pt x="f22" y="f76"/>
                    </a:lnTo>
                    <a:lnTo>
                      <a:pt x="f77" y="f69"/>
                    </a:lnTo>
                    <a:lnTo>
                      <a:pt x="f78" y="f69"/>
                    </a:lnTo>
                    <a:lnTo>
                      <a:pt x="f20" y="f71"/>
                    </a:lnTo>
                    <a:lnTo>
                      <a:pt x="f20" y="f71"/>
                    </a:lnTo>
                    <a:lnTo>
                      <a:pt x="f79" y="f26"/>
                    </a:lnTo>
                    <a:lnTo>
                      <a:pt x="f1" y="f62"/>
                    </a:lnTo>
                    <a:lnTo>
                      <a:pt x="f79" y="f75"/>
                    </a:lnTo>
                    <a:lnTo>
                      <a:pt x="f18" y="f72"/>
                    </a:lnTo>
                    <a:lnTo>
                      <a:pt x="f78" y="f80"/>
                    </a:lnTo>
                    <a:lnTo>
                      <a:pt x="f78" y="f80"/>
                    </a:lnTo>
                    <a:lnTo>
                      <a:pt x="f22" y="f24"/>
                    </a:lnTo>
                    <a:lnTo>
                      <a:pt x="f81" y="f82"/>
                    </a:lnTo>
                    <a:lnTo>
                      <a:pt x="f65" y="f83"/>
                    </a:lnTo>
                    <a:lnTo>
                      <a:pt x="f65" y="f83"/>
                    </a:lnTo>
                    <a:lnTo>
                      <a:pt x="f3" y="f4"/>
                    </a:lnTo>
                    <a:lnTo>
                      <a:pt x="f3" y="f4"/>
                    </a:lnTo>
                    <a:close/>
                  </a:path>
                </a:pathLst>
              </a:custGeom>
              <a:solidFill>
                <a:srgbClr val="000000"/>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graphicFrame>
        <p:nvGraphicFramePr>
          <p:cNvPr id="18" name="Table 17">
            <a:extLst>
              <a:ext uri="{FF2B5EF4-FFF2-40B4-BE49-F238E27FC236}">
                <a16:creationId xmlns:a16="http://schemas.microsoft.com/office/drawing/2014/main" id="{B4878EC5-058F-4EEE-A7DC-E8C7258F3C61}"/>
              </a:ext>
            </a:extLst>
          </p:cNvPr>
          <p:cNvGraphicFramePr>
            <a:graphicFrameLocks noGrp="1"/>
          </p:cNvGraphicFramePr>
          <p:nvPr/>
        </p:nvGraphicFramePr>
        <p:xfrm>
          <a:off x="97920" y="102600"/>
          <a:ext cx="7115400" cy="4317958"/>
        </p:xfrm>
        <a:graphic>
          <a:graphicData uri="http://schemas.openxmlformats.org/drawingml/2006/table">
            <a:tbl>
              <a:tblPr/>
              <a:tblGrid>
                <a:gridCol w="806040">
                  <a:extLst>
                    <a:ext uri="{9D8B030D-6E8A-4147-A177-3AD203B41FA5}">
                      <a16:colId xmlns:a16="http://schemas.microsoft.com/office/drawing/2014/main" val="3538479973"/>
                    </a:ext>
                  </a:extLst>
                </a:gridCol>
                <a:gridCol w="2781360">
                  <a:extLst>
                    <a:ext uri="{9D8B030D-6E8A-4147-A177-3AD203B41FA5}">
                      <a16:colId xmlns:a16="http://schemas.microsoft.com/office/drawing/2014/main" val="831764530"/>
                    </a:ext>
                  </a:extLst>
                </a:gridCol>
                <a:gridCol w="2552400">
                  <a:extLst>
                    <a:ext uri="{9D8B030D-6E8A-4147-A177-3AD203B41FA5}">
                      <a16:colId xmlns:a16="http://schemas.microsoft.com/office/drawing/2014/main" val="4037088286"/>
                    </a:ext>
                  </a:extLst>
                </a:gridCol>
                <a:gridCol w="975600">
                  <a:extLst>
                    <a:ext uri="{9D8B030D-6E8A-4147-A177-3AD203B41FA5}">
                      <a16:colId xmlns:a16="http://schemas.microsoft.com/office/drawing/2014/main" val="660619115"/>
                    </a:ext>
                  </a:extLst>
                </a:gridCol>
              </a:tblGrid>
              <a:tr h="1021679">
                <a:tc>
                  <a:txBody>
                    <a:bodyPr/>
                    <a:lstStyle/>
                    <a:p>
                      <a:pPr marL="0" marR="0" indent="0" rtl="0" hangingPunct="0">
                        <a:lnSpc>
                          <a:spcPct val="100000"/>
                        </a:lnSpc>
                        <a:spcBef>
                          <a:spcPts val="0"/>
                        </a:spcBef>
                        <a:spcAft>
                          <a:spcPts val="0"/>
                        </a:spcAft>
                        <a:tabLst/>
                      </a:pPr>
                      <a:endParaRPr lang="en-US" sz="1800" b="0" i="0" u="none" strike="noStrike" kern="1200">
                        <a:ln>
                          <a:noFill/>
                        </a:ln>
                        <a:latin typeface="Arial" pitchFamily="18"/>
                        <a:ea typeface="Microsoft YaHei" pitchFamily="2"/>
                        <a:cs typeface="Arial" pitchFamily="2"/>
                      </a:endParaRPr>
                    </a:p>
                  </a:txBody>
                  <a:tcPr/>
                </a:tc>
                <a:tc gridSpan="2">
                  <a:txBody>
                    <a:bodyPr/>
                    <a:lstStyle/>
                    <a:p>
                      <a:pPr marL="0" marR="0" lvl="0" indent="0" algn="ctr" rtl="0" hangingPunct="1">
                        <a:lnSpc>
                          <a:spcPct val="100000"/>
                        </a:lnSpc>
                        <a:spcBef>
                          <a:spcPts val="360"/>
                        </a:spcBef>
                        <a:spcAft>
                          <a:spcPts val="0"/>
                        </a:spcAft>
                        <a:buNone/>
                        <a:tabLst/>
                        <a:defRPr spc="0"/>
                      </a:pPr>
                      <a:r>
                        <a:rPr lang="en-US" sz="1200" b="1" i="0" u="none" strike="noStrike" kern="1200" spc="0">
                          <a:ln>
                            <a:noFill/>
                          </a:ln>
                          <a:solidFill>
                            <a:srgbClr val="000000"/>
                          </a:solidFill>
                          <a:latin typeface="Arial" pitchFamily="18"/>
                          <a:ea typeface="Microsoft YaHei" pitchFamily="2"/>
                          <a:cs typeface="Times New Roman" pitchFamily="2"/>
                        </a:rPr>
                        <a:t>Renton Fish and Game</a:t>
                      </a:r>
                    </a:p>
                    <a:p>
                      <a:pPr marL="0" marR="0" lvl="0" indent="0" algn="ctr" rtl="0" hangingPunct="1">
                        <a:lnSpc>
                          <a:spcPct val="100000"/>
                        </a:lnSpc>
                        <a:spcBef>
                          <a:spcPts val="360"/>
                        </a:spcBef>
                        <a:spcAft>
                          <a:spcPts val="0"/>
                        </a:spcAft>
                        <a:buNone/>
                        <a:tabLst/>
                        <a:defRPr spc="0"/>
                      </a:pPr>
                      <a:r>
                        <a:rPr lang="en-US" sz="1200" b="1" i="0" u="none" strike="noStrike" kern="1200" spc="0">
                          <a:ln>
                            <a:noFill/>
                          </a:ln>
                          <a:solidFill>
                            <a:srgbClr val="000000"/>
                          </a:solidFill>
                          <a:latin typeface="Arial" pitchFamily="18"/>
                          <a:ea typeface="Microsoft YaHei" pitchFamily="2"/>
                          <a:cs typeface="Times New Roman" pitchFamily="2"/>
                        </a:rPr>
                        <a:t>Bay 6</a:t>
                      </a:r>
                    </a:p>
                    <a:p>
                      <a:pPr marL="0" marR="0" lvl="0" indent="0" algn="ctr" rtl="0" hangingPunct="1">
                        <a:lnSpc>
                          <a:spcPct val="100000"/>
                        </a:lnSpc>
                        <a:spcBef>
                          <a:spcPts val="360"/>
                        </a:spcBef>
                        <a:spcAft>
                          <a:spcPts val="0"/>
                        </a:spcAft>
                        <a:buNone/>
                        <a:tabLst/>
                        <a:defRPr spc="0"/>
                      </a:pPr>
                      <a:r>
                        <a:rPr lang="en-US" sz="1200" b="1" i="0" u="none" strike="noStrike" kern="1200" spc="0">
                          <a:ln>
                            <a:noFill/>
                          </a:ln>
                          <a:solidFill>
                            <a:srgbClr val="000000"/>
                          </a:solidFill>
                          <a:latin typeface="Arial" pitchFamily="18"/>
                          <a:ea typeface="Microsoft YaHei" pitchFamily="2"/>
                          <a:cs typeface="Times New Roman" pitchFamily="2"/>
                        </a:rPr>
                        <a:t>Stage: Unbroken</a:t>
                      </a:r>
                    </a:p>
                    <a:p>
                      <a:pPr marL="0" marR="0" lvl="0" indent="0" algn="ctr" rtl="0" hangingPunct="1">
                        <a:lnSpc>
                          <a:spcPct val="100000"/>
                        </a:lnSpc>
                        <a:spcBef>
                          <a:spcPts val="360"/>
                        </a:spcBef>
                        <a:spcAft>
                          <a:spcPts val="0"/>
                        </a:spcAft>
                        <a:buNone/>
                        <a:tabLst/>
                        <a:defRPr spc="0"/>
                      </a:pPr>
                      <a:r>
                        <a:rPr lang="en-US" sz="1200" b="1" i="0" u="none" strike="noStrike" kern="1200" spc="0">
                          <a:ln>
                            <a:noFill/>
                          </a:ln>
                          <a:solidFill>
                            <a:srgbClr val="000000"/>
                          </a:solidFill>
                          <a:latin typeface="Arial" pitchFamily="18"/>
                          <a:ea typeface="Microsoft YaHei" pitchFamily="2"/>
                          <a:cs typeface="Times New Roman" pitchFamily="2"/>
                        </a:rPr>
                        <a:t>Course Designer: Shawn Hallinan</a:t>
                      </a:r>
                    </a:p>
                  </a:txBody>
                  <a:tcPr/>
                </a:tc>
                <a:tc hMerge="1">
                  <a:txBody>
                    <a:bodyPr/>
                    <a:lstStyle/>
                    <a:p>
                      <a:endParaRPr lang="en-US"/>
                    </a:p>
                  </a:txBody>
                  <a:tcPr/>
                </a:tc>
                <a:tc>
                  <a:txBody>
                    <a:bodyPr/>
                    <a:lstStyle/>
                    <a:p>
                      <a:pPr marL="0" marR="0" indent="0" rtl="0" hangingPunct="0">
                        <a:lnSpc>
                          <a:spcPct val="100000"/>
                        </a:lnSpc>
                        <a:spcBef>
                          <a:spcPts val="0"/>
                        </a:spcBef>
                        <a:spcAft>
                          <a:spcPts val="0"/>
                        </a:spcAft>
                        <a:tabLst/>
                      </a:pPr>
                      <a:endParaRPr lang="en-US" sz="1800" b="0" i="0" u="none" strike="noStrike" kern="1200">
                        <a:ln>
                          <a:noFill/>
                        </a:ln>
                        <a:latin typeface="Arial" pitchFamily="18"/>
                        <a:ea typeface="Microsoft YaHei" pitchFamily="2"/>
                        <a:cs typeface="Arial" pitchFamily="2"/>
                      </a:endParaRPr>
                    </a:p>
                  </a:txBody>
                  <a:tcPr/>
                </a:tc>
                <a:extLst>
                  <a:ext uri="{0D108BD9-81ED-4DB2-BD59-A6C34878D82A}">
                    <a16:rowId xmlns:a16="http://schemas.microsoft.com/office/drawing/2014/main" val="758550545"/>
                  </a:ext>
                </a:extLst>
              </a:tr>
              <a:tr h="979200">
                <a:tc gridSpan="4">
                  <a:txBody>
                    <a:bodyPr/>
                    <a:lstStyle/>
                    <a:p>
                      <a:pPr marL="0" marR="0" lvl="0" indent="0" algn="l" rtl="0" hangingPunct="1">
                        <a:lnSpc>
                          <a:spcPct val="90000"/>
                        </a:lnSpc>
                        <a:spcBef>
                          <a:spcPts val="179"/>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Scenario:  It seemed like at least once a year Fred would show up to a match with a brace, cast, cane, or crutches. Even if he couldn't shoot he would still come out to see his range family and chat. And if he did shoot he would do better than some of us that weren't recovering. Strong hand only for this stage!</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14605873"/>
                  </a:ext>
                </a:extLst>
              </a:tr>
              <a:tr h="879840">
                <a:tc gridSpan="2">
                  <a:txBody>
                    <a:bodyPr/>
                    <a:lstStyle/>
                    <a:p>
                      <a:pPr marL="0" marR="0" lvl="0" indent="0" algn="l" rtl="0" hangingPunct="1">
                        <a:lnSpc>
                          <a:spcPct val="100000"/>
                        </a:lnSpc>
                        <a:spcBef>
                          <a:spcPts val="88"/>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START POSITION: Facing down range, toes on start line, holding cane in weak, firearm loaded to division capacity and holstered (PCC stock on belt muzzle facing downrange at cone, additional loading devices on belt.</a:t>
                      </a:r>
                    </a:p>
                  </a:txBody>
                  <a:tcPr/>
                </a:tc>
                <a:tc hMerge="1">
                  <a:txBody>
                    <a:bodyPr/>
                    <a:lstStyle/>
                    <a:p>
                      <a:endParaRPr lang="en-US"/>
                    </a:p>
                  </a:txBody>
                  <a:tcPr/>
                </a:tc>
                <a:tc rowSpan="2" gridSpan="2">
                  <a:txBody>
                    <a:bodyPr/>
                    <a:lstStyle/>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STRINGS:                 1</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SCORING:                Limited</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SCORED HITS:       Best 2</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ROUND COUNT:     10</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TARGETS:	         5 IDPA, 3 NT</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START-STOP:          Audible - Last shot</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CONCEALMENT:    Required</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Muzzle Safe Points: Muzzle safe markers / 180 degree rule</a:t>
                      </a:r>
                    </a:p>
                    <a:p>
                      <a:pPr marL="0" marR="0" lvl="0" indent="0" algn="l" rtl="0" hangingPunct="0">
                        <a:lnSpc>
                          <a:spcPct val="100000"/>
                        </a:lnSpc>
                        <a:spcBef>
                          <a:spcPts val="0"/>
                        </a:spcBef>
                        <a:spcAft>
                          <a:spcPts val="0"/>
                        </a:spcAft>
                        <a:buNone/>
                        <a:tabLst/>
                        <a:defRPr spc="0"/>
                      </a:pPr>
                      <a:endParaRPr lang="en-US" sz="1100" b="1" i="0" u="none" strike="noStrike" kern="1200" spc="0">
                        <a:ln>
                          <a:noFill/>
                        </a:ln>
                        <a:solidFill>
                          <a:srgbClr val="000000"/>
                        </a:solidFill>
                        <a:latin typeface="Arial" pitchFamily="18"/>
                        <a:ea typeface="ＭＳ Ｐゴシック" pitchFamily="2"/>
                        <a:cs typeface="Times New Roman" pitchFamily="2"/>
                      </a:endParaRP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SO NOTES:</a:t>
                      </a:r>
                    </a:p>
                  </a:txBody>
                  <a:tcPr/>
                </a:tc>
                <a:tc rowSpan="2" hMerge="1">
                  <a:txBody>
                    <a:bodyPr/>
                    <a:lstStyle/>
                    <a:p>
                      <a:endParaRPr lang="en-US"/>
                    </a:p>
                  </a:txBody>
                  <a:tcPr/>
                </a:tc>
                <a:extLst>
                  <a:ext uri="{0D108BD9-81ED-4DB2-BD59-A6C34878D82A}">
                    <a16:rowId xmlns:a16="http://schemas.microsoft.com/office/drawing/2014/main" val="3332246883"/>
                  </a:ext>
                </a:extLst>
              </a:tr>
              <a:tr h="1387439">
                <a:tc gridSpan="2">
                  <a:txBody>
                    <a:bodyPr/>
                    <a:lstStyle/>
                    <a:p>
                      <a:pPr marL="0" marR="0" lvl="0" indent="0" algn="l" rtl="0" hangingPunct="1">
                        <a:lnSpc>
                          <a:spcPct val="100000"/>
                        </a:lnSpc>
                        <a:spcBef>
                          <a:spcPts val="36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STAGE PROCEDURE:  At signal engage T1-T5 with 2 shots each while holding cane in weak hand.  All shots are strong hand only. Cane placed in barrel at P2 after final shot.</a:t>
                      </a:r>
                    </a:p>
                    <a:p>
                      <a:pPr marL="0" marR="0" lvl="0" indent="0" algn="l" rtl="0" hangingPunct="1">
                        <a:lnSpc>
                          <a:spcPct val="100000"/>
                        </a:lnSpc>
                        <a:spcBef>
                          <a:spcPts val="360"/>
                        </a:spcBef>
                        <a:spcAft>
                          <a:spcPts val="0"/>
                        </a:spcAft>
                        <a:buNone/>
                        <a:tabLst/>
                        <a:defRPr spc="0"/>
                      </a:pPr>
                      <a:endParaRPr lang="en-US" sz="1100" b="1" i="0" u="none" strike="noStrike" kern="1200" spc="0">
                        <a:ln>
                          <a:noFill/>
                        </a:ln>
                        <a:solidFill>
                          <a:srgbClr val="000000"/>
                        </a:solidFill>
                        <a:latin typeface="Arial" pitchFamily="18"/>
                        <a:ea typeface="ＭＳ Ｐゴシック" pitchFamily="2"/>
                        <a:cs typeface="Times New Roman" pitchFamily="2"/>
                      </a:endParaRPr>
                    </a:p>
                    <a:p>
                      <a:pPr marL="0" marR="0" lvl="0" indent="0" algn="l" rtl="0" hangingPunct="1">
                        <a:lnSpc>
                          <a:spcPct val="100000"/>
                        </a:lnSpc>
                        <a:spcBef>
                          <a:spcPts val="36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NOTES</a:t>
                      </a:r>
                    </a:p>
                  </a:txBody>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646152581"/>
                  </a:ext>
                </a:extLst>
              </a:tr>
            </a:tbl>
          </a:graphicData>
        </a:graphic>
      </p:graphicFrame>
      <p:pic>
        <p:nvPicPr>
          <p:cNvPr id="19" name="Picture 2">
            <a:extLst>
              <a:ext uri="{FF2B5EF4-FFF2-40B4-BE49-F238E27FC236}">
                <a16:creationId xmlns:a16="http://schemas.microsoft.com/office/drawing/2014/main" id="{B21AB0F3-083D-47DD-99C5-4064C4BD31C2}"/>
              </a:ext>
            </a:extLst>
          </p:cNvPr>
          <p:cNvPicPr>
            <a:picLocks noChangeAspect="1"/>
          </p:cNvPicPr>
          <p:nvPr/>
        </p:nvPicPr>
        <p:blipFill>
          <a:blip r:embed="rId3">
            <a:lum/>
            <a:alphaModFix/>
          </a:blip>
          <a:srcRect/>
          <a:stretch>
            <a:fillRect/>
          </a:stretch>
        </p:blipFill>
        <p:spPr>
          <a:xfrm>
            <a:off x="6293159" y="129240"/>
            <a:ext cx="930600" cy="930600"/>
          </a:xfrm>
          <a:prstGeom prst="rect">
            <a:avLst/>
          </a:prstGeom>
          <a:noFill/>
          <a:ln>
            <a:noFill/>
          </a:ln>
        </p:spPr>
      </p:pic>
      <p:sp>
        <p:nvSpPr>
          <p:cNvPr id="20" name="Straight Connector 16">
            <a:extLst>
              <a:ext uri="{FF2B5EF4-FFF2-40B4-BE49-F238E27FC236}">
                <a16:creationId xmlns:a16="http://schemas.microsoft.com/office/drawing/2014/main" id="{828919F2-87FB-4645-9441-537A65DF9E1F}"/>
              </a:ext>
            </a:extLst>
          </p:cNvPr>
          <p:cNvSpPr/>
          <p:nvPr/>
        </p:nvSpPr>
        <p:spPr>
          <a:xfrm flipH="1">
            <a:off x="-2231280" y="4114440"/>
            <a:ext cx="596880" cy="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1" name="TextBox 17">
            <a:extLst>
              <a:ext uri="{FF2B5EF4-FFF2-40B4-BE49-F238E27FC236}">
                <a16:creationId xmlns:a16="http://schemas.microsoft.com/office/drawing/2014/main" id="{5ED64288-C2D8-48A3-AE23-78F2CF9B8A33}"/>
              </a:ext>
            </a:extLst>
          </p:cNvPr>
          <p:cNvSpPr/>
          <p:nvPr/>
        </p:nvSpPr>
        <p:spPr>
          <a:xfrm>
            <a:off x="1935720" y="868680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P1</a:t>
            </a:r>
          </a:p>
        </p:txBody>
      </p:sp>
      <p:sp>
        <p:nvSpPr>
          <p:cNvPr id="22" name="TextBox 19">
            <a:extLst>
              <a:ext uri="{FF2B5EF4-FFF2-40B4-BE49-F238E27FC236}">
                <a16:creationId xmlns:a16="http://schemas.microsoft.com/office/drawing/2014/main" id="{BE352AA9-F886-4868-BAA1-E9C680D41EC8}"/>
              </a:ext>
            </a:extLst>
          </p:cNvPr>
          <p:cNvSpPr/>
          <p:nvPr/>
        </p:nvSpPr>
        <p:spPr>
          <a:xfrm>
            <a:off x="-3657600" y="3745440"/>
            <a:ext cx="67104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PP1</a:t>
            </a:r>
          </a:p>
        </p:txBody>
      </p:sp>
      <p:grpSp>
        <p:nvGrpSpPr>
          <p:cNvPr id="23" name="Group 20">
            <a:extLst>
              <a:ext uri="{FF2B5EF4-FFF2-40B4-BE49-F238E27FC236}">
                <a16:creationId xmlns:a16="http://schemas.microsoft.com/office/drawing/2014/main" id="{DFE9D63C-8653-4879-8A8F-3175E499E112}"/>
              </a:ext>
            </a:extLst>
          </p:cNvPr>
          <p:cNvGrpSpPr/>
          <p:nvPr/>
        </p:nvGrpSpPr>
        <p:grpSpPr>
          <a:xfrm>
            <a:off x="-2095560" y="1144080"/>
            <a:ext cx="685440" cy="582839"/>
            <a:chOff x="-2095560" y="1144080"/>
            <a:chExt cx="685440" cy="582839"/>
          </a:xfrm>
        </p:grpSpPr>
        <p:grpSp>
          <p:nvGrpSpPr>
            <p:cNvPr id="24" name="Group 21">
              <a:extLst>
                <a:ext uri="{FF2B5EF4-FFF2-40B4-BE49-F238E27FC236}">
                  <a16:creationId xmlns:a16="http://schemas.microsoft.com/office/drawing/2014/main" id="{82A031E5-5D9B-4049-BEDA-0165A373A264}"/>
                </a:ext>
              </a:extLst>
            </p:cNvPr>
            <p:cNvGrpSpPr/>
            <p:nvPr/>
          </p:nvGrpSpPr>
          <p:grpSpPr>
            <a:xfrm>
              <a:off x="-1880999" y="1144080"/>
              <a:ext cx="245880" cy="303840"/>
              <a:chOff x="-1880999" y="1144080"/>
              <a:chExt cx="245880" cy="303840"/>
            </a:xfrm>
          </p:grpSpPr>
          <p:sp>
            <p:nvSpPr>
              <p:cNvPr id="25" name="Isosceles Triangle 23">
                <a:extLst>
                  <a:ext uri="{FF2B5EF4-FFF2-40B4-BE49-F238E27FC236}">
                    <a16:creationId xmlns:a16="http://schemas.microsoft.com/office/drawing/2014/main" id="{8E7D6ACD-B638-4CB6-8A1A-6EC189F39219}"/>
                  </a:ext>
                </a:extLst>
              </p:cNvPr>
              <p:cNvSpPr/>
              <p:nvPr/>
            </p:nvSpPr>
            <p:spPr>
              <a:xfrm>
                <a:off x="-1868040" y="1144080"/>
                <a:ext cx="220320" cy="274320"/>
              </a:xfrm>
              <a:custGeom>
                <a:avLst>
                  <a:gd name="f0" fmla="val 10800"/>
                </a:avLst>
                <a:gdLst>
                  <a:gd name="f1" fmla="val 10800000"/>
                  <a:gd name="f2" fmla="val 5400000"/>
                  <a:gd name="f3" fmla="val 180"/>
                  <a:gd name="f4" fmla="val w"/>
                  <a:gd name="f5" fmla="val h"/>
                  <a:gd name="f6" fmla="val 0"/>
                  <a:gd name="f7" fmla="val 21600"/>
                  <a:gd name="f8" fmla="val -2147483647"/>
                  <a:gd name="f9" fmla="val 2147483647"/>
                  <a:gd name="f10" fmla="+- 0 0 0"/>
                  <a:gd name="f11" fmla="*/ f4 1 21600"/>
                  <a:gd name="f12" fmla="*/ f5 1 21600"/>
                  <a:gd name="f13" fmla="pin 0 f0 21600"/>
                  <a:gd name="f14" fmla="*/ f10 f1 1"/>
                  <a:gd name="f15" fmla="val f13"/>
                  <a:gd name="f16" fmla="*/ f13 1 2"/>
                  <a:gd name="f17" fmla="*/ f13 f11 1"/>
                  <a:gd name="f18" fmla="*/ f6 f12 1"/>
                  <a:gd name="f19" fmla="*/ 18000 f12 1"/>
                  <a:gd name="f20" fmla="*/ 10800 f12 1"/>
                  <a:gd name="f21" fmla="*/ 0 f12 1"/>
                  <a:gd name="f22" fmla="*/ f14 1 f3"/>
                  <a:gd name="f23" fmla="*/ 0 f11 1"/>
                  <a:gd name="f24" fmla="*/ 21600 f12 1"/>
                  <a:gd name="f25" fmla="*/ 10800 f11 1"/>
                  <a:gd name="f26" fmla="*/ 21600 f11 1"/>
                  <a:gd name="f27" fmla="+- f16 10800 0"/>
                  <a:gd name="f28" fmla="+- 21600 0 f15"/>
                  <a:gd name="f29" fmla="*/ f16 f11 1"/>
                  <a:gd name="f30" fmla="*/ f15 f11 1"/>
                  <a:gd name="f31" fmla="+- f22 0 f2"/>
                  <a:gd name="f32" fmla="*/ f28 1 2"/>
                  <a:gd name="f33" fmla="*/ f27 f11 1"/>
                  <a:gd name="f34" fmla="+- 21600 0 f32"/>
                  <a:gd name="f35" fmla="*/ f34 f11 1"/>
                </a:gdLst>
                <a:ahLst>
                  <a:ahXY gdRefX="f0" minX="f6" maxX="f7">
                    <a:pos x="f17" y="f18"/>
                  </a:ahXY>
                </a:ahLst>
                <a:cxnLst>
                  <a:cxn ang="3cd4">
                    <a:pos x="hc" y="t"/>
                  </a:cxn>
                  <a:cxn ang="0">
                    <a:pos x="r" y="vc"/>
                  </a:cxn>
                  <a:cxn ang="cd4">
                    <a:pos x="hc" y="b"/>
                  </a:cxn>
                  <a:cxn ang="cd2">
                    <a:pos x="l" y="vc"/>
                  </a:cxn>
                  <a:cxn ang="f31">
                    <a:pos x="f30" y="f21"/>
                  </a:cxn>
                  <a:cxn ang="f31">
                    <a:pos x="f29" y="f20"/>
                  </a:cxn>
                  <a:cxn ang="f31">
                    <a:pos x="f23" y="f24"/>
                  </a:cxn>
                  <a:cxn ang="f31">
                    <a:pos x="f25" y="f24"/>
                  </a:cxn>
                  <a:cxn ang="f31">
                    <a:pos x="f26" y="f24"/>
                  </a:cxn>
                  <a:cxn ang="f31">
                    <a:pos x="f35" y="f20"/>
                  </a:cxn>
                </a:cxnLst>
                <a:rect l="f29" t="f20" r="f33" b="f19"/>
                <a:pathLst>
                  <a:path w="21600" h="21600">
                    <a:moveTo>
                      <a:pt x="f15" y="f6"/>
                    </a:moveTo>
                    <a:lnTo>
                      <a:pt x="f7" y="f7"/>
                    </a:lnTo>
                    <a:lnTo>
                      <a:pt x="f6" y="f7"/>
                    </a:lnTo>
                    <a:close/>
                  </a:path>
                </a:pathLst>
              </a:custGeom>
              <a:solidFill>
                <a:srgbClr val="FF000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6" name="Rectangle 24">
                <a:extLst>
                  <a:ext uri="{FF2B5EF4-FFF2-40B4-BE49-F238E27FC236}">
                    <a16:creationId xmlns:a16="http://schemas.microsoft.com/office/drawing/2014/main" id="{EAC31260-C6B8-4EA8-829E-727926E7AF96}"/>
                  </a:ext>
                </a:extLst>
              </p:cNvPr>
              <p:cNvSpPr/>
              <p:nvPr/>
            </p:nvSpPr>
            <p:spPr>
              <a:xfrm>
                <a:off x="-1812960" y="1144800"/>
                <a:ext cx="110160" cy="40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7" name="Rectangle 25">
                <a:extLst>
                  <a:ext uri="{FF2B5EF4-FFF2-40B4-BE49-F238E27FC236}">
                    <a16:creationId xmlns:a16="http://schemas.microsoft.com/office/drawing/2014/main" id="{774E06FB-77AB-4A3D-80A5-CD6C69151443}"/>
                  </a:ext>
                </a:extLst>
              </p:cNvPr>
              <p:cNvSpPr/>
              <p:nvPr/>
            </p:nvSpPr>
            <p:spPr>
              <a:xfrm>
                <a:off x="-1880999" y="1407600"/>
                <a:ext cx="245880" cy="40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000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sp>
          <p:nvSpPr>
            <p:cNvPr id="28" name="TextBox 22">
              <a:extLst>
                <a:ext uri="{FF2B5EF4-FFF2-40B4-BE49-F238E27FC236}">
                  <a16:creationId xmlns:a16="http://schemas.microsoft.com/office/drawing/2014/main" id="{B0705337-BBD0-46C6-961E-CFC42E562A9D}"/>
                </a:ext>
              </a:extLst>
            </p:cNvPr>
            <p:cNvSpPr/>
            <p:nvPr/>
          </p:nvSpPr>
          <p:spPr>
            <a:xfrm>
              <a:off x="-2095560" y="1393199"/>
              <a:ext cx="685440" cy="333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ctr" rtl="0" hangingPunct="0">
                <a:lnSpc>
                  <a:spcPct val="100000"/>
                </a:lnSpc>
                <a:spcBef>
                  <a:spcPts val="0"/>
                </a:spcBef>
                <a:spcAft>
                  <a:spcPts val="0"/>
                </a:spcAft>
                <a:buNone/>
                <a:tabLst/>
              </a:pPr>
              <a:r>
                <a:rPr lang="en-US" sz="800" b="1" i="0" u="none" strike="noStrike" kern="1200" spc="0">
                  <a:ln>
                    <a:noFill/>
                  </a:ln>
                  <a:latin typeface="Arial" pitchFamily="18"/>
                  <a:ea typeface="Microsoft YaHei" pitchFamily="2"/>
                  <a:cs typeface="Arial" pitchFamily="2"/>
                </a:rPr>
                <a:t>Muzzle safe cone</a:t>
              </a:r>
            </a:p>
          </p:txBody>
        </p:sp>
      </p:grpSp>
      <p:sp>
        <p:nvSpPr>
          <p:cNvPr id="29" name="Straight Connector 26">
            <a:extLst>
              <a:ext uri="{FF2B5EF4-FFF2-40B4-BE49-F238E27FC236}">
                <a16:creationId xmlns:a16="http://schemas.microsoft.com/office/drawing/2014/main" id="{E7C3A0FB-486C-491F-A12F-8830B9D1D506}"/>
              </a:ext>
            </a:extLst>
          </p:cNvPr>
          <p:cNvSpPr/>
          <p:nvPr/>
        </p:nvSpPr>
        <p:spPr>
          <a:xfrm flipH="1">
            <a:off x="-2239560" y="4483800"/>
            <a:ext cx="596880" cy="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0" name="TextBox 27">
            <a:extLst>
              <a:ext uri="{FF2B5EF4-FFF2-40B4-BE49-F238E27FC236}">
                <a16:creationId xmlns:a16="http://schemas.microsoft.com/office/drawing/2014/main" id="{D72FCA18-5DAC-44BA-948F-64F2F54E0C03}"/>
              </a:ext>
            </a:extLst>
          </p:cNvPr>
          <p:cNvSpPr/>
          <p:nvPr/>
        </p:nvSpPr>
        <p:spPr>
          <a:xfrm>
            <a:off x="-1289160" y="429948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P2</a:t>
            </a:r>
          </a:p>
        </p:txBody>
      </p:sp>
      <p:sp>
        <p:nvSpPr>
          <p:cNvPr id="31" name="Straight Connector 28">
            <a:extLst>
              <a:ext uri="{FF2B5EF4-FFF2-40B4-BE49-F238E27FC236}">
                <a16:creationId xmlns:a16="http://schemas.microsoft.com/office/drawing/2014/main" id="{20AAD21A-5EEB-4C1D-92FB-447F569B8C53}"/>
              </a:ext>
            </a:extLst>
          </p:cNvPr>
          <p:cNvSpPr/>
          <p:nvPr/>
        </p:nvSpPr>
        <p:spPr>
          <a:xfrm flipH="1">
            <a:off x="-2231280" y="4800600"/>
            <a:ext cx="596880" cy="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2" name="TextBox 29">
            <a:extLst>
              <a:ext uri="{FF2B5EF4-FFF2-40B4-BE49-F238E27FC236}">
                <a16:creationId xmlns:a16="http://schemas.microsoft.com/office/drawing/2014/main" id="{F6AB6674-03EB-4E1B-9F26-F5694AA84C7B}"/>
              </a:ext>
            </a:extLst>
          </p:cNvPr>
          <p:cNvSpPr/>
          <p:nvPr/>
        </p:nvSpPr>
        <p:spPr>
          <a:xfrm>
            <a:off x="-1280880" y="461592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P3</a:t>
            </a:r>
          </a:p>
        </p:txBody>
      </p:sp>
      <p:sp>
        <p:nvSpPr>
          <p:cNvPr id="33" name="Straight Connector 30">
            <a:extLst>
              <a:ext uri="{FF2B5EF4-FFF2-40B4-BE49-F238E27FC236}">
                <a16:creationId xmlns:a16="http://schemas.microsoft.com/office/drawing/2014/main" id="{959FC784-430A-4003-89EF-DA16B4BFC5AD}"/>
              </a:ext>
            </a:extLst>
          </p:cNvPr>
          <p:cNvSpPr/>
          <p:nvPr/>
        </p:nvSpPr>
        <p:spPr>
          <a:xfrm flipH="1">
            <a:off x="-2231280" y="5150520"/>
            <a:ext cx="596880" cy="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4" name="TextBox 31">
            <a:extLst>
              <a:ext uri="{FF2B5EF4-FFF2-40B4-BE49-F238E27FC236}">
                <a16:creationId xmlns:a16="http://schemas.microsoft.com/office/drawing/2014/main" id="{CEEFB0BF-6C4E-4B55-959C-AD8CB0B3657C}"/>
              </a:ext>
            </a:extLst>
          </p:cNvPr>
          <p:cNvSpPr/>
          <p:nvPr/>
        </p:nvSpPr>
        <p:spPr>
          <a:xfrm>
            <a:off x="-1280880" y="496584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P4</a:t>
            </a:r>
          </a:p>
        </p:txBody>
      </p:sp>
      <p:sp>
        <p:nvSpPr>
          <p:cNvPr id="35" name="Straight Connector 32">
            <a:extLst>
              <a:ext uri="{FF2B5EF4-FFF2-40B4-BE49-F238E27FC236}">
                <a16:creationId xmlns:a16="http://schemas.microsoft.com/office/drawing/2014/main" id="{5E3BAED8-BDA4-4E1A-A222-CE1F5839C75B}"/>
              </a:ext>
            </a:extLst>
          </p:cNvPr>
          <p:cNvSpPr/>
          <p:nvPr/>
        </p:nvSpPr>
        <p:spPr>
          <a:xfrm flipH="1" flipV="1">
            <a:off x="-1500839" y="6469560"/>
            <a:ext cx="199439" cy="43992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6" name="TextBox 33">
            <a:extLst>
              <a:ext uri="{FF2B5EF4-FFF2-40B4-BE49-F238E27FC236}">
                <a16:creationId xmlns:a16="http://schemas.microsoft.com/office/drawing/2014/main" id="{56859A32-0247-4D78-80F0-0FC5D8ACA934}"/>
              </a:ext>
            </a:extLst>
          </p:cNvPr>
          <p:cNvSpPr/>
          <p:nvPr/>
        </p:nvSpPr>
        <p:spPr>
          <a:xfrm>
            <a:off x="-1289160" y="533520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P5</a:t>
            </a:r>
          </a:p>
        </p:txBody>
      </p:sp>
      <p:sp>
        <p:nvSpPr>
          <p:cNvPr id="37" name="Straight Connector 34">
            <a:extLst>
              <a:ext uri="{FF2B5EF4-FFF2-40B4-BE49-F238E27FC236}">
                <a16:creationId xmlns:a16="http://schemas.microsoft.com/office/drawing/2014/main" id="{69FDE9CF-0A39-48E0-AB11-736ED0B35936}"/>
              </a:ext>
            </a:extLst>
          </p:cNvPr>
          <p:cNvSpPr/>
          <p:nvPr/>
        </p:nvSpPr>
        <p:spPr>
          <a:xfrm flipH="1">
            <a:off x="2011680" y="8337240"/>
            <a:ext cx="182880" cy="44100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8" name="TextBox 35">
            <a:extLst>
              <a:ext uri="{FF2B5EF4-FFF2-40B4-BE49-F238E27FC236}">
                <a16:creationId xmlns:a16="http://schemas.microsoft.com/office/drawing/2014/main" id="{173FE11E-EC3D-4802-A86B-440F8A8906B1}"/>
              </a:ext>
            </a:extLst>
          </p:cNvPr>
          <p:cNvSpPr/>
          <p:nvPr/>
        </p:nvSpPr>
        <p:spPr>
          <a:xfrm>
            <a:off x="-1280880" y="565200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P6</a:t>
            </a:r>
          </a:p>
        </p:txBody>
      </p:sp>
      <p:sp>
        <p:nvSpPr>
          <p:cNvPr id="39" name="TextBox 36">
            <a:extLst>
              <a:ext uri="{FF2B5EF4-FFF2-40B4-BE49-F238E27FC236}">
                <a16:creationId xmlns:a16="http://schemas.microsoft.com/office/drawing/2014/main" id="{F085ECB5-E1D7-4C57-B3E4-75B6DCAE1AB1}"/>
              </a:ext>
            </a:extLst>
          </p:cNvPr>
          <p:cNvSpPr/>
          <p:nvPr/>
        </p:nvSpPr>
        <p:spPr>
          <a:xfrm>
            <a:off x="-4893480" y="424656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T2</a:t>
            </a:r>
          </a:p>
        </p:txBody>
      </p:sp>
      <p:sp>
        <p:nvSpPr>
          <p:cNvPr id="40" name="TextBox 37">
            <a:extLst>
              <a:ext uri="{FF2B5EF4-FFF2-40B4-BE49-F238E27FC236}">
                <a16:creationId xmlns:a16="http://schemas.microsoft.com/office/drawing/2014/main" id="{6F05FD86-EC7A-44B8-9626-FD7A937207B8}"/>
              </a:ext>
            </a:extLst>
          </p:cNvPr>
          <p:cNvSpPr/>
          <p:nvPr/>
        </p:nvSpPr>
        <p:spPr>
          <a:xfrm>
            <a:off x="-4885200" y="456336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T3</a:t>
            </a:r>
          </a:p>
        </p:txBody>
      </p:sp>
      <p:sp>
        <p:nvSpPr>
          <p:cNvPr id="41" name="TextBox 38">
            <a:extLst>
              <a:ext uri="{FF2B5EF4-FFF2-40B4-BE49-F238E27FC236}">
                <a16:creationId xmlns:a16="http://schemas.microsoft.com/office/drawing/2014/main" id="{5A212282-9C2F-4592-B84C-F5CCB8B6239C}"/>
              </a:ext>
            </a:extLst>
          </p:cNvPr>
          <p:cNvSpPr/>
          <p:nvPr/>
        </p:nvSpPr>
        <p:spPr>
          <a:xfrm>
            <a:off x="-4893480" y="486468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T4</a:t>
            </a:r>
          </a:p>
        </p:txBody>
      </p:sp>
      <p:sp>
        <p:nvSpPr>
          <p:cNvPr id="42" name="TextBox 39">
            <a:extLst>
              <a:ext uri="{FF2B5EF4-FFF2-40B4-BE49-F238E27FC236}">
                <a16:creationId xmlns:a16="http://schemas.microsoft.com/office/drawing/2014/main" id="{B697A7A3-0FD9-4079-8AF1-E9EEE5990E6F}"/>
              </a:ext>
            </a:extLst>
          </p:cNvPr>
          <p:cNvSpPr/>
          <p:nvPr/>
        </p:nvSpPr>
        <p:spPr>
          <a:xfrm>
            <a:off x="-4893480" y="518148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T5</a:t>
            </a:r>
          </a:p>
        </p:txBody>
      </p:sp>
      <p:sp>
        <p:nvSpPr>
          <p:cNvPr id="43" name="TextBox 40">
            <a:extLst>
              <a:ext uri="{FF2B5EF4-FFF2-40B4-BE49-F238E27FC236}">
                <a16:creationId xmlns:a16="http://schemas.microsoft.com/office/drawing/2014/main" id="{02EFC81C-3A3D-4BC9-B09F-8918F67D4EB3}"/>
              </a:ext>
            </a:extLst>
          </p:cNvPr>
          <p:cNvSpPr/>
          <p:nvPr/>
        </p:nvSpPr>
        <p:spPr>
          <a:xfrm>
            <a:off x="-4885200" y="549792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T6</a:t>
            </a:r>
          </a:p>
        </p:txBody>
      </p:sp>
      <p:sp>
        <p:nvSpPr>
          <p:cNvPr id="44" name="TextBox 41">
            <a:extLst>
              <a:ext uri="{FF2B5EF4-FFF2-40B4-BE49-F238E27FC236}">
                <a16:creationId xmlns:a16="http://schemas.microsoft.com/office/drawing/2014/main" id="{5C997F3C-F9BB-4D46-83BA-34C45E567715}"/>
              </a:ext>
            </a:extLst>
          </p:cNvPr>
          <p:cNvSpPr/>
          <p:nvPr/>
        </p:nvSpPr>
        <p:spPr>
          <a:xfrm>
            <a:off x="-4885920" y="583632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T7</a:t>
            </a:r>
          </a:p>
        </p:txBody>
      </p:sp>
      <p:sp>
        <p:nvSpPr>
          <p:cNvPr id="45" name="TextBox 42">
            <a:extLst>
              <a:ext uri="{FF2B5EF4-FFF2-40B4-BE49-F238E27FC236}">
                <a16:creationId xmlns:a16="http://schemas.microsoft.com/office/drawing/2014/main" id="{88BC9FA7-73E2-490E-8775-883EBD18237E}"/>
              </a:ext>
            </a:extLst>
          </p:cNvPr>
          <p:cNvSpPr/>
          <p:nvPr/>
        </p:nvSpPr>
        <p:spPr>
          <a:xfrm>
            <a:off x="-4885920" y="615312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T8</a:t>
            </a:r>
          </a:p>
        </p:txBody>
      </p:sp>
      <p:sp>
        <p:nvSpPr>
          <p:cNvPr id="46" name="TextBox 43">
            <a:extLst>
              <a:ext uri="{FF2B5EF4-FFF2-40B4-BE49-F238E27FC236}">
                <a16:creationId xmlns:a16="http://schemas.microsoft.com/office/drawing/2014/main" id="{3391F030-8352-4B10-B99A-01CC41409B8B}"/>
              </a:ext>
            </a:extLst>
          </p:cNvPr>
          <p:cNvSpPr/>
          <p:nvPr/>
        </p:nvSpPr>
        <p:spPr>
          <a:xfrm>
            <a:off x="-4877640" y="6469919"/>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T9</a:t>
            </a:r>
          </a:p>
        </p:txBody>
      </p:sp>
      <p:grpSp>
        <p:nvGrpSpPr>
          <p:cNvPr id="47" name="Group 2">
            <a:extLst>
              <a:ext uri="{FF2B5EF4-FFF2-40B4-BE49-F238E27FC236}">
                <a16:creationId xmlns:a16="http://schemas.microsoft.com/office/drawing/2014/main" id="{BD592712-277B-4400-A191-24F5C72E4FC5}"/>
              </a:ext>
            </a:extLst>
          </p:cNvPr>
          <p:cNvGrpSpPr/>
          <p:nvPr/>
        </p:nvGrpSpPr>
        <p:grpSpPr>
          <a:xfrm>
            <a:off x="709560" y="9181800"/>
            <a:ext cx="1036439" cy="364679"/>
            <a:chOff x="709560" y="9181800"/>
            <a:chExt cx="1036439" cy="364679"/>
          </a:xfrm>
        </p:grpSpPr>
        <p:sp>
          <p:nvSpPr>
            <p:cNvPr id="48" name="Straight Connector 44">
              <a:extLst>
                <a:ext uri="{FF2B5EF4-FFF2-40B4-BE49-F238E27FC236}">
                  <a16:creationId xmlns:a16="http://schemas.microsoft.com/office/drawing/2014/main" id="{729685DE-FE48-43B3-A77B-8C8173AEBE3B}"/>
                </a:ext>
              </a:extLst>
            </p:cNvPr>
            <p:cNvSpPr/>
            <p:nvPr/>
          </p:nvSpPr>
          <p:spPr>
            <a:xfrm flipH="1">
              <a:off x="709560" y="9226080"/>
              <a:ext cx="1036439" cy="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9" name="TextBox 48">
              <a:extLst>
                <a:ext uri="{FF2B5EF4-FFF2-40B4-BE49-F238E27FC236}">
                  <a16:creationId xmlns:a16="http://schemas.microsoft.com/office/drawing/2014/main" id="{9845FB16-34E2-47FF-B11C-7C90DFCFE466}"/>
                </a:ext>
              </a:extLst>
            </p:cNvPr>
            <p:cNvSpPr/>
            <p:nvPr/>
          </p:nvSpPr>
          <p:spPr>
            <a:xfrm>
              <a:off x="868319" y="9181800"/>
              <a:ext cx="78155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rtl="0" hangingPunct="0">
                <a:lnSpc>
                  <a:spcPct val="100000"/>
                </a:lnSpc>
                <a:spcBef>
                  <a:spcPts val="0"/>
                </a:spcBef>
                <a:spcAft>
                  <a:spcPts val="0"/>
                </a:spcAft>
                <a:buNone/>
                <a:tabLst/>
              </a:pPr>
              <a:r>
                <a:rPr lang="en-US" sz="1800" b="1" i="0" u="none" strike="noStrike" kern="1200" spc="0">
                  <a:ln>
                    <a:noFill/>
                  </a:ln>
                  <a:latin typeface="Arial" pitchFamily="18"/>
                  <a:ea typeface="Microsoft YaHei" pitchFamily="2"/>
                  <a:cs typeface="Arial" pitchFamily="2"/>
                </a:rPr>
                <a:t>start</a:t>
              </a:r>
            </a:p>
          </p:txBody>
        </p:sp>
      </p:grpSp>
      <p:grpSp>
        <p:nvGrpSpPr>
          <p:cNvPr id="50" name="Group 49">
            <a:extLst>
              <a:ext uri="{FF2B5EF4-FFF2-40B4-BE49-F238E27FC236}">
                <a16:creationId xmlns:a16="http://schemas.microsoft.com/office/drawing/2014/main" id="{EF6D63E7-38C0-4BF6-9380-7CF67D6B275F}"/>
              </a:ext>
            </a:extLst>
          </p:cNvPr>
          <p:cNvGrpSpPr/>
          <p:nvPr/>
        </p:nvGrpSpPr>
        <p:grpSpPr>
          <a:xfrm>
            <a:off x="-3227400" y="7659360"/>
            <a:ext cx="533520" cy="442800"/>
            <a:chOff x="-3227400" y="7659360"/>
            <a:chExt cx="533520" cy="442800"/>
          </a:xfrm>
        </p:grpSpPr>
        <p:grpSp>
          <p:nvGrpSpPr>
            <p:cNvPr id="51" name="Group 50">
              <a:extLst>
                <a:ext uri="{FF2B5EF4-FFF2-40B4-BE49-F238E27FC236}">
                  <a16:creationId xmlns:a16="http://schemas.microsoft.com/office/drawing/2014/main" id="{6DBAD515-A22E-4BA8-97B3-97AB1C9E574E}"/>
                </a:ext>
              </a:extLst>
            </p:cNvPr>
            <p:cNvGrpSpPr/>
            <p:nvPr/>
          </p:nvGrpSpPr>
          <p:grpSpPr>
            <a:xfrm>
              <a:off x="-3227400" y="7659360"/>
              <a:ext cx="533520" cy="442800"/>
              <a:chOff x="-3227400" y="7659360"/>
              <a:chExt cx="533520" cy="442800"/>
            </a:xfrm>
          </p:grpSpPr>
          <p:sp>
            <p:nvSpPr>
              <p:cNvPr id="52" name="Straight Connector 52">
                <a:extLst>
                  <a:ext uri="{FF2B5EF4-FFF2-40B4-BE49-F238E27FC236}">
                    <a16:creationId xmlns:a16="http://schemas.microsoft.com/office/drawing/2014/main" id="{D279A0F7-BF68-4A08-9491-DDC785ADAE96}"/>
                  </a:ext>
                </a:extLst>
              </p:cNvPr>
              <p:cNvSpPr/>
              <p:nvPr/>
            </p:nvSpPr>
            <p:spPr>
              <a:xfrm flipH="1">
                <a:off x="-3227400" y="7669800"/>
                <a:ext cx="533520" cy="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3" name="Straight Connector 53">
                <a:extLst>
                  <a:ext uri="{FF2B5EF4-FFF2-40B4-BE49-F238E27FC236}">
                    <a16:creationId xmlns:a16="http://schemas.microsoft.com/office/drawing/2014/main" id="{4F77259C-DAFA-4F45-8248-89FCB90B4450}"/>
                  </a:ext>
                </a:extLst>
              </p:cNvPr>
              <p:cNvSpPr/>
              <p:nvPr/>
            </p:nvSpPr>
            <p:spPr>
              <a:xfrm>
                <a:off x="-2693880" y="7659360"/>
                <a:ext cx="0" cy="43200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4" name="Straight Connector 54">
                <a:extLst>
                  <a:ext uri="{FF2B5EF4-FFF2-40B4-BE49-F238E27FC236}">
                    <a16:creationId xmlns:a16="http://schemas.microsoft.com/office/drawing/2014/main" id="{8209C057-139B-4A58-A0AF-46D70E6DEF3B}"/>
                  </a:ext>
                </a:extLst>
              </p:cNvPr>
              <p:cNvSpPr/>
              <p:nvPr/>
            </p:nvSpPr>
            <p:spPr>
              <a:xfrm>
                <a:off x="-3227400" y="7659360"/>
                <a:ext cx="0" cy="43200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5" name="Straight Connector 56">
                <a:extLst>
                  <a:ext uri="{FF2B5EF4-FFF2-40B4-BE49-F238E27FC236}">
                    <a16:creationId xmlns:a16="http://schemas.microsoft.com/office/drawing/2014/main" id="{41FE0995-C77A-4AD6-9BAC-655593146E29}"/>
                  </a:ext>
                </a:extLst>
              </p:cNvPr>
              <p:cNvSpPr/>
              <p:nvPr/>
            </p:nvSpPr>
            <p:spPr>
              <a:xfrm flipH="1">
                <a:off x="-3227400" y="8102160"/>
                <a:ext cx="533520" cy="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sp>
          <p:nvSpPr>
            <p:cNvPr id="56" name="TextBox 51">
              <a:extLst>
                <a:ext uri="{FF2B5EF4-FFF2-40B4-BE49-F238E27FC236}">
                  <a16:creationId xmlns:a16="http://schemas.microsoft.com/office/drawing/2014/main" id="{63F24692-F9F9-4B6A-AA3E-5BAF1169F3DE}"/>
                </a:ext>
              </a:extLst>
            </p:cNvPr>
            <p:cNvSpPr/>
            <p:nvPr/>
          </p:nvSpPr>
          <p:spPr>
            <a:xfrm>
              <a:off x="-3162600" y="7696080"/>
              <a:ext cx="33552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rtl="0" hangingPunct="0">
                <a:lnSpc>
                  <a:spcPct val="100000"/>
                </a:lnSpc>
                <a:spcBef>
                  <a:spcPts val="0"/>
                </a:spcBef>
                <a:spcAft>
                  <a:spcPts val="0"/>
                </a:spcAft>
                <a:buNone/>
                <a:tabLst/>
              </a:pPr>
              <a:r>
                <a:rPr lang="en-US" sz="1800" b="1" i="0" u="none" strike="noStrike" kern="1200" spc="0">
                  <a:ln>
                    <a:noFill/>
                  </a:ln>
                  <a:latin typeface="Arial" pitchFamily="18"/>
                  <a:ea typeface="Microsoft YaHei" pitchFamily="2"/>
                  <a:cs typeface="Arial" pitchFamily="2"/>
                </a:rPr>
                <a:t>A</a:t>
              </a:r>
            </a:p>
          </p:txBody>
        </p:sp>
      </p:grpSp>
      <p:grpSp>
        <p:nvGrpSpPr>
          <p:cNvPr id="57" name="Group 13">
            <a:extLst>
              <a:ext uri="{FF2B5EF4-FFF2-40B4-BE49-F238E27FC236}">
                <a16:creationId xmlns:a16="http://schemas.microsoft.com/office/drawing/2014/main" id="{2E910F34-0ABB-4C18-86B0-1C942D3CC83F}"/>
              </a:ext>
            </a:extLst>
          </p:cNvPr>
          <p:cNvGrpSpPr/>
          <p:nvPr/>
        </p:nvGrpSpPr>
        <p:grpSpPr>
          <a:xfrm>
            <a:off x="1728360" y="7232760"/>
            <a:ext cx="393480" cy="1271160"/>
            <a:chOff x="1728360" y="7232760"/>
            <a:chExt cx="393480" cy="1271160"/>
          </a:xfrm>
        </p:grpSpPr>
        <p:sp>
          <p:nvSpPr>
            <p:cNvPr id="58" name="AutoShape 14">
              <a:extLst>
                <a:ext uri="{FF2B5EF4-FFF2-40B4-BE49-F238E27FC236}">
                  <a16:creationId xmlns:a16="http://schemas.microsoft.com/office/drawing/2014/main" id="{37E03CD8-C0D4-468E-A71C-42E289FCA208}"/>
                </a:ext>
              </a:extLst>
            </p:cNvPr>
            <p:cNvSpPr/>
            <p:nvPr/>
          </p:nvSpPr>
          <p:spPr>
            <a:xfrm>
              <a:off x="1728360" y="7785720"/>
              <a:ext cx="393480" cy="718200"/>
            </a:xfrm>
            <a:custGeom>
              <a:avLst>
                <a:gd name="f0" fmla="val 5400"/>
              </a:avLst>
              <a:gdLst>
                <a:gd name="f1" fmla="val 10800000"/>
                <a:gd name="f2" fmla="val 5400000"/>
                <a:gd name="f3" fmla="val 180"/>
                <a:gd name="f4" fmla="val w"/>
                <a:gd name="f5" fmla="val h"/>
                <a:gd name="f6" fmla="val 0"/>
                <a:gd name="f7" fmla="val 88"/>
                <a:gd name="f8" fmla="val 21600"/>
                <a:gd name="f9" fmla="val 44"/>
                <a:gd name="f10" fmla="val -2147483647"/>
                <a:gd name="f11" fmla="val 2147483647"/>
                <a:gd name="f12" fmla="val 10800"/>
                <a:gd name="f13" fmla="val 20"/>
                <a:gd name="f14" fmla="val 68"/>
                <a:gd name="f15" fmla="+- 0 0 0"/>
                <a:gd name="f16" fmla="*/ f4 1 88"/>
                <a:gd name="f17" fmla="*/ f5 1 21600"/>
                <a:gd name="f18" fmla="pin 0 f0 10800"/>
                <a:gd name="f19" fmla="*/ f15 f1 1"/>
                <a:gd name="f20" fmla="*/ f18 2 1"/>
                <a:gd name="f21" fmla="*/ f9 f16 1"/>
                <a:gd name="f22" fmla="*/ f18 f17 1"/>
                <a:gd name="f23" fmla="*/ 0 f16 1"/>
                <a:gd name="f24" fmla="*/ 88 f16 1"/>
                <a:gd name="f25" fmla="*/ 44 f16 1"/>
                <a:gd name="f26" fmla="*/ f19 1 f3"/>
                <a:gd name="f27" fmla="*/ 0 f17 1"/>
                <a:gd name="f28" fmla="*/ 10800 f17 1"/>
                <a:gd name="f29" fmla="*/ 21600 f17 1"/>
                <a:gd name="f30" fmla="*/ f20 1 4"/>
                <a:gd name="f31" fmla="*/ f20 1 2"/>
                <a:gd name="f32" fmla="+- f26 0 f2"/>
                <a:gd name="f33" fmla="*/ f30 6 1"/>
                <a:gd name="f34" fmla="+- 21600 0 f30"/>
                <a:gd name="f35" fmla="*/ f31 f17 1"/>
                <a:gd name="f36" fmla="*/ f33 1 11"/>
                <a:gd name="f37" fmla="*/ f34 f17 1"/>
                <a:gd name="f38" fmla="+- f30 0 f36"/>
                <a:gd name="f39" fmla="+- f34 f36 0"/>
                <a:gd name="f40" fmla="+- f30 f36 0"/>
              </a:gdLst>
              <a:ahLst>
                <a:ahXY gdRefY="f0" minY="f6" maxY="f12">
                  <a:pos x="f21" y="f22"/>
                </a:ahXY>
              </a:ahLst>
              <a:cxnLst>
                <a:cxn ang="3cd4">
                  <a:pos x="hc" y="t"/>
                </a:cxn>
                <a:cxn ang="0">
                  <a:pos x="r" y="vc"/>
                </a:cxn>
                <a:cxn ang="cd4">
                  <a:pos x="hc" y="b"/>
                </a:cxn>
                <a:cxn ang="cd2">
                  <a:pos x="l" y="vc"/>
                </a:cxn>
                <a:cxn ang="f32">
                  <a:pos x="f25" y="f35"/>
                </a:cxn>
                <a:cxn ang="f32">
                  <a:pos x="f25" y="f27"/>
                </a:cxn>
                <a:cxn ang="f32">
                  <a:pos x="f23" y="f28"/>
                </a:cxn>
                <a:cxn ang="f32">
                  <a:pos x="f25" y="f29"/>
                </a:cxn>
                <a:cxn ang="f32">
                  <a:pos x="f24" y="f28"/>
                </a:cxn>
              </a:cxnLst>
              <a:rect l="f23" t="f35" r="f24" b="f37"/>
              <a:pathLst>
                <a:path w="88" h="21600">
                  <a:moveTo>
                    <a:pt x="f9" y="f6"/>
                  </a:moveTo>
                  <a:cubicBezTo>
                    <a:pt x="f13" y="f6"/>
                    <a:pt x="f6" y="f38"/>
                    <a:pt x="f6" y="f30"/>
                  </a:cubicBezTo>
                  <a:lnTo>
                    <a:pt x="f6" y="f34"/>
                  </a:lnTo>
                  <a:cubicBezTo>
                    <a:pt x="f6" y="f39"/>
                    <a:pt x="f13" y="f8"/>
                    <a:pt x="f9" y="f8"/>
                  </a:cubicBezTo>
                  <a:cubicBezTo>
                    <a:pt x="f14" y="f8"/>
                    <a:pt x="f7" y="f39"/>
                    <a:pt x="f7" y="f34"/>
                  </a:cubicBezTo>
                  <a:lnTo>
                    <a:pt x="f7" y="f30"/>
                  </a:lnTo>
                  <a:cubicBezTo>
                    <a:pt x="f7" y="f38"/>
                    <a:pt x="f14" y="f6"/>
                    <a:pt x="f9" y="f6"/>
                  </a:cubicBezTo>
                  <a:close/>
                </a:path>
                <a:path w="88" h="21600">
                  <a:moveTo>
                    <a:pt x="f9" y="f6"/>
                  </a:moveTo>
                  <a:cubicBezTo>
                    <a:pt x="f13" y="f6"/>
                    <a:pt x="f6" y="f38"/>
                    <a:pt x="f6" y="f30"/>
                  </a:cubicBezTo>
                  <a:cubicBezTo>
                    <a:pt x="f6" y="f40"/>
                    <a:pt x="f13" y="f31"/>
                    <a:pt x="f9" y="f31"/>
                  </a:cubicBezTo>
                  <a:cubicBezTo>
                    <a:pt x="f14" y="f31"/>
                    <a:pt x="f7" y="f40"/>
                    <a:pt x="f7" y="f30"/>
                  </a:cubicBezTo>
                  <a:cubicBezTo>
                    <a:pt x="f7" y="f38"/>
                    <a:pt x="f14" y="f6"/>
                    <a:pt x="f9" y="f6"/>
                  </a:cubicBezTo>
                  <a:close/>
                </a:path>
              </a:pathLst>
            </a:custGeom>
            <a:solidFill>
              <a:srgbClr val="73D9F1">
                <a:alpha val="51000"/>
              </a:srgbClr>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9" name="AutoShape 15">
              <a:extLst>
                <a:ext uri="{FF2B5EF4-FFF2-40B4-BE49-F238E27FC236}">
                  <a16:creationId xmlns:a16="http://schemas.microsoft.com/office/drawing/2014/main" id="{2D788DDD-C33C-4259-9464-7C9AE7329F96}"/>
                </a:ext>
              </a:extLst>
            </p:cNvPr>
            <p:cNvSpPr/>
            <p:nvPr/>
          </p:nvSpPr>
          <p:spPr>
            <a:xfrm>
              <a:off x="1728360" y="7232760"/>
              <a:ext cx="393480" cy="718200"/>
            </a:xfrm>
            <a:custGeom>
              <a:avLst>
                <a:gd name="f0" fmla="val 5400"/>
              </a:avLst>
              <a:gdLst>
                <a:gd name="f1" fmla="val 10800000"/>
                <a:gd name="f2" fmla="val 5400000"/>
                <a:gd name="f3" fmla="val 180"/>
                <a:gd name="f4" fmla="val w"/>
                <a:gd name="f5" fmla="val h"/>
                <a:gd name="f6" fmla="val 0"/>
                <a:gd name="f7" fmla="val 88"/>
                <a:gd name="f8" fmla="val 21600"/>
                <a:gd name="f9" fmla="val 44"/>
                <a:gd name="f10" fmla="val -2147483647"/>
                <a:gd name="f11" fmla="val 2147483647"/>
                <a:gd name="f12" fmla="val 10800"/>
                <a:gd name="f13" fmla="val 20"/>
                <a:gd name="f14" fmla="val 68"/>
                <a:gd name="f15" fmla="+- 0 0 0"/>
                <a:gd name="f16" fmla="*/ f4 1 88"/>
                <a:gd name="f17" fmla="*/ f5 1 21600"/>
                <a:gd name="f18" fmla="pin 0 f0 10800"/>
                <a:gd name="f19" fmla="*/ f15 f1 1"/>
                <a:gd name="f20" fmla="*/ f18 2 1"/>
                <a:gd name="f21" fmla="*/ f9 f16 1"/>
                <a:gd name="f22" fmla="*/ f18 f17 1"/>
                <a:gd name="f23" fmla="*/ 0 f16 1"/>
                <a:gd name="f24" fmla="*/ 88 f16 1"/>
                <a:gd name="f25" fmla="*/ 44 f16 1"/>
                <a:gd name="f26" fmla="*/ f19 1 f3"/>
                <a:gd name="f27" fmla="*/ 0 f17 1"/>
                <a:gd name="f28" fmla="*/ 10800 f17 1"/>
                <a:gd name="f29" fmla="*/ 21600 f17 1"/>
                <a:gd name="f30" fmla="*/ f20 1 4"/>
                <a:gd name="f31" fmla="*/ f20 1 2"/>
                <a:gd name="f32" fmla="+- f26 0 f2"/>
                <a:gd name="f33" fmla="*/ f30 6 1"/>
                <a:gd name="f34" fmla="+- 21600 0 f30"/>
                <a:gd name="f35" fmla="*/ f31 f17 1"/>
                <a:gd name="f36" fmla="*/ f33 1 11"/>
                <a:gd name="f37" fmla="*/ f34 f17 1"/>
                <a:gd name="f38" fmla="+- f30 0 f36"/>
                <a:gd name="f39" fmla="+- f34 f36 0"/>
                <a:gd name="f40" fmla="+- f30 f36 0"/>
              </a:gdLst>
              <a:ahLst>
                <a:ahXY gdRefY="f0" minY="f6" maxY="f12">
                  <a:pos x="f21" y="f22"/>
                </a:ahXY>
              </a:ahLst>
              <a:cxnLst>
                <a:cxn ang="3cd4">
                  <a:pos x="hc" y="t"/>
                </a:cxn>
                <a:cxn ang="0">
                  <a:pos x="r" y="vc"/>
                </a:cxn>
                <a:cxn ang="cd4">
                  <a:pos x="hc" y="b"/>
                </a:cxn>
                <a:cxn ang="cd2">
                  <a:pos x="l" y="vc"/>
                </a:cxn>
                <a:cxn ang="f32">
                  <a:pos x="f25" y="f35"/>
                </a:cxn>
                <a:cxn ang="f32">
                  <a:pos x="f25" y="f27"/>
                </a:cxn>
                <a:cxn ang="f32">
                  <a:pos x="f23" y="f28"/>
                </a:cxn>
                <a:cxn ang="f32">
                  <a:pos x="f25" y="f29"/>
                </a:cxn>
                <a:cxn ang="f32">
                  <a:pos x="f24" y="f28"/>
                </a:cxn>
              </a:cxnLst>
              <a:rect l="f23" t="f35" r="f24" b="f37"/>
              <a:pathLst>
                <a:path w="88" h="21600">
                  <a:moveTo>
                    <a:pt x="f9" y="f6"/>
                  </a:moveTo>
                  <a:cubicBezTo>
                    <a:pt x="f13" y="f6"/>
                    <a:pt x="f6" y="f38"/>
                    <a:pt x="f6" y="f30"/>
                  </a:cubicBezTo>
                  <a:lnTo>
                    <a:pt x="f6" y="f34"/>
                  </a:lnTo>
                  <a:cubicBezTo>
                    <a:pt x="f6" y="f39"/>
                    <a:pt x="f13" y="f8"/>
                    <a:pt x="f9" y="f8"/>
                  </a:cubicBezTo>
                  <a:cubicBezTo>
                    <a:pt x="f14" y="f8"/>
                    <a:pt x="f7" y="f39"/>
                    <a:pt x="f7" y="f34"/>
                  </a:cubicBezTo>
                  <a:lnTo>
                    <a:pt x="f7" y="f30"/>
                  </a:lnTo>
                  <a:cubicBezTo>
                    <a:pt x="f7" y="f38"/>
                    <a:pt x="f14" y="f6"/>
                    <a:pt x="f9" y="f6"/>
                  </a:cubicBezTo>
                  <a:close/>
                </a:path>
                <a:path w="88" h="21600">
                  <a:moveTo>
                    <a:pt x="f9" y="f6"/>
                  </a:moveTo>
                  <a:cubicBezTo>
                    <a:pt x="f13" y="f6"/>
                    <a:pt x="f6" y="f38"/>
                    <a:pt x="f6" y="f30"/>
                  </a:cubicBezTo>
                  <a:cubicBezTo>
                    <a:pt x="f6" y="f40"/>
                    <a:pt x="f13" y="f31"/>
                    <a:pt x="f9" y="f31"/>
                  </a:cubicBezTo>
                  <a:cubicBezTo>
                    <a:pt x="f14" y="f31"/>
                    <a:pt x="f7" y="f40"/>
                    <a:pt x="f7" y="f30"/>
                  </a:cubicBezTo>
                  <a:cubicBezTo>
                    <a:pt x="f7" y="f38"/>
                    <a:pt x="f14" y="f6"/>
                    <a:pt x="f9" y="f6"/>
                  </a:cubicBezTo>
                  <a:close/>
                </a:path>
              </a:pathLst>
            </a:custGeom>
            <a:solidFill>
              <a:srgbClr val="73D9F1">
                <a:alpha val="51000"/>
              </a:srgbClr>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sp>
        <p:nvSpPr>
          <p:cNvPr id="60" name="Straight Connector 104">
            <a:extLst>
              <a:ext uri="{FF2B5EF4-FFF2-40B4-BE49-F238E27FC236}">
                <a16:creationId xmlns:a16="http://schemas.microsoft.com/office/drawing/2014/main" id="{2479FC1F-127F-46AE-BA8F-BDC84FEDC9A6}"/>
              </a:ext>
            </a:extLst>
          </p:cNvPr>
          <p:cNvSpPr/>
          <p:nvPr/>
        </p:nvSpPr>
        <p:spPr>
          <a:xfrm flipH="1">
            <a:off x="3634200" y="7629480"/>
            <a:ext cx="182880" cy="44136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1" name="TextBox 105">
            <a:extLst>
              <a:ext uri="{FF2B5EF4-FFF2-40B4-BE49-F238E27FC236}">
                <a16:creationId xmlns:a16="http://schemas.microsoft.com/office/drawing/2014/main" id="{BDEC4BC8-4D6B-4BB8-921F-1F4E67F8B917}"/>
              </a:ext>
            </a:extLst>
          </p:cNvPr>
          <p:cNvSpPr/>
          <p:nvPr/>
        </p:nvSpPr>
        <p:spPr>
          <a:xfrm>
            <a:off x="3253319" y="760932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P2</a:t>
            </a:r>
          </a:p>
        </p:txBody>
      </p:sp>
      <p:sp>
        <p:nvSpPr>
          <p:cNvPr id="62" name="TextBox 106">
            <a:extLst>
              <a:ext uri="{FF2B5EF4-FFF2-40B4-BE49-F238E27FC236}">
                <a16:creationId xmlns:a16="http://schemas.microsoft.com/office/drawing/2014/main" id="{6F97CEF0-0743-4776-A0D0-CEF296E756DD}"/>
              </a:ext>
            </a:extLst>
          </p:cNvPr>
          <p:cNvSpPr/>
          <p:nvPr/>
        </p:nvSpPr>
        <p:spPr>
          <a:xfrm>
            <a:off x="1684080" y="5304600"/>
            <a:ext cx="51048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T1</a:t>
            </a:r>
          </a:p>
        </p:txBody>
      </p:sp>
      <p:sp>
        <p:nvSpPr>
          <p:cNvPr id="63" name="TextBox 107">
            <a:extLst>
              <a:ext uri="{FF2B5EF4-FFF2-40B4-BE49-F238E27FC236}">
                <a16:creationId xmlns:a16="http://schemas.microsoft.com/office/drawing/2014/main" id="{D71386DF-69FA-4CD0-BA45-E675C775860C}"/>
              </a:ext>
            </a:extLst>
          </p:cNvPr>
          <p:cNvSpPr/>
          <p:nvPr/>
        </p:nvSpPr>
        <p:spPr>
          <a:xfrm>
            <a:off x="2468880" y="4480560"/>
            <a:ext cx="4568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T2</a:t>
            </a:r>
          </a:p>
        </p:txBody>
      </p:sp>
      <p:sp>
        <p:nvSpPr>
          <p:cNvPr id="64" name="TextBox 108">
            <a:extLst>
              <a:ext uri="{FF2B5EF4-FFF2-40B4-BE49-F238E27FC236}">
                <a16:creationId xmlns:a16="http://schemas.microsoft.com/office/drawing/2014/main" id="{2A3BD1AB-1A3E-4B69-94C0-7BC0968A57D8}"/>
              </a:ext>
            </a:extLst>
          </p:cNvPr>
          <p:cNvSpPr/>
          <p:nvPr/>
        </p:nvSpPr>
        <p:spPr>
          <a:xfrm>
            <a:off x="-4911120" y="396072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T1</a:t>
            </a:r>
          </a:p>
        </p:txBody>
      </p:sp>
      <p:sp>
        <p:nvSpPr>
          <p:cNvPr id="65" name="TextBox 109">
            <a:extLst>
              <a:ext uri="{FF2B5EF4-FFF2-40B4-BE49-F238E27FC236}">
                <a16:creationId xmlns:a16="http://schemas.microsoft.com/office/drawing/2014/main" id="{1B8AC5AF-2BA7-4F29-A4B7-345A1416CCBF}"/>
              </a:ext>
            </a:extLst>
          </p:cNvPr>
          <p:cNvSpPr/>
          <p:nvPr/>
        </p:nvSpPr>
        <p:spPr>
          <a:xfrm>
            <a:off x="4869720" y="4998960"/>
            <a:ext cx="47592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T5</a:t>
            </a:r>
          </a:p>
        </p:txBody>
      </p:sp>
      <p:sp>
        <p:nvSpPr>
          <p:cNvPr id="66" name="TextBox 110">
            <a:extLst>
              <a:ext uri="{FF2B5EF4-FFF2-40B4-BE49-F238E27FC236}">
                <a16:creationId xmlns:a16="http://schemas.microsoft.com/office/drawing/2014/main" id="{AE8916A3-AFAD-48E5-8F02-7F203CE4AFD2}"/>
              </a:ext>
            </a:extLst>
          </p:cNvPr>
          <p:cNvSpPr/>
          <p:nvPr/>
        </p:nvSpPr>
        <p:spPr>
          <a:xfrm>
            <a:off x="3890880" y="506916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T4</a:t>
            </a:r>
          </a:p>
        </p:txBody>
      </p:sp>
      <p:sp>
        <p:nvSpPr>
          <p:cNvPr id="67" name="Freeform 221">
            <a:extLst>
              <a:ext uri="{FF2B5EF4-FFF2-40B4-BE49-F238E27FC236}">
                <a16:creationId xmlns:a16="http://schemas.microsoft.com/office/drawing/2014/main" id="{197E2A7F-BFC7-4DC8-B8F6-B9582A17C7DA}"/>
              </a:ext>
            </a:extLst>
          </p:cNvPr>
          <p:cNvSpPr/>
          <p:nvPr/>
        </p:nvSpPr>
        <p:spPr>
          <a:xfrm flipH="1" flipV="1">
            <a:off x="3510720" y="4425840"/>
            <a:ext cx="293760" cy="3190320"/>
          </a:xfrm>
          <a:custGeom>
            <a:avLst/>
            <a:gdLst>
              <a:gd name="f0" fmla="val 0"/>
              <a:gd name="f1" fmla="val 880"/>
              <a:gd name="f2" fmla="val 1104"/>
              <a:gd name="f3" fmla="val 1056"/>
              <a:gd name="f4" fmla="val 144"/>
              <a:gd name="f5" fmla="val 960"/>
            </a:gdLst>
            <a:ahLst/>
            <a:cxnLst>
              <a:cxn ang="3cd4">
                <a:pos x="hc" y="t"/>
              </a:cxn>
              <a:cxn ang="0">
                <a:pos x="r" y="vc"/>
              </a:cxn>
              <a:cxn ang="cd4">
                <a:pos x="hc" y="b"/>
              </a:cxn>
              <a:cxn ang="cd2">
                <a:pos x="l" y="vc"/>
              </a:cxn>
            </a:cxnLst>
            <a:rect l="l" t="t" r="r" b="b"/>
            <a:pathLst>
              <a:path w="880" h="1104">
                <a:moveTo>
                  <a:pt x="f1" y="f3"/>
                </a:moveTo>
                <a:lnTo>
                  <a:pt x="f1" y="f4"/>
                </a:lnTo>
                <a:lnTo>
                  <a:pt x="f0" y="f0"/>
                </a:lnTo>
                <a:lnTo>
                  <a:pt x="f0" y="f5"/>
                </a:lnTo>
                <a:lnTo>
                  <a:pt x="f1" y="f2"/>
                </a:lnTo>
              </a:path>
            </a:pathLst>
          </a:custGeom>
          <a:noFill/>
          <a:ln w="1908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68" name="Group 113">
            <a:extLst>
              <a:ext uri="{FF2B5EF4-FFF2-40B4-BE49-F238E27FC236}">
                <a16:creationId xmlns:a16="http://schemas.microsoft.com/office/drawing/2014/main" id="{BE4FC1C2-B528-4DA3-9F3F-CFEB9E8003B5}"/>
              </a:ext>
            </a:extLst>
          </p:cNvPr>
          <p:cNvGrpSpPr/>
          <p:nvPr/>
        </p:nvGrpSpPr>
        <p:grpSpPr>
          <a:xfrm>
            <a:off x="914400" y="8321040"/>
            <a:ext cx="685440" cy="582840"/>
            <a:chOff x="914400" y="8321040"/>
            <a:chExt cx="685440" cy="582840"/>
          </a:xfrm>
        </p:grpSpPr>
        <p:grpSp>
          <p:nvGrpSpPr>
            <p:cNvPr id="69" name="Group 114">
              <a:extLst>
                <a:ext uri="{FF2B5EF4-FFF2-40B4-BE49-F238E27FC236}">
                  <a16:creationId xmlns:a16="http://schemas.microsoft.com/office/drawing/2014/main" id="{A800BA5B-DA0B-4466-886E-6AC13C599C95}"/>
                </a:ext>
              </a:extLst>
            </p:cNvPr>
            <p:cNvGrpSpPr/>
            <p:nvPr/>
          </p:nvGrpSpPr>
          <p:grpSpPr>
            <a:xfrm>
              <a:off x="1128960" y="8321040"/>
              <a:ext cx="245880" cy="303840"/>
              <a:chOff x="1128960" y="8321040"/>
              <a:chExt cx="245880" cy="303840"/>
            </a:xfrm>
          </p:grpSpPr>
          <p:sp>
            <p:nvSpPr>
              <p:cNvPr id="70" name="Isosceles Triangle 116">
                <a:extLst>
                  <a:ext uri="{FF2B5EF4-FFF2-40B4-BE49-F238E27FC236}">
                    <a16:creationId xmlns:a16="http://schemas.microsoft.com/office/drawing/2014/main" id="{E3844FB6-9376-46AC-ABD7-0A1C507AA32E}"/>
                  </a:ext>
                </a:extLst>
              </p:cNvPr>
              <p:cNvSpPr/>
              <p:nvPr/>
            </p:nvSpPr>
            <p:spPr>
              <a:xfrm>
                <a:off x="1141560" y="8321040"/>
                <a:ext cx="220320" cy="274320"/>
              </a:xfrm>
              <a:custGeom>
                <a:avLst>
                  <a:gd name="f0" fmla="val 10800"/>
                </a:avLst>
                <a:gdLst>
                  <a:gd name="f1" fmla="val 10800000"/>
                  <a:gd name="f2" fmla="val 5400000"/>
                  <a:gd name="f3" fmla="val 180"/>
                  <a:gd name="f4" fmla="val w"/>
                  <a:gd name="f5" fmla="val h"/>
                  <a:gd name="f6" fmla="val 0"/>
                  <a:gd name="f7" fmla="val 21600"/>
                  <a:gd name="f8" fmla="val -2147483647"/>
                  <a:gd name="f9" fmla="val 2147483647"/>
                  <a:gd name="f10" fmla="+- 0 0 0"/>
                  <a:gd name="f11" fmla="*/ f4 1 21600"/>
                  <a:gd name="f12" fmla="*/ f5 1 21600"/>
                  <a:gd name="f13" fmla="pin 0 f0 21600"/>
                  <a:gd name="f14" fmla="*/ f10 f1 1"/>
                  <a:gd name="f15" fmla="val f13"/>
                  <a:gd name="f16" fmla="*/ f13 1 2"/>
                  <a:gd name="f17" fmla="*/ f13 f11 1"/>
                  <a:gd name="f18" fmla="*/ f6 f12 1"/>
                  <a:gd name="f19" fmla="*/ 18000 f12 1"/>
                  <a:gd name="f20" fmla="*/ 10800 f12 1"/>
                  <a:gd name="f21" fmla="*/ 0 f12 1"/>
                  <a:gd name="f22" fmla="*/ f14 1 f3"/>
                  <a:gd name="f23" fmla="*/ 0 f11 1"/>
                  <a:gd name="f24" fmla="*/ 21600 f12 1"/>
                  <a:gd name="f25" fmla="*/ 10800 f11 1"/>
                  <a:gd name="f26" fmla="*/ 21600 f11 1"/>
                  <a:gd name="f27" fmla="+- f16 10800 0"/>
                  <a:gd name="f28" fmla="+- 21600 0 f15"/>
                  <a:gd name="f29" fmla="*/ f16 f11 1"/>
                  <a:gd name="f30" fmla="*/ f15 f11 1"/>
                  <a:gd name="f31" fmla="+- f22 0 f2"/>
                  <a:gd name="f32" fmla="*/ f28 1 2"/>
                  <a:gd name="f33" fmla="*/ f27 f11 1"/>
                  <a:gd name="f34" fmla="+- 21600 0 f32"/>
                  <a:gd name="f35" fmla="*/ f34 f11 1"/>
                </a:gdLst>
                <a:ahLst>
                  <a:ahXY gdRefX="f0" minX="f6" maxX="f7">
                    <a:pos x="f17" y="f18"/>
                  </a:ahXY>
                </a:ahLst>
                <a:cxnLst>
                  <a:cxn ang="3cd4">
                    <a:pos x="hc" y="t"/>
                  </a:cxn>
                  <a:cxn ang="0">
                    <a:pos x="r" y="vc"/>
                  </a:cxn>
                  <a:cxn ang="cd4">
                    <a:pos x="hc" y="b"/>
                  </a:cxn>
                  <a:cxn ang="cd2">
                    <a:pos x="l" y="vc"/>
                  </a:cxn>
                  <a:cxn ang="f31">
                    <a:pos x="f30" y="f21"/>
                  </a:cxn>
                  <a:cxn ang="f31">
                    <a:pos x="f29" y="f20"/>
                  </a:cxn>
                  <a:cxn ang="f31">
                    <a:pos x="f23" y="f24"/>
                  </a:cxn>
                  <a:cxn ang="f31">
                    <a:pos x="f25" y="f24"/>
                  </a:cxn>
                  <a:cxn ang="f31">
                    <a:pos x="f26" y="f24"/>
                  </a:cxn>
                  <a:cxn ang="f31">
                    <a:pos x="f35" y="f20"/>
                  </a:cxn>
                </a:cxnLst>
                <a:rect l="f29" t="f20" r="f33" b="f19"/>
                <a:pathLst>
                  <a:path w="21600" h="21600">
                    <a:moveTo>
                      <a:pt x="f15" y="f6"/>
                    </a:moveTo>
                    <a:lnTo>
                      <a:pt x="f7" y="f7"/>
                    </a:lnTo>
                    <a:lnTo>
                      <a:pt x="f6" y="f7"/>
                    </a:lnTo>
                    <a:close/>
                  </a:path>
                </a:pathLst>
              </a:custGeom>
              <a:solidFill>
                <a:srgbClr val="FF000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1" name="Rectangle 117">
                <a:extLst>
                  <a:ext uri="{FF2B5EF4-FFF2-40B4-BE49-F238E27FC236}">
                    <a16:creationId xmlns:a16="http://schemas.microsoft.com/office/drawing/2014/main" id="{FB7E9DD3-F5B7-4610-808C-0B4135262E0E}"/>
                  </a:ext>
                </a:extLst>
              </p:cNvPr>
              <p:cNvSpPr/>
              <p:nvPr/>
            </p:nvSpPr>
            <p:spPr>
              <a:xfrm>
                <a:off x="1197000" y="8321760"/>
                <a:ext cx="110160" cy="40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2" name="Rectangle 118">
                <a:extLst>
                  <a:ext uri="{FF2B5EF4-FFF2-40B4-BE49-F238E27FC236}">
                    <a16:creationId xmlns:a16="http://schemas.microsoft.com/office/drawing/2014/main" id="{B18B5338-6DA7-4949-B71C-F55453BFBBCC}"/>
                  </a:ext>
                </a:extLst>
              </p:cNvPr>
              <p:cNvSpPr/>
              <p:nvPr/>
            </p:nvSpPr>
            <p:spPr>
              <a:xfrm>
                <a:off x="1128960" y="8584560"/>
                <a:ext cx="245880" cy="40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000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sp>
          <p:nvSpPr>
            <p:cNvPr id="73" name="TextBox 115">
              <a:extLst>
                <a:ext uri="{FF2B5EF4-FFF2-40B4-BE49-F238E27FC236}">
                  <a16:creationId xmlns:a16="http://schemas.microsoft.com/office/drawing/2014/main" id="{B5025FEA-89D1-447A-8003-FF88A99D9CD0}"/>
                </a:ext>
              </a:extLst>
            </p:cNvPr>
            <p:cNvSpPr/>
            <p:nvPr/>
          </p:nvSpPr>
          <p:spPr>
            <a:xfrm>
              <a:off x="914400" y="8570160"/>
              <a:ext cx="685440" cy="333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ctr" rtl="0" hangingPunct="0">
                <a:lnSpc>
                  <a:spcPct val="100000"/>
                </a:lnSpc>
                <a:spcBef>
                  <a:spcPts val="0"/>
                </a:spcBef>
                <a:spcAft>
                  <a:spcPts val="0"/>
                </a:spcAft>
                <a:buNone/>
                <a:tabLst/>
              </a:pPr>
              <a:r>
                <a:rPr lang="en-US" sz="800" b="1" i="0" u="none" strike="noStrike" kern="1200" spc="0">
                  <a:ln>
                    <a:noFill/>
                  </a:ln>
                  <a:latin typeface="Arial" pitchFamily="18"/>
                  <a:ea typeface="Microsoft YaHei" pitchFamily="2"/>
                  <a:cs typeface="Arial" pitchFamily="2"/>
                </a:rPr>
                <a:t>Muzzle safe cone</a:t>
              </a:r>
            </a:p>
          </p:txBody>
        </p:sp>
      </p:grpSp>
      <p:grpSp>
        <p:nvGrpSpPr>
          <p:cNvPr id="74" name="Group 119">
            <a:extLst>
              <a:ext uri="{FF2B5EF4-FFF2-40B4-BE49-F238E27FC236}">
                <a16:creationId xmlns:a16="http://schemas.microsoft.com/office/drawing/2014/main" id="{7D09AA79-40EA-48C2-89D8-B67A4D910868}"/>
              </a:ext>
            </a:extLst>
          </p:cNvPr>
          <p:cNvGrpSpPr/>
          <p:nvPr/>
        </p:nvGrpSpPr>
        <p:grpSpPr>
          <a:xfrm>
            <a:off x="6631199" y="8236080"/>
            <a:ext cx="685440" cy="583200"/>
            <a:chOff x="6631199" y="8236080"/>
            <a:chExt cx="685440" cy="583200"/>
          </a:xfrm>
        </p:grpSpPr>
        <p:grpSp>
          <p:nvGrpSpPr>
            <p:cNvPr id="75" name="Group 120">
              <a:extLst>
                <a:ext uri="{FF2B5EF4-FFF2-40B4-BE49-F238E27FC236}">
                  <a16:creationId xmlns:a16="http://schemas.microsoft.com/office/drawing/2014/main" id="{4271CD14-CFF8-447F-8292-2F4F606F0B73}"/>
                </a:ext>
              </a:extLst>
            </p:cNvPr>
            <p:cNvGrpSpPr/>
            <p:nvPr/>
          </p:nvGrpSpPr>
          <p:grpSpPr>
            <a:xfrm>
              <a:off x="6845760" y="8236080"/>
              <a:ext cx="245880" cy="304200"/>
              <a:chOff x="6845760" y="8236080"/>
              <a:chExt cx="245880" cy="304200"/>
            </a:xfrm>
          </p:grpSpPr>
          <p:sp>
            <p:nvSpPr>
              <p:cNvPr id="76" name="Isosceles Triangle 122">
                <a:extLst>
                  <a:ext uri="{FF2B5EF4-FFF2-40B4-BE49-F238E27FC236}">
                    <a16:creationId xmlns:a16="http://schemas.microsoft.com/office/drawing/2014/main" id="{609DB19E-B051-4B63-BA47-F76A241FB44B}"/>
                  </a:ext>
                </a:extLst>
              </p:cNvPr>
              <p:cNvSpPr/>
              <p:nvPr/>
            </p:nvSpPr>
            <p:spPr>
              <a:xfrm>
                <a:off x="6858360" y="8236080"/>
                <a:ext cx="220320" cy="274320"/>
              </a:xfrm>
              <a:custGeom>
                <a:avLst>
                  <a:gd name="f0" fmla="val 10800"/>
                </a:avLst>
                <a:gdLst>
                  <a:gd name="f1" fmla="val 10800000"/>
                  <a:gd name="f2" fmla="val 5400000"/>
                  <a:gd name="f3" fmla="val 180"/>
                  <a:gd name="f4" fmla="val w"/>
                  <a:gd name="f5" fmla="val h"/>
                  <a:gd name="f6" fmla="val 0"/>
                  <a:gd name="f7" fmla="val 21600"/>
                  <a:gd name="f8" fmla="val -2147483647"/>
                  <a:gd name="f9" fmla="val 2147483647"/>
                  <a:gd name="f10" fmla="+- 0 0 0"/>
                  <a:gd name="f11" fmla="*/ f4 1 21600"/>
                  <a:gd name="f12" fmla="*/ f5 1 21600"/>
                  <a:gd name="f13" fmla="pin 0 f0 21600"/>
                  <a:gd name="f14" fmla="*/ f10 f1 1"/>
                  <a:gd name="f15" fmla="val f13"/>
                  <a:gd name="f16" fmla="*/ f13 1 2"/>
                  <a:gd name="f17" fmla="*/ f13 f11 1"/>
                  <a:gd name="f18" fmla="*/ f6 f12 1"/>
                  <a:gd name="f19" fmla="*/ 18000 f12 1"/>
                  <a:gd name="f20" fmla="*/ 10800 f12 1"/>
                  <a:gd name="f21" fmla="*/ 0 f12 1"/>
                  <a:gd name="f22" fmla="*/ f14 1 f3"/>
                  <a:gd name="f23" fmla="*/ 0 f11 1"/>
                  <a:gd name="f24" fmla="*/ 21600 f12 1"/>
                  <a:gd name="f25" fmla="*/ 10800 f11 1"/>
                  <a:gd name="f26" fmla="*/ 21600 f11 1"/>
                  <a:gd name="f27" fmla="+- f16 10800 0"/>
                  <a:gd name="f28" fmla="+- 21600 0 f15"/>
                  <a:gd name="f29" fmla="*/ f16 f11 1"/>
                  <a:gd name="f30" fmla="*/ f15 f11 1"/>
                  <a:gd name="f31" fmla="+- f22 0 f2"/>
                  <a:gd name="f32" fmla="*/ f28 1 2"/>
                  <a:gd name="f33" fmla="*/ f27 f11 1"/>
                  <a:gd name="f34" fmla="+- 21600 0 f32"/>
                  <a:gd name="f35" fmla="*/ f34 f11 1"/>
                </a:gdLst>
                <a:ahLst>
                  <a:ahXY gdRefX="f0" minX="f6" maxX="f7">
                    <a:pos x="f17" y="f18"/>
                  </a:ahXY>
                </a:ahLst>
                <a:cxnLst>
                  <a:cxn ang="3cd4">
                    <a:pos x="hc" y="t"/>
                  </a:cxn>
                  <a:cxn ang="0">
                    <a:pos x="r" y="vc"/>
                  </a:cxn>
                  <a:cxn ang="cd4">
                    <a:pos x="hc" y="b"/>
                  </a:cxn>
                  <a:cxn ang="cd2">
                    <a:pos x="l" y="vc"/>
                  </a:cxn>
                  <a:cxn ang="f31">
                    <a:pos x="f30" y="f21"/>
                  </a:cxn>
                  <a:cxn ang="f31">
                    <a:pos x="f29" y="f20"/>
                  </a:cxn>
                  <a:cxn ang="f31">
                    <a:pos x="f23" y="f24"/>
                  </a:cxn>
                  <a:cxn ang="f31">
                    <a:pos x="f25" y="f24"/>
                  </a:cxn>
                  <a:cxn ang="f31">
                    <a:pos x="f26" y="f24"/>
                  </a:cxn>
                  <a:cxn ang="f31">
                    <a:pos x="f35" y="f20"/>
                  </a:cxn>
                </a:cxnLst>
                <a:rect l="f29" t="f20" r="f33" b="f19"/>
                <a:pathLst>
                  <a:path w="21600" h="21600">
                    <a:moveTo>
                      <a:pt x="f15" y="f6"/>
                    </a:moveTo>
                    <a:lnTo>
                      <a:pt x="f7" y="f7"/>
                    </a:lnTo>
                    <a:lnTo>
                      <a:pt x="f6" y="f7"/>
                    </a:lnTo>
                    <a:close/>
                  </a:path>
                </a:pathLst>
              </a:custGeom>
              <a:solidFill>
                <a:srgbClr val="FF000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7" name="Rectangle 123">
                <a:extLst>
                  <a:ext uri="{FF2B5EF4-FFF2-40B4-BE49-F238E27FC236}">
                    <a16:creationId xmlns:a16="http://schemas.microsoft.com/office/drawing/2014/main" id="{97F6988C-66A8-471F-93D0-EE7CF0ECE35F}"/>
                  </a:ext>
                </a:extLst>
              </p:cNvPr>
              <p:cNvSpPr/>
              <p:nvPr/>
            </p:nvSpPr>
            <p:spPr>
              <a:xfrm>
                <a:off x="6913799" y="8237160"/>
                <a:ext cx="110160" cy="40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8" name="Rectangle 124">
                <a:extLst>
                  <a:ext uri="{FF2B5EF4-FFF2-40B4-BE49-F238E27FC236}">
                    <a16:creationId xmlns:a16="http://schemas.microsoft.com/office/drawing/2014/main" id="{7389F0A9-0919-4C8D-AE70-735BB0CB072F}"/>
                  </a:ext>
                </a:extLst>
              </p:cNvPr>
              <p:cNvSpPr/>
              <p:nvPr/>
            </p:nvSpPr>
            <p:spPr>
              <a:xfrm>
                <a:off x="6845760" y="8499960"/>
                <a:ext cx="245880" cy="40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000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sp>
          <p:nvSpPr>
            <p:cNvPr id="79" name="TextBox 121">
              <a:extLst>
                <a:ext uri="{FF2B5EF4-FFF2-40B4-BE49-F238E27FC236}">
                  <a16:creationId xmlns:a16="http://schemas.microsoft.com/office/drawing/2014/main" id="{9A0AD2B2-C8EB-4F45-8BF3-09AF3CEFED10}"/>
                </a:ext>
              </a:extLst>
            </p:cNvPr>
            <p:cNvSpPr/>
            <p:nvPr/>
          </p:nvSpPr>
          <p:spPr>
            <a:xfrm>
              <a:off x="6631199" y="8485560"/>
              <a:ext cx="685440" cy="333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ctr" rtl="0" hangingPunct="0">
                <a:lnSpc>
                  <a:spcPct val="100000"/>
                </a:lnSpc>
                <a:spcBef>
                  <a:spcPts val="0"/>
                </a:spcBef>
                <a:spcAft>
                  <a:spcPts val="0"/>
                </a:spcAft>
                <a:buNone/>
                <a:tabLst/>
              </a:pPr>
              <a:r>
                <a:rPr lang="en-US" sz="800" b="1" i="0" u="none" strike="noStrike" kern="1200" spc="0">
                  <a:ln>
                    <a:noFill/>
                  </a:ln>
                  <a:latin typeface="Arial" pitchFamily="18"/>
                  <a:ea typeface="Microsoft YaHei" pitchFamily="2"/>
                  <a:cs typeface="Arial" pitchFamily="2"/>
                </a:rPr>
                <a:t>Muzzle safe cone</a:t>
              </a:r>
            </a:p>
          </p:txBody>
        </p:sp>
      </p:grpSp>
      <p:sp>
        <p:nvSpPr>
          <p:cNvPr id="80" name="Freeform 221">
            <a:extLst>
              <a:ext uri="{FF2B5EF4-FFF2-40B4-BE49-F238E27FC236}">
                <a16:creationId xmlns:a16="http://schemas.microsoft.com/office/drawing/2014/main" id="{663F6D4C-5802-4D8D-94EB-0AE293DEF174}"/>
              </a:ext>
            </a:extLst>
          </p:cNvPr>
          <p:cNvSpPr/>
          <p:nvPr/>
        </p:nvSpPr>
        <p:spPr>
          <a:xfrm flipH="1" flipV="1">
            <a:off x="1503719" y="4370040"/>
            <a:ext cx="293760" cy="3190320"/>
          </a:xfrm>
          <a:custGeom>
            <a:avLst/>
            <a:gdLst>
              <a:gd name="f0" fmla="val 0"/>
              <a:gd name="f1" fmla="val 880"/>
              <a:gd name="f2" fmla="val 1104"/>
              <a:gd name="f3" fmla="val 1056"/>
              <a:gd name="f4" fmla="val 144"/>
              <a:gd name="f5" fmla="val 960"/>
            </a:gdLst>
            <a:ahLst/>
            <a:cxnLst>
              <a:cxn ang="3cd4">
                <a:pos x="hc" y="t"/>
              </a:cxn>
              <a:cxn ang="0">
                <a:pos x="r" y="vc"/>
              </a:cxn>
              <a:cxn ang="cd4">
                <a:pos x="hc" y="b"/>
              </a:cxn>
              <a:cxn ang="cd2">
                <a:pos x="l" y="vc"/>
              </a:cxn>
            </a:cxnLst>
            <a:rect l="l" t="t" r="r" b="b"/>
            <a:pathLst>
              <a:path w="880" h="1104">
                <a:moveTo>
                  <a:pt x="f1" y="f3"/>
                </a:moveTo>
                <a:lnTo>
                  <a:pt x="f1" y="f4"/>
                </a:lnTo>
                <a:lnTo>
                  <a:pt x="f0" y="f0"/>
                </a:lnTo>
                <a:lnTo>
                  <a:pt x="f0" y="f5"/>
                </a:lnTo>
                <a:lnTo>
                  <a:pt x="f1" y="f2"/>
                </a:lnTo>
              </a:path>
            </a:pathLst>
          </a:custGeom>
          <a:noFill/>
          <a:ln w="1908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81" name="Group 29">
            <a:extLst>
              <a:ext uri="{FF2B5EF4-FFF2-40B4-BE49-F238E27FC236}">
                <a16:creationId xmlns:a16="http://schemas.microsoft.com/office/drawing/2014/main" id="{3C5CEDBF-1C59-47DC-AEA1-AFFA4A7FE36E}"/>
              </a:ext>
            </a:extLst>
          </p:cNvPr>
          <p:cNvGrpSpPr/>
          <p:nvPr/>
        </p:nvGrpSpPr>
        <p:grpSpPr>
          <a:xfrm>
            <a:off x="3997080" y="5438520"/>
            <a:ext cx="286920" cy="790560"/>
            <a:chOff x="3997080" y="5438520"/>
            <a:chExt cx="286920" cy="790560"/>
          </a:xfrm>
        </p:grpSpPr>
        <p:sp>
          <p:nvSpPr>
            <p:cNvPr id="82" name="Line 30">
              <a:extLst>
                <a:ext uri="{FF2B5EF4-FFF2-40B4-BE49-F238E27FC236}">
                  <a16:creationId xmlns:a16="http://schemas.microsoft.com/office/drawing/2014/main" id="{1D4B8934-6C37-4283-A6AD-BFF616ACCBD4}"/>
                </a:ext>
              </a:extLst>
            </p:cNvPr>
            <p:cNvSpPr/>
            <p:nvPr/>
          </p:nvSpPr>
          <p:spPr>
            <a:xfrm>
              <a:off x="4008239" y="5827320"/>
              <a:ext cx="0" cy="40176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3" name="Line 31">
              <a:extLst>
                <a:ext uri="{FF2B5EF4-FFF2-40B4-BE49-F238E27FC236}">
                  <a16:creationId xmlns:a16="http://schemas.microsoft.com/office/drawing/2014/main" id="{1160F79D-666D-4DE7-8A49-151D20C6FAB1}"/>
                </a:ext>
              </a:extLst>
            </p:cNvPr>
            <p:cNvSpPr/>
            <p:nvPr/>
          </p:nvSpPr>
          <p:spPr>
            <a:xfrm>
              <a:off x="4271760" y="5827320"/>
              <a:ext cx="0" cy="40176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4" name="Freeform 32">
              <a:extLst>
                <a:ext uri="{FF2B5EF4-FFF2-40B4-BE49-F238E27FC236}">
                  <a16:creationId xmlns:a16="http://schemas.microsoft.com/office/drawing/2014/main" id="{F761EA51-0FAF-4BD8-B9B8-A326B8DD3A85}"/>
                </a:ext>
              </a:extLst>
            </p:cNvPr>
            <p:cNvSpPr/>
            <p:nvPr/>
          </p:nvSpPr>
          <p:spPr>
            <a:xfrm>
              <a:off x="3997080" y="5438520"/>
              <a:ext cx="286920" cy="52668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85" name="Group 499">
            <a:extLst>
              <a:ext uri="{FF2B5EF4-FFF2-40B4-BE49-F238E27FC236}">
                <a16:creationId xmlns:a16="http://schemas.microsoft.com/office/drawing/2014/main" id="{56DF5227-4358-4840-AC38-6CA198A13A20}"/>
              </a:ext>
            </a:extLst>
          </p:cNvPr>
          <p:cNvGrpSpPr/>
          <p:nvPr/>
        </p:nvGrpSpPr>
        <p:grpSpPr>
          <a:xfrm>
            <a:off x="2112119" y="4572000"/>
            <a:ext cx="324001" cy="958680"/>
            <a:chOff x="2112119" y="4572000"/>
            <a:chExt cx="324001" cy="958680"/>
          </a:xfrm>
        </p:grpSpPr>
        <p:grpSp>
          <p:nvGrpSpPr>
            <p:cNvPr id="86" name="Group 500">
              <a:extLst>
                <a:ext uri="{FF2B5EF4-FFF2-40B4-BE49-F238E27FC236}">
                  <a16:creationId xmlns:a16="http://schemas.microsoft.com/office/drawing/2014/main" id="{81305181-55A8-4E65-9C8D-5A4914AF38CF}"/>
                </a:ext>
              </a:extLst>
            </p:cNvPr>
            <p:cNvGrpSpPr/>
            <p:nvPr/>
          </p:nvGrpSpPr>
          <p:grpSpPr>
            <a:xfrm>
              <a:off x="2112119" y="4572000"/>
              <a:ext cx="319320" cy="958680"/>
              <a:chOff x="2112119" y="4572000"/>
              <a:chExt cx="319320" cy="958680"/>
            </a:xfrm>
          </p:grpSpPr>
          <p:sp>
            <p:nvSpPr>
              <p:cNvPr id="87" name="Freeform 501">
                <a:extLst>
                  <a:ext uri="{FF2B5EF4-FFF2-40B4-BE49-F238E27FC236}">
                    <a16:creationId xmlns:a16="http://schemas.microsoft.com/office/drawing/2014/main" id="{21703791-B3D0-400B-B6F0-43F35C973641}"/>
                  </a:ext>
                </a:extLst>
              </p:cNvPr>
              <p:cNvSpPr/>
              <p:nvPr/>
            </p:nvSpPr>
            <p:spPr>
              <a:xfrm>
                <a:off x="2129760" y="4956840"/>
                <a:ext cx="1080" cy="573840"/>
              </a:xfrm>
              <a:custGeom>
                <a:avLst/>
                <a:gdLst>
                  <a:gd name="f0" fmla="val 0"/>
                  <a:gd name="f1" fmla="val 1"/>
                  <a:gd name="f2" fmla="val 364"/>
                </a:gdLst>
                <a:ahLst/>
                <a:cxnLst>
                  <a:cxn ang="3cd4">
                    <a:pos x="hc" y="t"/>
                  </a:cxn>
                  <a:cxn ang="0">
                    <a:pos x="r" y="vc"/>
                  </a:cxn>
                  <a:cxn ang="cd4">
                    <a:pos x="hc" y="b"/>
                  </a:cxn>
                  <a:cxn ang="cd2">
                    <a:pos x="l" y="vc"/>
                  </a:cxn>
                </a:cxnLst>
                <a:rect l="l" t="t" r="r" b="b"/>
                <a:pathLst>
                  <a:path w="1" h="364">
                    <a:moveTo>
                      <a:pt x="f1" y="f0"/>
                    </a:moveTo>
                    <a:lnTo>
                      <a:pt x="f0" y="f2"/>
                    </a:lnTo>
                  </a:path>
                </a:pathLst>
              </a:custGeom>
              <a:noFill/>
              <a:ln w="2844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8" name="Freeform 502">
                <a:extLst>
                  <a:ext uri="{FF2B5EF4-FFF2-40B4-BE49-F238E27FC236}">
                    <a16:creationId xmlns:a16="http://schemas.microsoft.com/office/drawing/2014/main" id="{DE7C3A6C-A9DF-4815-92F2-EBAF3ACC630B}"/>
                  </a:ext>
                </a:extLst>
              </p:cNvPr>
              <p:cNvSpPr/>
              <p:nvPr/>
            </p:nvSpPr>
            <p:spPr>
              <a:xfrm>
                <a:off x="2417400" y="4956840"/>
                <a:ext cx="1080" cy="567720"/>
              </a:xfrm>
              <a:custGeom>
                <a:avLst/>
                <a:gdLst>
                  <a:gd name="f0" fmla="val 360"/>
                  <a:gd name="f1" fmla="val 0"/>
                </a:gdLst>
                <a:ahLst/>
                <a:cxnLst>
                  <a:cxn ang="3cd4">
                    <a:pos x="hc" y="t"/>
                  </a:cxn>
                  <a:cxn ang="0">
                    <a:pos x="r" y="vc"/>
                  </a:cxn>
                  <a:cxn ang="cd4">
                    <a:pos x="hc" y="b"/>
                  </a:cxn>
                  <a:cxn ang="cd2">
                    <a:pos x="l" y="vc"/>
                  </a:cxn>
                </a:cxnLst>
                <a:rect l="l" t="t" r="r" b="b"/>
                <a:pathLst>
                  <a:path w="1" h="360">
                    <a:moveTo>
                      <a:pt x="f1" y="f1"/>
                    </a:moveTo>
                    <a:lnTo>
                      <a:pt x="f1" y="f0"/>
                    </a:lnTo>
                  </a:path>
                </a:pathLst>
              </a:custGeom>
              <a:noFill/>
              <a:ln w="2844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89" name="Group 503">
                <a:extLst>
                  <a:ext uri="{FF2B5EF4-FFF2-40B4-BE49-F238E27FC236}">
                    <a16:creationId xmlns:a16="http://schemas.microsoft.com/office/drawing/2014/main" id="{89C39628-25E1-4575-93D4-BED1F1720DCE}"/>
                  </a:ext>
                </a:extLst>
              </p:cNvPr>
              <p:cNvGrpSpPr/>
              <p:nvPr/>
            </p:nvGrpSpPr>
            <p:grpSpPr>
              <a:xfrm>
                <a:off x="2112119" y="4572000"/>
                <a:ext cx="319320" cy="522000"/>
                <a:chOff x="2112119" y="4572000"/>
                <a:chExt cx="319320" cy="522000"/>
              </a:xfrm>
            </p:grpSpPr>
            <p:sp>
              <p:nvSpPr>
                <p:cNvPr id="90" name="Freeform 504">
                  <a:extLst>
                    <a:ext uri="{FF2B5EF4-FFF2-40B4-BE49-F238E27FC236}">
                      <a16:creationId xmlns:a16="http://schemas.microsoft.com/office/drawing/2014/main" id="{BB801649-1675-404C-A8D3-6F8BEA0F176B}"/>
                    </a:ext>
                  </a:extLst>
                </p:cNvPr>
                <p:cNvSpPr/>
                <p:nvPr/>
              </p:nvSpPr>
              <p:spPr>
                <a:xfrm>
                  <a:off x="2113560" y="4572000"/>
                  <a:ext cx="317520" cy="52200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1" name="Freeform 505">
                  <a:extLst>
                    <a:ext uri="{FF2B5EF4-FFF2-40B4-BE49-F238E27FC236}">
                      <a16:creationId xmlns:a16="http://schemas.microsoft.com/office/drawing/2014/main" id="{0E8F5D46-8C87-4230-B95B-AC573715F91A}"/>
                    </a:ext>
                  </a:extLst>
                </p:cNvPr>
                <p:cNvSpPr/>
                <p:nvPr/>
              </p:nvSpPr>
              <p:spPr>
                <a:xfrm>
                  <a:off x="2112119" y="4718520"/>
                  <a:ext cx="319320" cy="373680"/>
                </a:xfrm>
                <a:custGeom>
                  <a:avLst/>
                  <a:gdLst>
                    <a:gd name="f0" fmla="val 0"/>
                    <a:gd name="f1" fmla="val 182"/>
                    <a:gd name="f2" fmla="val 237"/>
                    <a:gd name="f3" fmla="val 170"/>
                    <a:gd name="f4" fmla="val 146"/>
                    <a:gd name="f5" fmla="val 35"/>
                    <a:gd name="f6" fmla="val 173"/>
                  </a:gdLst>
                  <a:ahLst/>
                  <a:cxnLst>
                    <a:cxn ang="3cd4">
                      <a:pos x="hc" y="t"/>
                    </a:cxn>
                    <a:cxn ang="0">
                      <a:pos x="r" y="vc"/>
                    </a:cxn>
                    <a:cxn ang="cd4">
                      <a:pos x="hc" y="b"/>
                    </a:cxn>
                    <a:cxn ang="cd2">
                      <a:pos x="l" y="vc"/>
                    </a:cxn>
                  </a:cxnLst>
                  <a:rect l="l" t="t" r="r" b="b"/>
                  <a:pathLst>
                    <a:path w="182" h="237">
                      <a:moveTo>
                        <a:pt x="f0" y="f0"/>
                      </a:moveTo>
                      <a:lnTo>
                        <a:pt x="f1" y="f0"/>
                      </a:lnTo>
                      <a:lnTo>
                        <a:pt x="f1" y="f3"/>
                      </a:lnTo>
                      <a:lnTo>
                        <a:pt x="f4" y="f2"/>
                      </a:lnTo>
                      <a:lnTo>
                        <a:pt x="f5" y="f2"/>
                      </a:lnTo>
                      <a:lnTo>
                        <a:pt x="f0" y="f6"/>
                      </a:lnTo>
                      <a:lnTo>
                        <a:pt x="f0" y="f0"/>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sp>
          <p:nvSpPr>
            <p:cNvPr id="92" name="Freeform 506">
              <a:extLst>
                <a:ext uri="{FF2B5EF4-FFF2-40B4-BE49-F238E27FC236}">
                  <a16:creationId xmlns:a16="http://schemas.microsoft.com/office/drawing/2014/main" id="{0D553CA9-1951-478A-8CE9-5E55891CF5BD}"/>
                </a:ext>
              </a:extLst>
            </p:cNvPr>
            <p:cNvSpPr/>
            <p:nvPr/>
          </p:nvSpPr>
          <p:spPr>
            <a:xfrm>
              <a:off x="2118960" y="4742280"/>
              <a:ext cx="317160" cy="52344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sp>
        <p:nvSpPr>
          <p:cNvPr id="93" name="TextBox 128">
            <a:extLst>
              <a:ext uri="{FF2B5EF4-FFF2-40B4-BE49-F238E27FC236}">
                <a16:creationId xmlns:a16="http://schemas.microsoft.com/office/drawing/2014/main" id="{437FB622-3CB1-45C4-A0FC-F80BA42D8DC4}"/>
              </a:ext>
            </a:extLst>
          </p:cNvPr>
          <p:cNvSpPr/>
          <p:nvPr/>
        </p:nvSpPr>
        <p:spPr>
          <a:xfrm>
            <a:off x="2977559" y="6493320"/>
            <a:ext cx="5331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T3</a:t>
            </a:r>
          </a:p>
        </p:txBody>
      </p:sp>
      <p:grpSp>
        <p:nvGrpSpPr>
          <p:cNvPr id="94" name="Group 330">
            <a:extLst>
              <a:ext uri="{FF2B5EF4-FFF2-40B4-BE49-F238E27FC236}">
                <a16:creationId xmlns:a16="http://schemas.microsoft.com/office/drawing/2014/main" id="{8CA44EC2-A84E-452D-B6F6-29BA9CD1AE54}"/>
              </a:ext>
            </a:extLst>
          </p:cNvPr>
          <p:cNvGrpSpPr/>
          <p:nvPr/>
        </p:nvGrpSpPr>
        <p:grpSpPr>
          <a:xfrm>
            <a:off x="4686480" y="4952160"/>
            <a:ext cx="235800" cy="869760"/>
            <a:chOff x="4686480" y="4952160"/>
            <a:chExt cx="235800" cy="869760"/>
          </a:xfrm>
        </p:grpSpPr>
        <p:sp>
          <p:nvSpPr>
            <p:cNvPr id="95" name="Line 331">
              <a:extLst>
                <a:ext uri="{FF2B5EF4-FFF2-40B4-BE49-F238E27FC236}">
                  <a16:creationId xmlns:a16="http://schemas.microsoft.com/office/drawing/2014/main" id="{BE55D121-699E-4358-85BC-9C6F8F2ADB88}"/>
                </a:ext>
              </a:extLst>
            </p:cNvPr>
            <p:cNvSpPr/>
            <p:nvPr/>
          </p:nvSpPr>
          <p:spPr>
            <a:xfrm>
              <a:off x="4911480" y="5424840"/>
              <a:ext cx="0" cy="39708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6" name="Line 332">
              <a:extLst>
                <a:ext uri="{FF2B5EF4-FFF2-40B4-BE49-F238E27FC236}">
                  <a16:creationId xmlns:a16="http://schemas.microsoft.com/office/drawing/2014/main" id="{82D7CB0B-DF8E-4EFD-8A69-87B148039990}"/>
                </a:ext>
              </a:extLst>
            </p:cNvPr>
            <p:cNvSpPr/>
            <p:nvPr/>
          </p:nvSpPr>
          <p:spPr>
            <a:xfrm>
              <a:off x="4713120" y="5358240"/>
              <a:ext cx="0" cy="39852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97" name="Group 333">
              <a:extLst>
                <a:ext uri="{FF2B5EF4-FFF2-40B4-BE49-F238E27FC236}">
                  <a16:creationId xmlns:a16="http://schemas.microsoft.com/office/drawing/2014/main" id="{31520E0B-CC87-44D3-9F6A-D09E04DD54BE}"/>
                </a:ext>
              </a:extLst>
            </p:cNvPr>
            <p:cNvGrpSpPr/>
            <p:nvPr/>
          </p:nvGrpSpPr>
          <p:grpSpPr>
            <a:xfrm>
              <a:off x="4686480" y="4952160"/>
              <a:ext cx="235800" cy="585360"/>
              <a:chOff x="4686480" y="4952160"/>
              <a:chExt cx="235800" cy="585360"/>
            </a:xfrm>
          </p:grpSpPr>
          <p:sp>
            <p:nvSpPr>
              <p:cNvPr id="98" name="Freeform 334">
                <a:extLst>
                  <a:ext uri="{FF2B5EF4-FFF2-40B4-BE49-F238E27FC236}">
                    <a16:creationId xmlns:a16="http://schemas.microsoft.com/office/drawing/2014/main" id="{42DAEA6A-1081-4C03-9759-2F56CF621219}"/>
                  </a:ext>
                </a:extLst>
              </p:cNvPr>
              <p:cNvSpPr/>
              <p:nvPr/>
            </p:nvSpPr>
            <p:spPr>
              <a:xfrm flipH="1">
                <a:off x="4686480" y="4952160"/>
                <a:ext cx="223560" cy="585360"/>
              </a:xfrm>
              <a:custGeom>
                <a:avLst/>
                <a:gdLst>
                  <a:gd name="f0" fmla="val 0"/>
                  <a:gd name="f1" fmla="val 141"/>
                  <a:gd name="f2" fmla="val 369"/>
                  <a:gd name="f3" fmla="val 48"/>
                  <a:gd name="f4" fmla="val 15"/>
                  <a:gd name="f5" fmla="val 103"/>
                  <a:gd name="f6" fmla="val 66"/>
                  <a:gd name="f7" fmla="val 123"/>
                  <a:gd name="f8" fmla="val 70"/>
                  <a:gd name="f9" fmla="val 87"/>
                  <a:gd name="f10" fmla="val 275"/>
                  <a:gd name="f11" fmla="val 121"/>
                  <a:gd name="f12" fmla="val 338"/>
                  <a:gd name="f13" fmla="val 33"/>
                  <a:gd name="f14" fmla="val 313"/>
                  <a:gd name="f15" fmla="val 125"/>
                  <a:gd name="f16" fmla="val 24"/>
                  <a:gd name="f17" fmla="val 94"/>
                  <a:gd name="f18" fmla="val 50"/>
                  <a:gd name="f19" fmla="val 84"/>
                </a:gdLst>
                <a:ahLst/>
                <a:cxnLst>
                  <a:cxn ang="3cd4">
                    <a:pos x="hc" y="t"/>
                  </a:cxn>
                  <a:cxn ang="0">
                    <a:pos x="r" y="vc"/>
                  </a:cxn>
                  <a:cxn ang="cd4">
                    <a:pos x="hc" y="b"/>
                  </a:cxn>
                  <a:cxn ang="cd2">
                    <a:pos x="l" y="vc"/>
                  </a:cxn>
                </a:cxnLst>
                <a:rect l="l" t="t" r="r" b="b"/>
                <a:pathLst>
                  <a:path w="141" h="369">
                    <a:moveTo>
                      <a:pt x="f3" y="f4"/>
                    </a:moveTo>
                    <a:lnTo>
                      <a:pt x="f5" y="f0"/>
                    </a:lnTo>
                    <a:lnTo>
                      <a:pt x="f5" y="f6"/>
                    </a:lnTo>
                    <a:lnTo>
                      <a:pt x="f7" y="f8"/>
                    </a:lnTo>
                    <a:lnTo>
                      <a:pt x="f1" y="f9"/>
                    </a:lnTo>
                    <a:lnTo>
                      <a:pt x="f1" y="f10"/>
                    </a:lnTo>
                    <a:lnTo>
                      <a:pt x="f11" y="f12"/>
                    </a:lnTo>
                    <a:lnTo>
                      <a:pt x="f13" y="f2"/>
                    </a:lnTo>
                    <a:lnTo>
                      <a:pt x="f0" y="f14"/>
                    </a:lnTo>
                    <a:lnTo>
                      <a:pt x="f0" y="f15"/>
                    </a:lnTo>
                    <a:lnTo>
                      <a:pt x="f16" y="f17"/>
                    </a:lnTo>
                    <a:lnTo>
                      <a:pt x="f18" y="f19"/>
                    </a:lnTo>
                    <a:lnTo>
                      <a:pt x="f18" y="f4"/>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9" name="Freeform 335">
                <a:extLst>
                  <a:ext uri="{FF2B5EF4-FFF2-40B4-BE49-F238E27FC236}">
                    <a16:creationId xmlns:a16="http://schemas.microsoft.com/office/drawing/2014/main" id="{8E9F71B0-BB4B-40D3-847E-DA77D3B0D21F}"/>
                  </a:ext>
                </a:extLst>
              </p:cNvPr>
              <p:cNvSpPr/>
              <p:nvPr/>
            </p:nvSpPr>
            <p:spPr>
              <a:xfrm flipH="1">
                <a:off x="4695480" y="5231520"/>
                <a:ext cx="226800" cy="301320"/>
              </a:xfrm>
              <a:custGeom>
                <a:avLst/>
                <a:gdLst>
                  <a:gd name="f0" fmla="val 0"/>
                  <a:gd name="f1" fmla="val 143"/>
                  <a:gd name="f2" fmla="val 190"/>
                  <a:gd name="f3" fmla="val 137"/>
                  <a:gd name="f4" fmla="val 36"/>
                  <a:gd name="f5" fmla="val 118"/>
                  <a:gd name="f6" fmla="val 160"/>
                  <a:gd name="f7" fmla="val 88"/>
                  <a:gd name="f8" fmla="val 141"/>
                  <a:gd name="f9" fmla="val 3"/>
                  <a:gd name="f10" fmla="val 46"/>
                </a:gdLst>
                <a:ahLst/>
                <a:cxnLst>
                  <a:cxn ang="3cd4">
                    <a:pos x="hc" y="t"/>
                  </a:cxn>
                  <a:cxn ang="0">
                    <a:pos x="r" y="vc"/>
                  </a:cxn>
                  <a:cxn ang="cd4">
                    <a:pos x="hc" y="b"/>
                  </a:cxn>
                  <a:cxn ang="cd2">
                    <a:pos x="l" y="vc"/>
                  </a:cxn>
                </a:cxnLst>
                <a:rect l="l" t="t" r="r" b="b"/>
                <a:pathLst>
                  <a:path w="143" h="190">
                    <a:moveTo>
                      <a:pt x="f0" y="f3"/>
                    </a:moveTo>
                    <a:lnTo>
                      <a:pt x="f4" y="f2"/>
                    </a:lnTo>
                    <a:lnTo>
                      <a:pt x="f5" y="f6"/>
                    </a:lnTo>
                    <a:lnTo>
                      <a:pt x="f1" y="f7"/>
                    </a:lnTo>
                    <a:lnTo>
                      <a:pt x="f8" y="f0"/>
                    </a:lnTo>
                    <a:lnTo>
                      <a:pt x="f9" y="f10"/>
                    </a:lnTo>
                    <a:lnTo>
                      <a:pt x="f0" y="f3"/>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grpSp>
        <p:nvGrpSpPr>
          <p:cNvPr id="100" name="Group 44">
            <a:extLst>
              <a:ext uri="{FF2B5EF4-FFF2-40B4-BE49-F238E27FC236}">
                <a16:creationId xmlns:a16="http://schemas.microsoft.com/office/drawing/2014/main" id="{E44368C3-D93B-4B1C-B748-55DADA0D60A6}"/>
              </a:ext>
            </a:extLst>
          </p:cNvPr>
          <p:cNvGrpSpPr/>
          <p:nvPr/>
        </p:nvGrpSpPr>
        <p:grpSpPr>
          <a:xfrm>
            <a:off x="2753640" y="6291720"/>
            <a:ext cx="287279" cy="787320"/>
            <a:chOff x="2753640" y="6291720"/>
            <a:chExt cx="287279" cy="787320"/>
          </a:xfrm>
        </p:grpSpPr>
        <p:sp>
          <p:nvSpPr>
            <p:cNvPr id="101" name="Line 45">
              <a:extLst>
                <a:ext uri="{FF2B5EF4-FFF2-40B4-BE49-F238E27FC236}">
                  <a16:creationId xmlns:a16="http://schemas.microsoft.com/office/drawing/2014/main" id="{E3FB409B-D44E-41B9-A81B-06F29AE2B1E2}"/>
                </a:ext>
              </a:extLst>
            </p:cNvPr>
            <p:cNvSpPr/>
            <p:nvPr/>
          </p:nvSpPr>
          <p:spPr>
            <a:xfrm>
              <a:off x="2769480" y="6678360"/>
              <a:ext cx="0" cy="40068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2" name="Line 46">
              <a:extLst>
                <a:ext uri="{FF2B5EF4-FFF2-40B4-BE49-F238E27FC236}">
                  <a16:creationId xmlns:a16="http://schemas.microsoft.com/office/drawing/2014/main" id="{B7601BC1-15C5-4C30-9D69-F95D22270E57}"/>
                </a:ext>
              </a:extLst>
            </p:cNvPr>
            <p:cNvSpPr/>
            <p:nvPr/>
          </p:nvSpPr>
          <p:spPr>
            <a:xfrm>
              <a:off x="3028320" y="6678360"/>
              <a:ext cx="0" cy="40068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103" name="Group 47">
              <a:extLst>
                <a:ext uri="{FF2B5EF4-FFF2-40B4-BE49-F238E27FC236}">
                  <a16:creationId xmlns:a16="http://schemas.microsoft.com/office/drawing/2014/main" id="{A1295349-B2F6-43C6-AE8B-7BD550C10160}"/>
                </a:ext>
              </a:extLst>
            </p:cNvPr>
            <p:cNvGrpSpPr/>
            <p:nvPr/>
          </p:nvGrpSpPr>
          <p:grpSpPr>
            <a:xfrm>
              <a:off x="2753640" y="6291720"/>
              <a:ext cx="287279" cy="525240"/>
              <a:chOff x="2753640" y="6291720"/>
              <a:chExt cx="287279" cy="525240"/>
            </a:xfrm>
          </p:grpSpPr>
          <p:sp>
            <p:nvSpPr>
              <p:cNvPr id="104" name="Freeform 48">
                <a:extLst>
                  <a:ext uri="{FF2B5EF4-FFF2-40B4-BE49-F238E27FC236}">
                    <a16:creationId xmlns:a16="http://schemas.microsoft.com/office/drawing/2014/main" id="{2F718F7A-D0F8-401C-AFAF-F5E208548EFB}"/>
                  </a:ext>
                </a:extLst>
              </p:cNvPr>
              <p:cNvSpPr/>
              <p:nvPr/>
            </p:nvSpPr>
            <p:spPr>
              <a:xfrm>
                <a:off x="2753640" y="6291720"/>
                <a:ext cx="286920" cy="52524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5" name="Freeform 49">
                <a:extLst>
                  <a:ext uri="{FF2B5EF4-FFF2-40B4-BE49-F238E27FC236}">
                    <a16:creationId xmlns:a16="http://schemas.microsoft.com/office/drawing/2014/main" id="{6EEE2183-6ACB-437C-A8E9-DF48D64F5C55}"/>
                  </a:ext>
                </a:extLst>
              </p:cNvPr>
              <p:cNvSpPr/>
              <p:nvPr/>
            </p:nvSpPr>
            <p:spPr>
              <a:xfrm>
                <a:off x="2952359" y="6398999"/>
                <a:ext cx="88560" cy="416160"/>
              </a:xfrm>
              <a:custGeom>
                <a:avLst/>
                <a:gdLst>
                  <a:gd name="f0" fmla="val 0"/>
                  <a:gd name="f1" fmla="val 56"/>
                  <a:gd name="f2" fmla="val 264"/>
                  <a:gd name="f3" fmla="val 3"/>
                  <a:gd name="f4" fmla="val 21"/>
                  <a:gd name="f5" fmla="val 200"/>
                  <a:gd name="f6" fmla="val 23"/>
                </a:gdLst>
                <a:ahLst/>
                <a:cxnLst>
                  <a:cxn ang="3cd4">
                    <a:pos x="hc" y="t"/>
                  </a:cxn>
                  <a:cxn ang="0">
                    <a:pos x="r" y="vc"/>
                  </a:cxn>
                  <a:cxn ang="cd4">
                    <a:pos x="hc" y="b"/>
                  </a:cxn>
                  <a:cxn ang="cd2">
                    <a:pos x="l" y="vc"/>
                  </a:cxn>
                </a:cxnLst>
                <a:rect l="l" t="t" r="r" b="b"/>
                <a:pathLst>
                  <a:path w="56" h="264">
                    <a:moveTo>
                      <a:pt x="f0" y="f3"/>
                    </a:moveTo>
                    <a:lnTo>
                      <a:pt x="f0" y="f2"/>
                    </a:lnTo>
                    <a:lnTo>
                      <a:pt x="f4" y="f2"/>
                    </a:lnTo>
                    <a:lnTo>
                      <a:pt x="f1" y="f5"/>
                    </a:lnTo>
                    <a:lnTo>
                      <a:pt x="f1" y="f6"/>
                    </a:lnTo>
                    <a:lnTo>
                      <a:pt x="f4" y="f0"/>
                    </a:lnTo>
                    <a:lnTo>
                      <a:pt x="f0" y="f3"/>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6" name="Freeform 50">
                <a:extLst>
                  <a:ext uri="{FF2B5EF4-FFF2-40B4-BE49-F238E27FC236}">
                    <a16:creationId xmlns:a16="http://schemas.microsoft.com/office/drawing/2014/main" id="{15E92F2C-91AE-4A16-AD37-B6CFE713D3E2}"/>
                  </a:ext>
                </a:extLst>
              </p:cNvPr>
              <p:cNvSpPr/>
              <p:nvPr/>
            </p:nvSpPr>
            <p:spPr>
              <a:xfrm flipH="1">
                <a:off x="2758680" y="6396120"/>
                <a:ext cx="88560" cy="416160"/>
              </a:xfrm>
              <a:custGeom>
                <a:avLst/>
                <a:gdLst>
                  <a:gd name="f0" fmla="val 0"/>
                  <a:gd name="f1" fmla="val 56"/>
                  <a:gd name="f2" fmla="val 264"/>
                  <a:gd name="f3" fmla="val 3"/>
                  <a:gd name="f4" fmla="val 21"/>
                  <a:gd name="f5" fmla="val 200"/>
                  <a:gd name="f6" fmla="val 23"/>
                </a:gdLst>
                <a:ahLst/>
                <a:cxnLst>
                  <a:cxn ang="3cd4">
                    <a:pos x="hc" y="t"/>
                  </a:cxn>
                  <a:cxn ang="0">
                    <a:pos x="r" y="vc"/>
                  </a:cxn>
                  <a:cxn ang="cd4">
                    <a:pos x="hc" y="b"/>
                  </a:cxn>
                  <a:cxn ang="cd2">
                    <a:pos x="l" y="vc"/>
                  </a:cxn>
                </a:cxnLst>
                <a:rect l="l" t="t" r="r" b="b"/>
                <a:pathLst>
                  <a:path w="56" h="264">
                    <a:moveTo>
                      <a:pt x="f0" y="f3"/>
                    </a:moveTo>
                    <a:lnTo>
                      <a:pt x="f0" y="f2"/>
                    </a:lnTo>
                    <a:lnTo>
                      <a:pt x="f4" y="f2"/>
                    </a:lnTo>
                    <a:lnTo>
                      <a:pt x="f1" y="f5"/>
                    </a:lnTo>
                    <a:lnTo>
                      <a:pt x="f1" y="f6"/>
                    </a:lnTo>
                    <a:lnTo>
                      <a:pt x="f4" y="f0"/>
                    </a:lnTo>
                    <a:lnTo>
                      <a:pt x="f0" y="f3"/>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pic>
        <p:nvPicPr>
          <p:cNvPr id="107" name="Picture 2">
            <a:extLst>
              <a:ext uri="{FF2B5EF4-FFF2-40B4-BE49-F238E27FC236}">
                <a16:creationId xmlns:a16="http://schemas.microsoft.com/office/drawing/2014/main" id="{FBDA7E12-3126-42DB-AF13-B6B2B271146E}"/>
              </a:ext>
            </a:extLst>
          </p:cNvPr>
          <p:cNvPicPr>
            <a:picLocks noChangeAspect="1"/>
          </p:cNvPicPr>
          <p:nvPr/>
        </p:nvPicPr>
        <p:blipFill>
          <a:blip r:embed="rId3">
            <a:lum/>
            <a:alphaModFix/>
          </a:blip>
          <a:srcRect/>
          <a:stretch>
            <a:fillRect/>
          </a:stretch>
        </p:blipFill>
        <p:spPr>
          <a:xfrm>
            <a:off x="-4544280" y="462240"/>
            <a:ext cx="930600" cy="930600"/>
          </a:xfrm>
          <a:prstGeom prst="rect">
            <a:avLst/>
          </a:prstGeom>
          <a:noFill/>
          <a:ln>
            <a:noFill/>
          </a:ln>
        </p:spPr>
      </p:pic>
      <p:pic>
        <p:nvPicPr>
          <p:cNvPr id="108" name="Picture 18">
            <a:extLst>
              <a:ext uri="{FF2B5EF4-FFF2-40B4-BE49-F238E27FC236}">
                <a16:creationId xmlns:a16="http://schemas.microsoft.com/office/drawing/2014/main" id="{556B1FDB-3707-4A11-B5D7-4C10732F4177}"/>
              </a:ext>
            </a:extLst>
          </p:cNvPr>
          <p:cNvPicPr>
            <a:picLocks noChangeAspect="1"/>
          </p:cNvPicPr>
          <p:nvPr/>
        </p:nvPicPr>
        <p:blipFill>
          <a:blip r:embed="rId4">
            <a:lum/>
            <a:alphaModFix/>
          </a:blip>
          <a:srcRect/>
          <a:stretch>
            <a:fillRect/>
          </a:stretch>
        </p:blipFill>
        <p:spPr>
          <a:xfrm>
            <a:off x="177480" y="28080"/>
            <a:ext cx="636120" cy="1056959"/>
          </a:xfrm>
          <a:prstGeom prst="rect">
            <a:avLst/>
          </a:prstGeom>
          <a:noFill/>
          <a:ln>
            <a:noFill/>
          </a:ln>
        </p:spPr>
      </p:pic>
      <p:grpSp>
        <p:nvGrpSpPr>
          <p:cNvPr id="109" name="Group 142">
            <a:extLst>
              <a:ext uri="{FF2B5EF4-FFF2-40B4-BE49-F238E27FC236}">
                <a16:creationId xmlns:a16="http://schemas.microsoft.com/office/drawing/2014/main" id="{88F2370C-F3F7-47F6-A941-DF5556DCBC95}"/>
              </a:ext>
            </a:extLst>
          </p:cNvPr>
          <p:cNvGrpSpPr/>
          <p:nvPr/>
        </p:nvGrpSpPr>
        <p:grpSpPr>
          <a:xfrm>
            <a:off x="2529360" y="6697440"/>
            <a:ext cx="286920" cy="892079"/>
            <a:chOff x="2529360" y="6697440"/>
            <a:chExt cx="286920" cy="892079"/>
          </a:xfrm>
        </p:grpSpPr>
        <p:grpSp>
          <p:nvGrpSpPr>
            <p:cNvPr id="110" name="Group 37">
              <a:extLst>
                <a:ext uri="{FF2B5EF4-FFF2-40B4-BE49-F238E27FC236}">
                  <a16:creationId xmlns:a16="http://schemas.microsoft.com/office/drawing/2014/main" id="{46199121-DF05-4A0A-911B-951DC0147D94}"/>
                </a:ext>
              </a:extLst>
            </p:cNvPr>
            <p:cNvGrpSpPr/>
            <p:nvPr/>
          </p:nvGrpSpPr>
          <p:grpSpPr>
            <a:xfrm>
              <a:off x="2529360" y="6697440"/>
              <a:ext cx="286920" cy="892079"/>
              <a:chOff x="2529360" y="6697440"/>
              <a:chExt cx="286920" cy="892079"/>
            </a:xfrm>
          </p:grpSpPr>
          <p:sp>
            <p:nvSpPr>
              <p:cNvPr id="111" name="Line 38">
                <a:extLst>
                  <a:ext uri="{FF2B5EF4-FFF2-40B4-BE49-F238E27FC236}">
                    <a16:creationId xmlns:a16="http://schemas.microsoft.com/office/drawing/2014/main" id="{26281E45-9F9F-4945-8C12-9980467D6F85}"/>
                  </a:ext>
                </a:extLst>
              </p:cNvPr>
              <p:cNvSpPr/>
              <p:nvPr/>
            </p:nvSpPr>
            <p:spPr>
              <a:xfrm>
                <a:off x="2540160" y="7135200"/>
                <a:ext cx="0" cy="454319"/>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2" name="Line 39">
                <a:extLst>
                  <a:ext uri="{FF2B5EF4-FFF2-40B4-BE49-F238E27FC236}">
                    <a16:creationId xmlns:a16="http://schemas.microsoft.com/office/drawing/2014/main" id="{14262745-A706-407A-9D23-290BFE121113}"/>
                  </a:ext>
                </a:extLst>
              </p:cNvPr>
              <p:cNvSpPr/>
              <p:nvPr/>
            </p:nvSpPr>
            <p:spPr>
              <a:xfrm>
                <a:off x="2808720" y="7135200"/>
                <a:ext cx="0" cy="454319"/>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3" name="Freeform 41">
                <a:extLst>
                  <a:ext uri="{FF2B5EF4-FFF2-40B4-BE49-F238E27FC236}">
                    <a16:creationId xmlns:a16="http://schemas.microsoft.com/office/drawing/2014/main" id="{B9A9517B-071A-4512-9E79-D349CC7CEBD1}"/>
                  </a:ext>
                </a:extLst>
              </p:cNvPr>
              <p:cNvSpPr/>
              <p:nvPr/>
            </p:nvSpPr>
            <p:spPr>
              <a:xfrm>
                <a:off x="2529360" y="6697440"/>
                <a:ext cx="286920" cy="59508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114" name="Group 144">
              <a:extLst>
                <a:ext uri="{FF2B5EF4-FFF2-40B4-BE49-F238E27FC236}">
                  <a16:creationId xmlns:a16="http://schemas.microsoft.com/office/drawing/2014/main" id="{6B4F3DF9-ECBE-4AF1-9918-DFD3BEB2A1A9}"/>
                </a:ext>
              </a:extLst>
            </p:cNvPr>
            <p:cNvGrpSpPr/>
            <p:nvPr/>
          </p:nvGrpSpPr>
          <p:grpSpPr>
            <a:xfrm>
              <a:off x="2561399" y="6901200"/>
              <a:ext cx="218521" cy="222120"/>
              <a:chOff x="2561399" y="6901200"/>
              <a:chExt cx="218521" cy="222120"/>
            </a:xfrm>
          </p:grpSpPr>
          <p:sp>
            <p:nvSpPr>
              <p:cNvPr id="115" name="Freeform 29">
                <a:extLst>
                  <a:ext uri="{FF2B5EF4-FFF2-40B4-BE49-F238E27FC236}">
                    <a16:creationId xmlns:a16="http://schemas.microsoft.com/office/drawing/2014/main" id="{8C9C66CA-D10A-49DC-A428-E6123D634B05}"/>
                  </a:ext>
                </a:extLst>
              </p:cNvPr>
              <p:cNvSpPr/>
              <p:nvPr/>
            </p:nvSpPr>
            <p:spPr>
              <a:xfrm flipH="1">
                <a:off x="2685240" y="6901200"/>
                <a:ext cx="94680" cy="186120"/>
              </a:xfrm>
              <a:custGeom>
                <a:avLst/>
                <a:gdLst>
                  <a:gd name="f0" fmla="val 0"/>
                  <a:gd name="f1" fmla="val 118"/>
                  <a:gd name="f2" fmla="val 122"/>
                  <a:gd name="f3" fmla="val 79"/>
                  <a:gd name="f4" fmla="val 113"/>
                  <a:gd name="f5" fmla="val 74"/>
                  <a:gd name="f6" fmla="val 117"/>
                  <a:gd name="f7" fmla="val 68"/>
                  <a:gd name="f8" fmla="val 120"/>
                  <a:gd name="f9" fmla="val 62"/>
                  <a:gd name="f10" fmla="val 58"/>
                  <a:gd name="f11" fmla="val 54"/>
                  <a:gd name="f12" fmla="val 45"/>
                  <a:gd name="f13" fmla="val 37"/>
                  <a:gd name="f14" fmla="val 121"/>
                  <a:gd name="f15" fmla="val 33"/>
                  <a:gd name="f16" fmla="val 30"/>
                  <a:gd name="f17" fmla="val 26"/>
                  <a:gd name="f18" fmla="val 115"/>
                  <a:gd name="f19" fmla="val 23"/>
                  <a:gd name="f20" fmla="val 111"/>
                  <a:gd name="f21" fmla="val 20"/>
                  <a:gd name="f22" fmla="val 100"/>
                  <a:gd name="f23" fmla="val 18"/>
                  <a:gd name="f24" fmla="val 90"/>
                  <a:gd name="f25" fmla="val 15"/>
                  <a:gd name="f26" fmla="val 76"/>
                  <a:gd name="f27" fmla="val 14"/>
                  <a:gd name="f28" fmla="val 70"/>
                  <a:gd name="f29" fmla="val 10"/>
                  <a:gd name="f30" fmla="val 4"/>
                  <a:gd name="f31" fmla="val 52"/>
                  <a:gd name="f32" fmla="val 2"/>
                  <a:gd name="f33" fmla="val 41"/>
                  <a:gd name="f34" fmla="val 32"/>
                  <a:gd name="f35" fmla="val 3"/>
                  <a:gd name="f36" fmla="val 31"/>
                  <a:gd name="f37" fmla="val 6"/>
                  <a:gd name="f38" fmla="val 7"/>
                  <a:gd name="f39" fmla="val 34"/>
                  <a:gd name="f40" fmla="val 22"/>
                  <a:gd name="f41" fmla="val 59"/>
                  <a:gd name="f42" fmla="val 29"/>
                  <a:gd name="f43" fmla="val 55"/>
                  <a:gd name="f44" fmla="val 27"/>
                  <a:gd name="f45" fmla="val 8"/>
                  <a:gd name="f46" fmla="val 35"/>
                  <a:gd name="f47" fmla="val 11"/>
                  <a:gd name="f48" fmla="val 49"/>
                  <a:gd name="f49" fmla="val 51"/>
                  <a:gd name="f50" fmla="val 42"/>
                  <a:gd name="f51" fmla="val 43"/>
                  <a:gd name="f52" fmla="val 48"/>
                  <a:gd name="f53" fmla="val 46"/>
                  <a:gd name="f54" fmla="val 24"/>
                  <a:gd name="f55" fmla="val 50"/>
                  <a:gd name="f56" fmla="val 1"/>
                  <a:gd name="f57" fmla="val 57"/>
                  <a:gd name="f58" fmla="val 60"/>
                  <a:gd name="f59" fmla="val 56"/>
                  <a:gd name="f60" fmla="val 77"/>
                  <a:gd name="f61" fmla="val 13"/>
                  <a:gd name="f62" fmla="val 80"/>
                  <a:gd name="f63" fmla="val 85"/>
                  <a:gd name="f64" fmla="val 87"/>
                  <a:gd name="f65" fmla="val 88"/>
                  <a:gd name="f66" fmla="val 17"/>
                  <a:gd name="f67" fmla="val 21"/>
                  <a:gd name="f68" fmla="val 44"/>
                  <a:gd name="f69" fmla="val 72"/>
                  <a:gd name="f70" fmla="val 66"/>
                  <a:gd name="f71" fmla="val 73"/>
                  <a:gd name="f72" fmla="val 83"/>
                  <a:gd name="f73" fmla="val 81"/>
                  <a:gd name="f74" fmla="val 84"/>
                  <a:gd name="f75" fmla="val 82"/>
                  <a:gd name="f76" fmla="val 75"/>
                  <a:gd name="f77" fmla="val 106"/>
                  <a:gd name="f78" fmla="val 108"/>
                  <a:gd name="f79" fmla="val 116"/>
                  <a:gd name="f80" fmla="val 86"/>
                  <a:gd name="f81" fmla="val 95"/>
                  <a:gd name="f82" fmla="val 94"/>
                  <a:gd name="f83" fmla="val 101"/>
                </a:gdLst>
                <a:ahLst/>
                <a:cxnLst>
                  <a:cxn ang="3cd4">
                    <a:pos x="hc" y="t"/>
                  </a:cxn>
                  <a:cxn ang="0">
                    <a:pos x="r" y="vc"/>
                  </a:cxn>
                  <a:cxn ang="cd4">
                    <a:pos x="hc" y="b"/>
                  </a:cxn>
                  <a:cxn ang="cd2">
                    <a:pos x="l" y="vc"/>
                  </a:cxn>
                </a:cxnLst>
                <a:rect l="l" t="t" r="r" b="b"/>
                <a:pathLst>
                  <a:path w="118" h="122">
                    <a:moveTo>
                      <a:pt x="f3" y="f4"/>
                    </a:moveTo>
                    <a:lnTo>
                      <a:pt x="f3" y="f4"/>
                    </a:lnTo>
                    <a:lnTo>
                      <a:pt x="f5" y="f6"/>
                    </a:lnTo>
                    <a:lnTo>
                      <a:pt x="f7" y="f8"/>
                    </a:lnTo>
                    <a:lnTo>
                      <a:pt x="f9" y="f2"/>
                    </a:lnTo>
                    <a:lnTo>
                      <a:pt x="f10" y="f2"/>
                    </a:lnTo>
                    <a:lnTo>
                      <a:pt x="f11" y="f2"/>
                    </a:lnTo>
                    <a:lnTo>
                      <a:pt x="f11" y="f2"/>
                    </a:lnTo>
                    <a:lnTo>
                      <a:pt x="f12" y="f2"/>
                    </a:lnTo>
                    <a:lnTo>
                      <a:pt x="f13" y="f14"/>
                    </a:lnTo>
                    <a:lnTo>
                      <a:pt x="f15" y="f14"/>
                    </a:lnTo>
                    <a:lnTo>
                      <a:pt x="f16" y="f1"/>
                    </a:lnTo>
                    <a:lnTo>
                      <a:pt x="f17" y="f18"/>
                    </a:lnTo>
                    <a:lnTo>
                      <a:pt x="f19" y="f20"/>
                    </a:lnTo>
                    <a:lnTo>
                      <a:pt x="f19" y="f20"/>
                    </a:lnTo>
                    <a:lnTo>
                      <a:pt x="f21" y="f22"/>
                    </a:lnTo>
                    <a:lnTo>
                      <a:pt x="f23" y="f24"/>
                    </a:lnTo>
                    <a:lnTo>
                      <a:pt x="f25" y="f26"/>
                    </a:lnTo>
                    <a:lnTo>
                      <a:pt x="f25" y="f26"/>
                    </a:lnTo>
                    <a:lnTo>
                      <a:pt x="f27" y="f28"/>
                    </a:lnTo>
                    <a:lnTo>
                      <a:pt x="f29" y="f9"/>
                    </a:lnTo>
                    <a:lnTo>
                      <a:pt x="f29" y="f9"/>
                    </a:lnTo>
                    <a:lnTo>
                      <a:pt x="f30" y="f31"/>
                    </a:lnTo>
                    <a:lnTo>
                      <a:pt x="f32" y="f12"/>
                    </a:lnTo>
                    <a:lnTo>
                      <a:pt x="f0" y="f33"/>
                    </a:lnTo>
                    <a:lnTo>
                      <a:pt x="f0" y="f33"/>
                    </a:lnTo>
                    <a:lnTo>
                      <a:pt x="f0" y="f13"/>
                    </a:lnTo>
                    <a:lnTo>
                      <a:pt x="f32" y="f34"/>
                    </a:lnTo>
                    <a:lnTo>
                      <a:pt x="f35" y="f36"/>
                    </a:lnTo>
                    <a:lnTo>
                      <a:pt x="f30" y="f36"/>
                    </a:lnTo>
                    <a:lnTo>
                      <a:pt x="f37" y="f34"/>
                    </a:lnTo>
                    <a:lnTo>
                      <a:pt x="f38" y="f39"/>
                    </a:lnTo>
                    <a:lnTo>
                      <a:pt x="f38" y="f39"/>
                    </a:lnTo>
                    <a:lnTo>
                      <a:pt x="f40" y="f10"/>
                    </a:lnTo>
                    <a:lnTo>
                      <a:pt x="f40" y="f10"/>
                    </a:lnTo>
                    <a:lnTo>
                      <a:pt x="f19" y="f41"/>
                    </a:lnTo>
                    <a:lnTo>
                      <a:pt x="f17" y="f41"/>
                    </a:lnTo>
                    <a:lnTo>
                      <a:pt x="f42" y="f41"/>
                    </a:lnTo>
                    <a:lnTo>
                      <a:pt x="f16" y="f43"/>
                    </a:lnTo>
                    <a:lnTo>
                      <a:pt x="f16" y="f43"/>
                    </a:lnTo>
                    <a:lnTo>
                      <a:pt x="f17" y="f25"/>
                    </a:lnTo>
                    <a:lnTo>
                      <a:pt x="f17" y="f25"/>
                    </a:lnTo>
                    <a:lnTo>
                      <a:pt x="f44" y="f45"/>
                    </a:lnTo>
                    <a:lnTo>
                      <a:pt x="f42" y="f37"/>
                    </a:lnTo>
                    <a:lnTo>
                      <a:pt x="f16" y="f37"/>
                    </a:lnTo>
                    <a:lnTo>
                      <a:pt x="f16" y="f37"/>
                    </a:lnTo>
                    <a:lnTo>
                      <a:pt x="f39" y="f37"/>
                    </a:lnTo>
                    <a:lnTo>
                      <a:pt x="f46" y="f45"/>
                    </a:lnTo>
                    <a:lnTo>
                      <a:pt x="f13" y="f47"/>
                    </a:lnTo>
                    <a:lnTo>
                      <a:pt x="f13" y="f47"/>
                    </a:lnTo>
                    <a:lnTo>
                      <a:pt x="f33" y="f48"/>
                    </a:lnTo>
                    <a:lnTo>
                      <a:pt x="f33" y="f48"/>
                    </a:lnTo>
                    <a:lnTo>
                      <a:pt x="f33" y="f49"/>
                    </a:lnTo>
                    <a:lnTo>
                      <a:pt x="f50" y="f31"/>
                    </a:lnTo>
                    <a:lnTo>
                      <a:pt x="f51" y="f31"/>
                    </a:lnTo>
                    <a:lnTo>
                      <a:pt x="f12" y="f52"/>
                    </a:lnTo>
                    <a:lnTo>
                      <a:pt x="f12" y="f52"/>
                    </a:lnTo>
                    <a:lnTo>
                      <a:pt x="f53" y="f54"/>
                    </a:lnTo>
                    <a:lnTo>
                      <a:pt x="f48" y="f30"/>
                    </a:lnTo>
                    <a:lnTo>
                      <a:pt x="f48" y="f30"/>
                    </a:lnTo>
                    <a:lnTo>
                      <a:pt x="f55" y="f56"/>
                    </a:lnTo>
                    <a:lnTo>
                      <a:pt x="f11" y="f0"/>
                    </a:lnTo>
                    <a:lnTo>
                      <a:pt x="f57" y="f0"/>
                    </a:lnTo>
                    <a:lnTo>
                      <a:pt x="f10" y="f56"/>
                    </a:lnTo>
                    <a:lnTo>
                      <a:pt x="f58" y="f35"/>
                    </a:lnTo>
                    <a:lnTo>
                      <a:pt x="f58" y="f38"/>
                    </a:lnTo>
                    <a:lnTo>
                      <a:pt x="f58" y="f38"/>
                    </a:lnTo>
                    <a:lnTo>
                      <a:pt x="f59" y="f48"/>
                    </a:lnTo>
                    <a:lnTo>
                      <a:pt x="f59" y="f48"/>
                    </a:lnTo>
                    <a:lnTo>
                      <a:pt x="f59" y="f49"/>
                    </a:lnTo>
                    <a:lnTo>
                      <a:pt x="f10" y="f31"/>
                    </a:lnTo>
                    <a:lnTo>
                      <a:pt x="f58" y="f49"/>
                    </a:lnTo>
                    <a:lnTo>
                      <a:pt x="f9" y="f48"/>
                    </a:lnTo>
                    <a:lnTo>
                      <a:pt x="f9" y="f48"/>
                    </a:lnTo>
                    <a:lnTo>
                      <a:pt x="f60" y="f27"/>
                    </a:lnTo>
                    <a:lnTo>
                      <a:pt x="f60" y="f27"/>
                    </a:lnTo>
                    <a:lnTo>
                      <a:pt x="f3" y="f61"/>
                    </a:lnTo>
                    <a:lnTo>
                      <a:pt x="f62" y="f47"/>
                    </a:lnTo>
                    <a:lnTo>
                      <a:pt x="f63" y="f47"/>
                    </a:lnTo>
                    <a:lnTo>
                      <a:pt x="f64" y="f61"/>
                    </a:lnTo>
                    <a:lnTo>
                      <a:pt x="f65" y="f27"/>
                    </a:lnTo>
                    <a:lnTo>
                      <a:pt x="f65" y="f66"/>
                    </a:lnTo>
                    <a:lnTo>
                      <a:pt x="f64" y="f67"/>
                    </a:lnTo>
                    <a:lnTo>
                      <a:pt x="f64" y="f67"/>
                    </a:lnTo>
                    <a:lnTo>
                      <a:pt x="f3" y="f68"/>
                    </a:lnTo>
                    <a:lnTo>
                      <a:pt x="f69" y="f9"/>
                    </a:lnTo>
                    <a:lnTo>
                      <a:pt x="f69" y="f9"/>
                    </a:lnTo>
                    <a:lnTo>
                      <a:pt x="f69" y="f70"/>
                    </a:lnTo>
                    <a:lnTo>
                      <a:pt x="f69" y="f69"/>
                    </a:lnTo>
                    <a:lnTo>
                      <a:pt x="f71" y="f26"/>
                    </a:lnTo>
                    <a:lnTo>
                      <a:pt x="f5" y="f62"/>
                    </a:lnTo>
                    <a:lnTo>
                      <a:pt x="f5" y="f62"/>
                    </a:lnTo>
                    <a:lnTo>
                      <a:pt x="f60" y="f72"/>
                    </a:lnTo>
                    <a:lnTo>
                      <a:pt x="f73" y="f74"/>
                    </a:lnTo>
                    <a:lnTo>
                      <a:pt x="f74" y="f74"/>
                    </a:lnTo>
                    <a:lnTo>
                      <a:pt x="f65" y="f75"/>
                    </a:lnTo>
                    <a:lnTo>
                      <a:pt x="f65" y="f75"/>
                    </a:lnTo>
                    <a:lnTo>
                      <a:pt x="f22" y="f76"/>
                    </a:lnTo>
                    <a:lnTo>
                      <a:pt x="f77" y="f69"/>
                    </a:lnTo>
                    <a:lnTo>
                      <a:pt x="f78" y="f69"/>
                    </a:lnTo>
                    <a:lnTo>
                      <a:pt x="f20" y="f71"/>
                    </a:lnTo>
                    <a:lnTo>
                      <a:pt x="f20" y="f71"/>
                    </a:lnTo>
                    <a:lnTo>
                      <a:pt x="f79" y="f26"/>
                    </a:lnTo>
                    <a:lnTo>
                      <a:pt x="f1" y="f62"/>
                    </a:lnTo>
                    <a:lnTo>
                      <a:pt x="f79" y="f75"/>
                    </a:lnTo>
                    <a:lnTo>
                      <a:pt x="f18" y="f72"/>
                    </a:lnTo>
                    <a:lnTo>
                      <a:pt x="f78" y="f80"/>
                    </a:lnTo>
                    <a:lnTo>
                      <a:pt x="f78" y="f80"/>
                    </a:lnTo>
                    <a:lnTo>
                      <a:pt x="f22" y="f24"/>
                    </a:lnTo>
                    <a:lnTo>
                      <a:pt x="f81" y="f82"/>
                    </a:lnTo>
                    <a:lnTo>
                      <a:pt x="f65" y="f83"/>
                    </a:lnTo>
                    <a:lnTo>
                      <a:pt x="f65" y="f83"/>
                    </a:lnTo>
                    <a:lnTo>
                      <a:pt x="f3" y="f4"/>
                    </a:lnTo>
                    <a:lnTo>
                      <a:pt x="f3" y="f4"/>
                    </a:lnTo>
                    <a:close/>
                  </a:path>
                </a:pathLst>
              </a:custGeom>
              <a:solidFill>
                <a:srgbClr val="000000"/>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6" name="Freeform 29">
                <a:extLst>
                  <a:ext uri="{FF2B5EF4-FFF2-40B4-BE49-F238E27FC236}">
                    <a16:creationId xmlns:a16="http://schemas.microsoft.com/office/drawing/2014/main" id="{EB7D34CF-3E6C-4B6D-8BAF-6991A6B0B6DE}"/>
                  </a:ext>
                </a:extLst>
              </p:cNvPr>
              <p:cNvSpPr/>
              <p:nvPr/>
            </p:nvSpPr>
            <p:spPr>
              <a:xfrm>
                <a:off x="2561399" y="6928920"/>
                <a:ext cx="111240" cy="194400"/>
              </a:xfrm>
              <a:custGeom>
                <a:avLst/>
                <a:gdLst>
                  <a:gd name="f0" fmla="val 0"/>
                  <a:gd name="f1" fmla="val 118"/>
                  <a:gd name="f2" fmla="val 122"/>
                  <a:gd name="f3" fmla="val 79"/>
                  <a:gd name="f4" fmla="val 113"/>
                  <a:gd name="f5" fmla="val 74"/>
                  <a:gd name="f6" fmla="val 117"/>
                  <a:gd name="f7" fmla="val 68"/>
                  <a:gd name="f8" fmla="val 120"/>
                  <a:gd name="f9" fmla="val 62"/>
                  <a:gd name="f10" fmla="val 58"/>
                  <a:gd name="f11" fmla="val 54"/>
                  <a:gd name="f12" fmla="val 45"/>
                  <a:gd name="f13" fmla="val 37"/>
                  <a:gd name="f14" fmla="val 121"/>
                  <a:gd name="f15" fmla="val 33"/>
                  <a:gd name="f16" fmla="val 30"/>
                  <a:gd name="f17" fmla="val 26"/>
                  <a:gd name="f18" fmla="val 115"/>
                  <a:gd name="f19" fmla="val 23"/>
                  <a:gd name="f20" fmla="val 111"/>
                  <a:gd name="f21" fmla="val 20"/>
                  <a:gd name="f22" fmla="val 100"/>
                  <a:gd name="f23" fmla="val 18"/>
                  <a:gd name="f24" fmla="val 90"/>
                  <a:gd name="f25" fmla="val 15"/>
                  <a:gd name="f26" fmla="val 76"/>
                  <a:gd name="f27" fmla="val 14"/>
                  <a:gd name="f28" fmla="val 70"/>
                  <a:gd name="f29" fmla="val 10"/>
                  <a:gd name="f30" fmla="val 4"/>
                  <a:gd name="f31" fmla="val 52"/>
                  <a:gd name="f32" fmla="val 2"/>
                  <a:gd name="f33" fmla="val 41"/>
                  <a:gd name="f34" fmla="val 32"/>
                  <a:gd name="f35" fmla="val 3"/>
                  <a:gd name="f36" fmla="val 31"/>
                  <a:gd name="f37" fmla="val 6"/>
                  <a:gd name="f38" fmla="val 7"/>
                  <a:gd name="f39" fmla="val 34"/>
                  <a:gd name="f40" fmla="val 22"/>
                  <a:gd name="f41" fmla="val 59"/>
                  <a:gd name="f42" fmla="val 29"/>
                  <a:gd name="f43" fmla="val 55"/>
                  <a:gd name="f44" fmla="val 27"/>
                  <a:gd name="f45" fmla="val 8"/>
                  <a:gd name="f46" fmla="val 35"/>
                  <a:gd name="f47" fmla="val 11"/>
                  <a:gd name="f48" fmla="val 49"/>
                  <a:gd name="f49" fmla="val 51"/>
                  <a:gd name="f50" fmla="val 42"/>
                  <a:gd name="f51" fmla="val 43"/>
                  <a:gd name="f52" fmla="val 48"/>
                  <a:gd name="f53" fmla="val 46"/>
                  <a:gd name="f54" fmla="val 24"/>
                  <a:gd name="f55" fmla="val 50"/>
                  <a:gd name="f56" fmla="val 1"/>
                  <a:gd name="f57" fmla="val 57"/>
                  <a:gd name="f58" fmla="val 60"/>
                  <a:gd name="f59" fmla="val 56"/>
                  <a:gd name="f60" fmla="val 77"/>
                  <a:gd name="f61" fmla="val 13"/>
                  <a:gd name="f62" fmla="val 80"/>
                  <a:gd name="f63" fmla="val 85"/>
                  <a:gd name="f64" fmla="val 87"/>
                  <a:gd name="f65" fmla="val 88"/>
                  <a:gd name="f66" fmla="val 17"/>
                  <a:gd name="f67" fmla="val 21"/>
                  <a:gd name="f68" fmla="val 44"/>
                  <a:gd name="f69" fmla="val 72"/>
                  <a:gd name="f70" fmla="val 66"/>
                  <a:gd name="f71" fmla="val 73"/>
                  <a:gd name="f72" fmla="val 83"/>
                  <a:gd name="f73" fmla="val 81"/>
                  <a:gd name="f74" fmla="val 84"/>
                  <a:gd name="f75" fmla="val 82"/>
                  <a:gd name="f76" fmla="val 75"/>
                  <a:gd name="f77" fmla="val 106"/>
                  <a:gd name="f78" fmla="val 108"/>
                  <a:gd name="f79" fmla="val 116"/>
                  <a:gd name="f80" fmla="val 86"/>
                  <a:gd name="f81" fmla="val 95"/>
                  <a:gd name="f82" fmla="val 94"/>
                  <a:gd name="f83" fmla="val 101"/>
                </a:gdLst>
                <a:ahLst/>
                <a:cxnLst>
                  <a:cxn ang="3cd4">
                    <a:pos x="hc" y="t"/>
                  </a:cxn>
                  <a:cxn ang="0">
                    <a:pos x="r" y="vc"/>
                  </a:cxn>
                  <a:cxn ang="cd4">
                    <a:pos x="hc" y="b"/>
                  </a:cxn>
                  <a:cxn ang="cd2">
                    <a:pos x="l" y="vc"/>
                  </a:cxn>
                </a:cxnLst>
                <a:rect l="l" t="t" r="r" b="b"/>
                <a:pathLst>
                  <a:path w="118" h="122">
                    <a:moveTo>
                      <a:pt x="f3" y="f4"/>
                    </a:moveTo>
                    <a:lnTo>
                      <a:pt x="f3" y="f4"/>
                    </a:lnTo>
                    <a:lnTo>
                      <a:pt x="f5" y="f6"/>
                    </a:lnTo>
                    <a:lnTo>
                      <a:pt x="f7" y="f8"/>
                    </a:lnTo>
                    <a:lnTo>
                      <a:pt x="f9" y="f2"/>
                    </a:lnTo>
                    <a:lnTo>
                      <a:pt x="f10" y="f2"/>
                    </a:lnTo>
                    <a:lnTo>
                      <a:pt x="f11" y="f2"/>
                    </a:lnTo>
                    <a:lnTo>
                      <a:pt x="f11" y="f2"/>
                    </a:lnTo>
                    <a:lnTo>
                      <a:pt x="f12" y="f2"/>
                    </a:lnTo>
                    <a:lnTo>
                      <a:pt x="f13" y="f14"/>
                    </a:lnTo>
                    <a:lnTo>
                      <a:pt x="f15" y="f14"/>
                    </a:lnTo>
                    <a:lnTo>
                      <a:pt x="f16" y="f1"/>
                    </a:lnTo>
                    <a:lnTo>
                      <a:pt x="f17" y="f18"/>
                    </a:lnTo>
                    <a:lnTo>
                      <a:pt x="f19" y="f20"/>
                    </a:lnTo>
                    <a:lnTo>
                      <a:pt x="f19" y="f20"/>
                    </a:lnTo>
                    <a:lnTo>
                      <a:pt x="f21" y="f22"/>
                    </a:lnTo>
                    <a:lnTo>
                      <a:pt x="f23" y="f24"/>
                    </a:lnTo>
                    <a:lnTo>
                      <a:pt x="f25" y="f26"/>
                    </a:lnTo>
                    <a:lnTo>
                      <a:pt x="f25" y="f26"/>
                    </a:lnTo>
                    <a:lnTo>
                      <a:pt x="f27" y="f28"/>
                    </a:lnTo>
                    <a:lnTo>
                      <a:pt x="f29" y="f9"/>
                    </a:lnTo>
                    <a:lnTo>
                      <a:pt x="f29" y="f9"/>
                    </a:lnTo>
                    <a:lnTo>
                      <a:pt x="f30" y="f31"/>
                    </a:lnTo>
                    <a:lnTo>
                      <a:pt x="f32" y="f12"/>
                    </a:lnTo>
                    <a:lnTo>
                      <a:pt x="f0" y="f33"/>
                    </a:lnTo>
                    <a:lnTo>
                      <a:pt x="f0" y="f33"/>
                    </a:lnTo>
                    <a:lnTo>
                      <a:pt x="f0" y="f13"/>
                    </a:lnTo>
                    <a:lnTo>
                      <a:pt x="f32" y="f34"/>
                    </a:lnTo>
                    <a:lnTo>
                      <a:pt x="f35" y="f36"/>
                    </a:lnTo>
                    <a:lnTo>
                      <a:pt x="f30" y="f36"/>
                    </a:lnTo>
                    <a:lnTo>
                      <a:pt x="f37" y="f34"/>
                    </a:lnTo>
                    <a:lnTo>
                      <a:pt x="f38" y="f39"/>
                    </a:lnTo>
                    <a:lnTo>
                      <a:pt x="f38" y="f39"/>
                    </a:lnTo>
                    <a:lnTo>
                      <a:pt x="f40" y="f10"/>
                    </a:lnTo>
                    <a:lnTo>
                      <a:pt x="f40" y="f10"/>
                    </a:lnTo>
                    <a:lnTo>
                      <a:pt x="f19" y="f41"/>
                    </a:lnTo>
                    <a:lnTo>
                      <a:pt x="f17" y="f41"/>
                    </a:lnTo>
                    <a:lnTo>
                      <a:pt x="f42" y="f41"/>
                    </a:lnTo>
                    <a:lnTo>
                      <a:pt x="f16" y="f43"/>
                    </a:lnTo>
                    <a:lnTo>
                      <a:pt x="f16" y="f43"/>
                    </a:lnTo>
                    <a:lnTo>
                      <a:pt x="f17" y="f25"/>
                    </a:lnTo>
                    <a:lnTo>
                      <a:pt x="f17" y="f25"/>
                    </a:lnTo>
                    <a:lnTo>
                      <a:pt x="f44" y="f45"/>
                    </a:lnTo>
                    <a:lnTo>
                      <a:pt x="f42" y="f37"/>
                    </a:lnTo>
                    <a:lnTo>
                      <a:pt x="f16" y="f37"/>
                    </a:lnTo>
                    <a:lnTo>
                      <a:pt x="f16" y="f37"/>
                    </a:lnTo>
                    <a:lnTo>
                      <a:pt x="f39" y="f37"/>
                    </a:lnTo>
                    <a:lnTo>
                      <a:pt x="f46" y="f45"/>
                    </a:lnTo>
                    <a:lnTo>
                      <a:pt x="f13" y="f47"/>
                    </a:lnTo>
                    <a:lnTo>
                      <a:pt x="f13" y="f47"/>
                    </a:lnTo>
                    <a:lnTo>
                      <a:pt x="f33" y="f48"/>
                    </a:lnTo>
                    <a:lnTo>
                      <a:pt x="f33" y="f48"/>
                    </a:lnTo>
                    <a:lnTo>
                      <a:pt x="f33" y="f49"/>
                    </a:lnTo>
                    <a:lnTo>
                      <a:pt x="f50" y="f31"/>
                    </a:lnTo>
                    <a:lnTo>
                      <a:pt x="f51" y="f31"/>
                    </a:lnTo>
                    <a:lnTo>
                      <a:pt x="f12" y="f52"/>
                    </a:lnTo>
                    <a:lnTo>
                      <a:pt x="f12" y="f52"/>
                    </a:lnTo>
                    <a:lnTo>
                      <a:pt x="f53" y="f54"/>
                    </a:lnTo>
                    <a:lnTo>
                      <a:pt x="f48" y="f30"/>
                    </a:lnTo>
                    <a:lnTo>
                      <a:pt x="f48" y="f30"/>
                    </a:lnTo>
                    <a:lnTo>
                      <a:pt x="f55" y="f56"/>
                    </a:lnTo>
                    <a:lnTo>
                      <a:pt x="f11" y="f0"/>
                    </a:lnTo>
                    <a:lnTo>
                      <a:pt x="f57" y="f0"/>
                    </a:lnTo>
                    <a:lnTo>
                      <a:pt x="f10" y="f56"/>
                    </a:lnTo>
                    <a:lnTo>
                      <a:pt x="f58" y="f35"/>
                    </a:lnTo>
                    <a:lnTo>
                      <a:pt x="f58" y="f38"/>
                    </a:lnTo>
                    <a:lnTo>
                      <a:pt x="f58" y="f38"/>
                    </a:lnTo>
                    <a:lnTo>
                      <a:pt x="f59" y="f48"/>
                    </a:lnTo>
                    <a:lnTo>
                      <a:pt x="f59" y="f48"/>
                    </a:lnTo>
                    <a:lnTo>
                      <a:pt x="f59" y="f49"/>
                    </a:lnTo>
                    <a:lnTo>
                      <a:pt x="f10" y="f31"/>
                    </a:lnTo>
                    <a:lnTo>
                      <a:pt x="f58" y="f49"/>
                    </a:lnTo>
                    <a:lnTo>
                      <a:pt x="f9" y="f48"/>
                    </a:lnTo>
                    <a:lnTo>
                      <a:pt x="f9" y="f48"/>
                    </a:lnTo>
                    <a:lnTo>
                      <a:pt x="f60" y="f27"/>
                    </a:lnTo>
                    <a:lnTo>
                      <a:pt x="f60" y="f27"/>
                    </a:lnTo>
                    <a:lnTo>
                      <a:pt x="f3" y="f61"/>
                    </a:lnTo>
                    <a:lnTo>
                      <a:pt x="f62" y="f47"/>
                    </a:lnTo>
                    <a:lnTo>
                      <a:pt x="f63" y="f47"/>
                    </a:lnTo>
                    <a:lnTo>
                      <a:pt x="f64" y="f61"/>
                    </a:lnTo>
                    <a:lnTo>
                      <a:pt x="f65" y="f27"/>
                    </a:lnTo>
                    <a:lnTo>
                      <a:pt x="f65" y="f66"/>
                    </a:lnTo>
                    <a:lnTo>
                      <a:pt x="f64" y="f67"/>
                    </a:lnTo>
                    <a:lnTo>
                      <a:pt x="f64" y="f67"/>
                    </a:lnTo>
                    <a:lnTo>
                      <a:pt x="f3" y="f68"/>
                    </a:lnTo>
                    <a:lnTo>
                      <a:pt x="f69" y="f9"/>
                    </a:lnTo>
                    <a:lnTo>
                      <a:pt x="f69" y="f9"/>
                    </a:lnTo>
                    <a:lnTo>
                      <a:pt x="f69" y="f70"/>
                    </a:lnTo>
                    <a:lnTo>
                      <a:pt x="f69" y="f69"/>
                    </a:lnTo>
                    <a:lnTo>
                      <a:pt x="f71" y="f26"/>
                    </a:lnTo>
                    <a:lnTo>
                      <a:pt x="f5" y="f62"/>
                    </a:lnTo>
                    <a:lnTo>
                      <a:pt x="f5" y="f62"/>
                    </a:lnTo>
                    <a:lnTo>
                      <a:pt x="f60" y="f72"/>
                    </a:lnTo>
                    <a:lnTo>
                      <a:pt x="f73" y="f74"/>
                    </a:lnTo>
                    <a:lnTo>
                      <a:pt x="f74" y="f74"/>
                    </a:lnTo>
                    <a:lnTo>
                      <a:pt x="f65" y="f75"/>
                    </a:lnTo>
                    <a:lnTo>
                      <a:pt x="f65" y="f75"/>
                    </a:lnTo>
                    <a:lnTo>
                      <a:pt x="f22" y="f76"/>
                    </a:lnTo>
                    <a:lnTo>
                      <a:pt x="f77" y="f69"/>
                    </a:lnTo>
                    <a:lnTo>
                      <a:pt x="f78" y="f69"/>
                    </a:lnTo>
                    <a:lnTo>
                      <a:pt x="f20" y="f71"/>
                    </a:lnTo>
                    <a:lnTo>
                      <a:pt x="f20" y="f71"/>
                    </a:lnTo>
                    <a:lnTo>
                      <a:pt x="f79" y="f26"/>
                    </a:lnTo>
                    <a:lnTo>
                      <a:pt x="f1" y="f62"/>
                    </a:lnTo>
                    <a:lnTo>
                      <a:pt x="f79" y="f75"/>
                    </a:lnTo>
                    <a:lnTo>
                      <a:pt x="f18" y="f72"/>
                    </a:lnTo>
                    <a:lnTo>
                      <a:pt x="f78" y="f80"/>
                    </a:lnTo>
                    <a:lnTo>
                      <a:pt x="f78" y="f80"/>
                    </a:lnTo>
                    <a:lnTo>
                      <a:pt x="f22" y="f24"/>
                    </a:lnTo>
                    <a:lnTo>
                      <a:pt x="f81" y="f82"/>
                    </a:lnTo>
                    <a:lnTo>
                      <a:pt x="f65" y="f83"/>
                    </a:lnTo>
                    <a:lnTo>
                      <a:pt x="f65" y="f83"/>
                    </a:lnTo>
                    <a:lnTo>
                      <a:pt x="f3" y="f4"/>
                    </a:lnTo>
                    <a:lnTo>
                      <a:pt x="f3" y="f4"/>
                    </a:lnTo>
                    <a:close/>
                  </a:path>
                </a:pathLst>
              </a:custGeom>
              <a:solidFill>
                <a:srgbClr val="000000"/>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sp>
        <p:nvSpPr>
          <p:cNvPr id="117" name="AutoShape 28">
            <a:extLst>
              <a:ext uri="{FF2B5EF4-FFF2-40B4-BE49-F238E27FC236}">
                <a16:creationId xmlns:a16="http://schemas.microsoft.com/office/drawing/2014/main" id="{5CFE92DF-C543-4286-B247-836CCBDB27D3}"/>
              </a:ext>
            </a:extLst>
          </p:cNvPr>
          <p:cNvSpPr/>
          <p:nvPr/>
        </p:nvSpPr>
        <p:spPr>
          <a:xfrm>
            <a:off x="3291839" y="7061400"/>
            <a:ext cx="323640" cy="568080"/>
          </a:xfrm>
          <a:custGeom>
            <a:avLst>
              <a:gd name="f0" fmla="val 0"/>
            </a:avLst>
            <a:gdLst>
              <a:gd name="f1" fmla="val 10800000"/>
              <a:gd name="f2" fmla="val 5400000"/>
              <a:gd name="f3" fmla="val 180"/>
              <a:gd name="f4" fmla="val w"/>
              <a:gd name="f5" fmla="val h"/>
              <a:gd name="f6" fmla="val 0"/>
              <a:gd name="f7" fmla="val 88"/>
              <a:gd name="f8" fmla="val 21600"/>
              <a:gd name="f9" fmla="val 44"/>
              <a:gd name="f10" fmla="val -2147483647"/>
              <a:gd name="f11" fmla="val 2147483647"/>
              <a:gd name="f12" fmla="val 10800"/>
              <a:gd name="f13" fmla="val 20"/>
              <a:gd name="f14" fmla="val 68"/>
              <a:gd name="f15" fmla="+- 0 0 0"/>
              <a:gd name="f16" fmla="*/ f4 1 88"/>
              <a:gd name="f17" fmla="*/ f5 1 21600"/>
              <a:gd name="f18" fmla="pin 0 f0 10800"/>
              <a:gd name="f19" fmla="*/ f15 f1 1"/>
              <a:gd name="f20" fmla="*/ f18 2 1"/>
              <a:gd name="f21" fmla="*/ f9 f16 1"/>
              <a:gd name="f22" fmla="*/ f18 f17 1"/>
              <a:gd name="f23" fmla="*/ 0 f16 1"/>
              <a:gd name="f24" fmla="*/ 88 f16 1"/>
              <a:gd name="f25" fmla="*/ 44 f16 1"/>
              <a:gd name="f26" fmla="*/ f19 1 f3"/>
              <a:gd name="f27" fmla="*/ 0 f17 1"/>
              <a:gd name="f28" fmla="*/ 10800 f17 1"/>
              <a:gd name="f29" fmla="*/ 21600 f17 1"/>
              <a:gd name="f30" fmla="*/ f20 1 4"/>
              <a:gd name="f31" fmla="*/ f20 1 2"/>
              <a:gd name="f32" fmla="+- f26 0 f2"/>
              <a:gd name="f33" fmla="*/ f30 6 1"/>
              <a:gd name="f34" fmla="+- 21600 0 f30"/>
              <a:gd name="f35" fmla="*/ f31 f17 1"/>
              <a:gd name="f36" fmla="*/ f33 1 11"/>
              <a:gd name="f37" fmla="*/ f34 f17 1"/>
              <a:gd name="f38" fmla="+- f30 0 f36"/>
              <a:gd name="f39" fmla="+- f34 f36 0"/>
              <a:gd name="f40" fmla="+- f30 f36 0"/>
            </a:gdLst>
            <a:ahLst>
              <a:ahXY gdRefY="f0" minY="f6" maxY="f12">
                <a:pos x="f21" y="f22"/>
              </a:ahXY>
            </a:ahLst>
            <a:cxnLst>
              <a:cxn ang="3cd4">
                <a:pos x="hc" y="t"/>
              </a:cxn>
              <a:cxn ang="0">
                <a:pos x="r" y="vc"/>
              </a:cxn>
              <a:cxn ang="cd4">
                <a:pos x="hc" y="b"/>
              </a:cxn>
              <a:cxn ang="cd2">
                <a:pos x="l" y="vc"/>
              </a:cxn>
              <a:cxn ang="f32">
                <a:pos x="f25" y="f35"/>
              </a:cxn>
              <a:cxn ang="f32">
                <a:pos x="f25" y="f27"/>
              </a:cxn>
              <a:cxn ang="f32">
                <a:pos x="f23" y="f28"/>
              </a:cxn>
              <a:cxn ang="f32">
                <a:pos x="f25" y="f29"/>
              </a:cxn>
              <a:cxn ang="f32">
                <a:pos x="f24" y="f28"/>
              </a:cxn>
            </a:cxnLst>
            <a:rect l="f23" t="f35" r="f24" b="f37"/>
            <a:pathLst>
              <a:path w="88" h="21600">
                <a:moveTo>
                  <a:pt x="f9" y="f6"/>
                </a:moveTo>
                <a:cubicBezTo>
                  <a:pt x="f13" y="f6"/>
                  <a:pt x="f6" y="f38"/>
                  <a:pt x="f6" y="f30"/>
                </a:cubicBezTo>
                <a:lnTo>
                  <a:pt x="f6" y="f34"/>
                </a:lnTo>
                <a:cubicBezTo>
                  <a:pt x="f6" y="f39"/>
                  <a:pt x="f13" y="f8"/>
                  <a:pt x="f9" y="f8"/>
                </a:cubicBezTo>
                <a:cubicBezTo>
                  <a:pt x="f14" y="f8"/>
                  <a:pt x="f7" y="f39"/>
                  <a:pt x="f7" y="f34"/>
                </a:cubicBezTo>
                <a:lnTo>
                  <a:pt x="f7" y="f30"/>
                </a:lnTo>
                <a:cubicBezTo>
                  <a:pt x="f7" y="f38"/>
                  <a:pt x="f14" y="f6"/>
                  <a:pt x="f9" y="f6"/>
                </a:cubicBezTo>
                <a:close/>
              </a:path>
              <a:path w="88" h="21600">
                <a:moveTo>
                  <a:pt x="f9" y="f6"/>
                </a:moveTo>
                <a:cubicBezTo>
                  <a:pt x="f13" y="f6"/>
                  <a:pt x="f6" y="f38"/>
                  <a:pt x="f6" y="f30"/>
                </a:cubicBezTo>
                <a:cubicBezTo>
                  <a:pt x="f6" y="f40"/>
                  <a:pt x="f13" y="f31"/>
                  <a:pt x="f9" y="f31"/>
                </a:cubicBezTo>
                <a:cubicBezTo>
                  <a:pt x="f14" y="f31"/>
                  <a:pt x="f7" y="f40"/>
                  <a:pt x="f7" y="f30"/>
                </a:cubicBezTo>
                <a:cubicBezTo>
                  <a:pt x="f7" y="f38"/>
                  <a:pt x="f14" y="f6"/>
                  <a:pt x="f9" y="f6"/>
                </a:cubicBezTo>
                <a:close/>
              </a:path>
            </a:pathLst>
          </a:custGeom>
          <a:solidFill>
            <a:srgbClr val="73D9F1"/>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Tree>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2210</TotalTime>
  <Words>1181</Words>
  <Application>Microsoft Office PowerPoint</Application>
  <PresentationFormat>Custom</PresentationFormat>
  <Paragraphs>211</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Times New Roman</vt:lpstr>
      <vt:lpstr>Default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Saurutobi</dc:creator>
  <cp:lastModifiedBy>Marcel Englmaier</cp:lastModifiedBy>
  <cp:revision>41</cp:revision>
  <dcterms:modified xsi:type="dcterms:W3CDTF">2020-12-20T05:42:43Z</dcterms:modified>
</cp:coreProperties>
</file>