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2" r:id="rId3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28.02.2019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86746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Pharmacy Showdown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Michael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Bahk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&amp; Marcel Englmaier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Working as a pharmacist is hard. Especially when people want to take your drugs. Do your part is stopping the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Opiod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epidemic.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in Start Box, facing T1.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T1: Best 4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T2-T15: Best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15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At start signal, draw and engage T1-T3 in the open.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Then, from available cover, engage T3-T15.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T1 must be engaged with at least 4 shots.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T2-T15 must be engaged with at least 1 shot each.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 flipV="1">
            <a:off x="6125331" y="8393113"/>
            <a:ext cx="298449" cy="44608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6320682" y="897306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1357450" y="725646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5467751" y="6743410"/>
            <a:ext cx="1" cy="48794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5467751" y="695438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4140199" y="6743410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4121344" y="6838119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2770519" y="671856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124506" y="669826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589023" y="579436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6679334" y="553858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6364390" y="505128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5985942" y="562489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4511237" y="440031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5370525" y="433600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5808003" y="45389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T9</a:t>
            </a:r>
          </a:p>
        </p:txBody>
      </p:sp>
      <p:sp>
        <p:nvSpPr>
          <p:cNvPr id="51" name="Rectangle 22">
            <a:extLst>
              <a:ext uri="{FF2B5EF4-FFF2-40B4-BE49-F238E27FC236}">
                <a16:creationId xmlns:a16="http://schemas.microsoft.com/office/drawing/2014/main" id="{302D8A7B-E9C8-43E2-853F-D6E718FE1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7315200"/>
            <a:ext cx="2157413" cy="10779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" name="Rectangle 22">
            <a:extLst>
              <a:ext uri="{FF2B5EF4-FFF2-40B4-BE49-F238E27FC236}">
                <a16:creationId xmlns:a16="http://schemas.microsoft.com/office/drawing/2014/main" id="{EC5E9D5D-F6B3-41AA-97DA-C47AA7582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3" y="7315200"/>
            <a:ext cx="2157413" cy="10779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3D734A3-D189-402A-8192-FCFEBF99F531}"/>
              </a:ext>
            </a:extLst>
          </p:cNvPr>
          <p:cNvCxnSpPr>
            <a:cxnSpLocks/>
          </p:cNvCxnSpPr>
          <p:nvPr/>
        </p:nvCxnSpPr>
        <p:spPr>
          <a:xfrm flipH="1">
            <a:off x="2796951" y="6743410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175">
            <a:extLst>
              <a:ext uri="{FF2B5EF4-FFF2-40B4-BE49-F238E27FC236}">
                <a16:creationId xmlns:a16="http://schemas.microsoft.com/office/drawing/2014/main" id="{4D6A448D-A9A8-4D5D-B4E0-CF3A5CC56CAF}"/>
              </a:ext>
            </a:extLst>
          </p:cNvPr>
          <p:cNvGrpSpPr>
            <a:grpSpLocks/>
          </p:cNvGrpSpPr>
          <p:nvPr/>
        </p:nvGrpSpPr>
        <p:grpSpPr bwMode="auto">
          <a:xfrm>
            <a:off x="1953925" y="8648422"/>
            <a:ext cx="490538" cy="666750"/>
            <a:chOff x="1176" y="5328"/>
            <a:chExt cx="309" cy="420"/>
          </a:xfrm>
        </p:grpSpPr>
        <p:sp>
          <p:nvSpPr>
            <p:cNvPr id="66" name="Line 176">
              <a:extLst>
                <a:ext uri="{FF2B5EF4-FFF2-40B4-BE49-F238E27FC236}">
                  <a16:creationId xmlns:a16="http://schemas.microsoft.com/office/drawing/2014/main" id="{CED66447-CC52-45A3-ADA1-536DB8569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8" y="5427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Line 177">
              <a:extLst>
                <a:ext uri="{FF2B5EF4-FFF2-40B4-BE49-F238E27FC236}">
                  <a16:creationId xmlns:a16="http://schemas.microsoft.com/office/drawing/2014/main" id="{0B811A64-97CC-46C2-84DB-E4983A750B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9" y="5351"/>
              <a:ext cx="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8" name="Freeform 178">
              <a:extLst>
                <a:ext uri="{FF2B5EF4-FFF2-40B4-BE49-F238E27FC236}">
                  <a16:creationId xmlns:a16="http://schemas.microsoft.com/office/drawing/2014/main" id="{A6010751-BB0F-4241-8EF6-1DE4D6F4F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" y="5328"/>
              <a:ext cx="309" cy="238"/>
            </a:xfrm>
            <a:custGeom>
              <a:avLst/>
              <a:gdLst>
                <a:gd name="T0" fmla="*/ 0 w 309"/>
                <a:gd name="T1" fmla="*/ 108 h 238"/>
                <a:gd name="T2" fmla="*/ 113 w 309"/>
                <a:gd name="T3" fmla="*/ 238 h 238"/>
                <a:gd name="T4" fmla="*/ 309 w 309"/>
                <a:gd name="T5" fmla="*/ 93 h 238"/>
                <a:gd name="T6" fmla="*/ 183 w 309"/>
                <a:gd name="T7" fmla="*/ 0 h 238"/>
                <a:gd name="T8" fmla="*/ 0 w 309"/>
                <a:gd name="T9" fmla="*/ 108 h 2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9"/>
                <a:gd name="T16" fmla="*/ 0 h 238"/>
                <a:gd name="T17" fmla="*/ 309 w 309"/>
                <a:gd name="T18" fmla="*/ 238 h 2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9" h="238">
                  <a:moveTo>
                    <a:pt x="0" y="108"/>
                  </a:moveTo>
                  <a:lnTo>
                    <a:pt x="113" y="238"/>
                  </a:lnTo>
                  <a:lnTo>
                    <a:pt x="309" y="93"/>
                  </a:lnTo>
                  <a:lnTo>
                    <a:pt x="183" y="0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Line 179">
              <a:extLst>
                <a:ext uri="{FF2B5EF4-FFF2-40B4-BE49-F238E27FC236}">
                  <a16:creationId xmlns:a16="http://schemas.microsoft.com/office/drawing/2014/main" id="{2333F4E6-8858-4EF8-8A4F-42BA456FD5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4" y="5566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Line 180">
              <a:extLst>
                <a:ext uri="{FF2B5EF4-FFF2-40B4-BE49-F238E27FC236}">
                  <a16:creationId xmlns:a16="http://schemas.microsoft.com/office/drawing/2014/main" id="{DDE909E2-5753-430A-85EA-F957C8118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1" y="5442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6" name="Group 292">
            <a:extLst>
              <a:ext uri="{FF2B5EF4-FFF2-40B4-BE49-F238E27FC236}">
                <a16:creationId xmlns:a16="http://schemas.microsoft.com/office/drawing/2014/main" id="{656DFE3A-C632-41E0-B863-B79AE59970A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35893" y="7010400"/>
            <a:ext cx="222250" cy="858838"/>
            <a:chOff x="384" y="816"/>
            <a:chExt cx="140" cy="541"/>
          </a:xfrm>
        </p:grpSpPr>
        <p:sp>
          <p:nvSpPr>
            <p:cNvPr id="77" name="Line 293">
              <a:extLst>
                <a:ext uri="{FF2B5EF4-FFF2-40B4-BE49-F238E27FC236}">
                  <a16:creationId xmlns:a16="http://schemas.microsoft.com/office/drawing/2014/main" id="{A34FACEF-A633-457E-A292-F90C9B95DD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294">
              <a:extLst>
                <a:ext uri="{FF2B5EF4-FFF2-40B4-BE49-F238E27FC236}">
                  <a16:creationId xmlns:a16="http://schemas.microsoft.com/office/drawing/2014/main" id="{59D07BD3-171F-4DCC-9A93-4F8993C334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295">
              <a:extLst>
                <a:ext uri="{FF2B5EF4-FFF2-40B4-BE49-F238E27FC236}">
                  <a16:creationId xmlns:a16="http://schemas.microsoft.com/office/drawing/2014/main" id="{42EDB994-824D-4D23-80D1-AB0335E67D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0" name="Group 292">
            <a:extLst>
              <a:ext uri="{FF2B5EF4-FFF2-40B4-BE49-F238E27FC236}">
                <a16:creationId xmlns:a16="http://schemas.microsoft.com/office/drawing/2014/main" id="{D1351570-D6F8-43D7-A4F9-0C27C369418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9037" y="6229060"/>
            <a:ext cx="222250" cy="858838"/>
            <a:chOff x="384" y="816"/>
            <a:chExt cx="140" cy="541"/>
          </a:xfrm>
        </p:grpSpPr>
        <p:sp>
          <p:nvSpPr>
            <p:cNvPr id="81" name="Line 293">
              <a:extLst>
                <a:ext uri="{FF2B5EF4-FFF2-40B4-BE49-F238E27FC236}">
                  <a16:creationId xmlns:a16="http://schemas.microsoft.com/office/drawing/2014/main" id="{11739F81-0AD7-4B2D-8FDE-B5E541E678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294">
              <a:extLst>
                <a:ext uri="{FF2B5EF4-FFF2-40B4-BE49-F238E27FC236}">
                  <a16:creationId xmlns:a16="http://schemas.microsoft.com/office/drawing/2014/main" id="{A2097958-9976-4FE8-ACBE-A840B43814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95">
              <a:extLst>
                <a:ext uri="{FF2B5EF4-FFF2-40B4-BE49-F238E27FC236}">
                  <a16:creationId xmlns:a16="http://schemas.microsoft.com/office/drawing/2014/main" id="{BF4CD588-D285-4970-B503-EE11479726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" name="Group 29">
            <a:extLst>
              <a:ext uri="{FF2B5EF4-FFF2-40B4-BE49-F238E27FC236}">
                <a16:creationId xmlns:a16="http://schemas.microsoft.com/office/drawing/2014/main" id="{1CA2E22C-24F2-47B6-A4E7-56BC02299E80}"/>
              </a:ext>
            </a:extLst>
          </p:cNvPr>
          <p:cNvGrpSpPr>
            <a:grpSpLocks/>
          </p:cNvGrpSpPr>
          <p:nvPr/>
        </p:nvGrpSpPr>
        <p:grpSpPr bwMode="auto">
          <a:xfrm>
            <a:off x="2788707" y="4958053"/>
            <a:ext cx="287338" cy="790575"/>
            <a:chOff x="528" y="240"/>
            <a:chExt cx="181" cy="498"/>
          </a:xfrm>
        </p:grpSpPr>
        <p:sp>
          <p:nvSpPr>
            <p:cNvPr id="90" name="Line 30">
              <a:extLst>
                <a:ext uri="{FF2B5EF4-FFF2-40B4-BE49-F238E27FC236}">
                  <a16:creationId xmlns:a16="http://schemas.microsoft.com/office/drawing/2014/main" id="{1C743270-8218-491F-A67F-317853428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31">
              <a:extLst>
                <a:ext uri="{FF2B5EF4-FFF2-40B4-BE49-F238E27FC236}">
                  <a16:creationId xmlns:a16="http://schemas.microsoft.com/office/drawing/2014/main" id="{D7275BFB-396B-4455-BABE-343B5B60F7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32">
              <a:extLst>
                <a:ext uri="{FF2B5EF4-FFF2-40B4-BE49-F238E27FC236}">
                  <a16:creationId xmlns:a16="http://schemas.microsoft.com/office/drawing/2014/main" id="{8BACC430-59E2-4973-AC7E-55E10081E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3" name="Group 29">
            <a:extLst>
              <a:ext uri="{FF2B5EF4-FFF2-40B4-BE49-F238E27FC236}">
                <a16:creationId xmlns:a16="http://schemas.microsoft.com/office/drawing/2014/main" id="{D54BB761-F7B3-4421-A269-922D016E7E32}"/>
              </a:ext>
            </a:extLst>
          </p:cNvPr>
          <p:cNvGrpSpPr>
            <a:grpSpLocks/>
          </p:cNvGrpSpPr>
          <p:nvPr/>
        </p:nvGrpSpPr>
        <p:grpSpPr bwMode="auto">
          <a:xfrm>
            <a:off x="2049737" y="4942811"/>
            <a:ext cx="287338" cy="790575"/>
            <a:chOff x="528" y="240"/>
            <a:chExt cx="181" cy="498"/>
          </a:xfrm>
        </p:grpSpPr>
        <p:sp>
          <p:nvSpPr>
            <p:cNvPr id="94" name="Line 30">
              <a:extLst>
                <a:ext uri="{FF2B5EF4-FFF2-40B4-BE49-F238E27FC236}">
                  <a16:creationId xmlns:a16="http://schemas.microsoft.com/office/drawing/2014/main" id="{D0516ABF-08C8-432D-945A-3B3C3942A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31">
              <a:extLst>
                <a:ext uri="{FF2B5EF4-FFF2-40B4-BE49-F238E27FC236}">
                  <a16:creationId xmlns:a16="http://schemas.microsoft.com/office/drawing/2014/main" id="{9FC2E186-6F51-4EDD-92BC-0B4760735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312B7F04-38C8-45CD-96A2-A40BFDE6B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7" name="Group 29">
            <a:extLst>
              <a:ext uri="{FF2B5EF4-FFF2-40B4-BE49-F238E27FC236}">
                <a16:creationId xmlns:a16="http://schemas.microsoft.com/office/drawing/2014/main" id="{F43A7B12-76D6-4045-BA0F-579CE210C796}"/>
              </a:ext>
            </a:extLst>
          </p:cNvPr>
          <p:cNvGrpSpPr>
            <a:grpSpLocks/>
          </p:cNvGrpSpPr>
          <p:nvPr/>
        </p:nvGrpSpPr>
        <p:grpSpPr bwMode="auto">
          <a:xfrm>
            <a:off x="4123385" y="4876720"/>
            <a:ext cx="287338" cy="790575"/>
            <a:chOff x="528" y="240"/>
            <a:chExt cx="181" cy="498"/>
          </a:xfrm>
        </p:grpSpPr>
        <p:sp>
          <p:nvSpPr>
            <p:cNvPr id="98" name="Line 30">
              <a:extLst>
                <a:ext uri="{FF2B5EF4-FFF2-40B4-BE49-F238E27FC236}">
                  <a16:creationId xmlns:a16="http://schemas.microsoft.com/office/drawing/2014/main" id="{3D24D599-5E7B-4485-91F3-BDD62D7DAF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31">
              <a:extLst>
                <a:ext uri="{FF2B5EF4-FFF2-40B4-BE49-F238E27FC236}">
                  <a16:creationId xmlns:a16="http://schemas.microsoft.com/office/drawing/2014/main" id="{3DCAB344-E1AA-446C-9B83-C76B623477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819FB2D2-33F7-4AB7-B79D-B49EB008F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1" name="Group 29">
            <a:extLst>
              <a:ext uri="{FF2B5EF4-FFF2-40B4-BE49-F238E27FC236}">
                <a16:creationId xmlns:a16="http://schemas.microsoft.com/office/drawing/2014/main" id="{D2FB9771-85FC-4BC7-897A-0D9CCB7E6C8C}"/>
              </a:ext>
            </a:extLst>
          </p:cNvPr>
          <p:cNvGrpSpPr>
            <a:grpSpLocks/>
          </p:cNvGrpSpPr>
          <p:nvPr/>
        </p:nvGrpSpPr>
        <p:grpSpPr bwMode="auto">
          <a:xfrm>
            <a:off x="3397023" y="4942811"/>
            <a:ext cx="287338" cy="790575"/>
            <a:chOff x="528" y="240"/>
            <a:chExt cx="181" cy="498"/>
          </a:xfrm>
        </p:grpSpPr>
        <p:sp>
          <p:nvSpPr>
            <p:cNvPr id="102" name="Line 30">
              <a:extLst>
                <a:ext uri="{FF2B5EF4-FFF2-40B4-BE49-F238E27FC236}">
                  <a16:creationId xmlns:a16="http://schemas.microsoft.com/office/drawing/2014/main" id="{BAE24081-E1EC-49FF-84FB-905EABD6A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31">
              <a:extLst>
                <a:ext uri="{FF2B5EF4-FFF2-40B4-BE49-F238E27FC236}">
                  <a16:creationId xmlns:a16="http://schemas.microsoft.com/office/drawing/2014/main" id="{1EEB4086-EE6E-4AC9-AB6D-0FB56FBF4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7B4C2BA7-6C9F-4EC5-91FB-65AA8F7F0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" name="Group 29">
            <a:extLst>
              <a:ext uri="{FF2B5EF4-FFF2-40B4-BE49-F238E27FC236}">
                <a16:creationId xmlns:a16="http://schemas.microsoft.com/office/drawing/2014/main" id="{82724BBC-5354-4920-B861-CECF63DB2AE4}"/>
              </a:ext>
            </a:extLst>
          </p:cNvPr>
          <p:cNvGrpSpPr>
            <a:grpSpLocks/>
          </p:cNvGrpSpPr>
          <p:nvPr/>
        </p:nvGrpSpPr>
        <p:grpSpPr bwMode="auto">
          <a:xfrm>
            <a:off x="5654676" y="4728708"/>
            <a:ext cx="287338" cy="790575"/>
            <a:chOff x="528" y="240"/>
            <a:chExt cx="181" cy="498"/>
          </a:xfrm>
        </p:grpSpPr>
        <p:sp>
          <p:nvSpPr>
            <p:cNvPr id="106" name="Line 30">
              <a:extLst>
                <a:ext uri="{FF2B5EF4-FFF2-40B4-BE49-F238E27FC236}">
                  <a16:creationId xmlns:a16="http://schemas.microsoft.com/office/drawing/2014/main" id="{17E03D8D-43D4-4791-AABC-C5D99C4FAD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31">
              <a:extLst>
                <a:ext uri="{FF2B5EF4-FFF2-40B4-BE49-F238E27FC236}">
                  <a16:creationId xmlns:a16="http://schemas.microsoft.com/office/drawing/2014/main" id="{CDB0C4B2-3AF4-4DE8-A797-5DFBF750A4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32">
              <a:extLst>
                <a:ext uri="{FF2B5EF4-FFF2-40B4-BE49-F238E27FC236}">
                  <a16:creationId xmlns:a16="http://schemas.microsoft.com/office/drawing/2014/main" id="{CD174F9A-0FBF-48AD-A698-6E48A9EFA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" name="Group 29">
            <a:extLst>
              <a:ext uri="{FF2B5EF4-FFF2-40B4-BE49-F238E27FC236}">
                <a16:creationId xmlns:a16="http://schemas.microsoft.com/office/drawing/2014/main" id="{76886784-3315-4FFC-A4F0-17FC24F6B26A}"/>
              </a:ext>
            </a:extLst>
          </p:cNvPr>
          <p:cNvGrpSpPr>
            <a:grpSpLocks/>
          </p:cNvGrpSpPr>
          <p:nvPr/>
        </p:nvGrpSpPr>
        <p:grpSpPr bwMode="auto">
          <a:xfrm>
            <a:off x="4859125" y="4638479"/>
            <a:ext cx="287338" cy="790575"/>
            <a:chOff x="528" y="240"/>
            <a:chExt cx="181" cy="498"/>
          </a:xfrm>
        </p:grpSpPr>
        <p:sp>
          <p:nvSpPr>
            <p:cNvPr id="110" name="Line 30">
              <a:extLst>
                <a:ext uri="{FF2B5EF4-FFF2-40B4-BE49-F238E27FC236}">
                  <a16:creationId xmlns:a16="http://schemas.microsoft.com/office/drawing/2014/main" id="{FCD43D42-76F2-49E5-8A0F-CA4312B9E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31">
              <a:extLst>
                <a:ext uri="{FF2B5EF4-FFF2-40B4-BE49-F238E27FC236}">
                  <a16:creationId xmlns:a16="http://schemas.microsoft.com/office/drawing/2014/main" id="{FF3408A4-C16A-411F-AABE-6A91E5AFB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32">
              <a:extLst>
                <a:ext uri="{FF2B5EF4-FFF2-40B4-BE49-F238E27FC236}">
                  <a16:creationId xmlns:a16="http://schemas.microsoft.com/office/drawing/2014/main" id="{5BEBE38D-9FEB-49CC-BB96-62A8ADED4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" name="Group 29">
            <a:extLst>
              <a:ext uri="{FF2B5EF4-FFF2-40B4-BE49-F238E27FC236}">
                <a16:creationId xmlns:a16="http://schemas.microsoft.com/office/drawing/2014/main" id="{9CC5374F-7C57-4411-ACFE-4F79073501BC}"/>
              </a:ext>
            </a:extLst>
          </p:cNvPr>
          <p:cNvGrpSpPr>
            <a:grpSpLocks/>
          </p:cNvGrpSpPr>
          <p:nvPr/>
        </p:nvGrpSpPr>
        <p:grpSpPr bwMode="auto">
          <a:xfrm>
            <a:off x="6423705" y="5459726"/>
            <a:ext cx="287338" cy="790575"/>
            <a:chOff x="528" y="240"/>
            <a:chExt cx="181" cy="498"/>
          </a:xfrm>
        </p:grpSpPr>
        <p:sp>
          <p:nvSpPr>
            <p:cNvPr id="114" name="Line 30">
              <a:extLst>
                <a:ext uri="{FF2B5EF4-FFF2-40B4-BE49-F238E27FC236}">
                  <a16:creationId xmlns:a16="http://schemas.microsoft.com/office/drawing/2014/main" id="{F048169C-A23A-4CCD-9E62-FB4FC5CEA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31">
              <a:extLst>
                <a:ext uri="{FF2B5EF4-FFF2-40B4-BE49-F238E27FC236}">
                  <a16:creationId xmlns:a16="http://schemas.microsoft.com/office/drawing/2014/main" id="{DA9F3832-E787-4C1A-AFEE-B5EE1426EF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32">
              <a:extLst>
                <a:ext uri="{FF2B5EF4-FFF2-40B4-BE49-F238E27FC236}">
                  <a16:creationId xmlns:a16="http://schemas.microsoft.com/office/drawing/2014/main" id="{90EBFED4-641E-4EED-B0F8-A4C64C1DC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7" name="Freeform 7">
            <a:extLst>
              <a:ext uri="{FF2B5EF4-FFF2-40B4-BE49-F238E27FC236}">
                <a16:creationId xmlns:a16="http://schemas.microsoft.com/office/drawing/2014/main" id="{A5C44861-2080-4B80-83E7-F23F812BA019}"/>
              </a:ext>
            </a:extLst>
          </p:cNvPr>
          <p:cNvSpPr>
            <a:spLocks/>
          </p:cNvSpPr>
          <p:nvPr/>
        </p:nvSpPr>
        <p:spPr bwMode="auto">
          <a:xfrm>
            <a:off x="3296213" y="4746839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Freeform 7">
            <a:extLst>
              <a:ext uri="{FF2B5EF4-FFF2-40B4-BE49-F238E27FC236}">
                <a16:creationId xmlns:a16="http://schemas.microsoft.com/office/drawing/2014/main" id="{75FF2F31-567A-4E27-866B-2F2E0A44CD60}"/>
              </a:ext>
            </a:extLst>
          </p:cNvPr>
          <p:cNvSpPr>
            <a:spLocks/>
          </p:cNvSpPr>
          <p:nvPr/>
        </p:nvSpPr>
        <p:spPr bwMode="auto">
          <a:xfrm>
            <a:off x="4644020" y="4793433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EECCB3D-720D-4C91-958B-2F4B5291FB21}"/>
              </a:ext>
            </a:extLst>
          </p:cNvPr>
          <p:cNvGrpSpPr/>
          <p:nvPr/>
        </p:nvGrpSpPr>
        <p:grpSpPr>
          <a:xfrm>
            <a:off x="2001436" y="5665497"/>
            <a:ext cx="1314450" cy="1077913"/>
            <a:chOff x="1200151" y="6839083"/>
            <a:chExt cx="1314450" cy="1077913"/>
          </a:xfrm>
        </p:grpSpPr>
        <p:sp>
          <p:nvSpPr>
            <p:cNvPr id="37" name="Rectangle 22">
              <a:extLst>
                <a:ext uri="{FF2B5EF4-FFF2-40B4-BE49-F238E27FC236}">
                  <a16:creationId xmlns:a16="http://schemas.microsoft.com/office/drawing/2014/main" id="{B74D1646-CC5B-49DC-9871-6E3900ADA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51" y="6839083"/>
              <a:ext cx="1314450" cy="107791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756FDA7D-7EA8-4939-BCAD-75474F9EF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25" y="7020058"/>
              <a:ext cx="376238" cy="49371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996FC0-1153-492F-A6A3-74A602DD3B1D}"/>
              </a:ext>
            </a:extLst>
          </p:cNvPr>
          <p:cNvGrpSpPr/>
          <p:nvPr/>
        </p:nvGrpSpPr>
        <p:grpSpPr>
          <a:xfrm>
            <a:off x="3328988" y="5665497"/>
            <a:ext cx="1314450" cy="1077913"/>
            <a:chOff x="1200151" y="6839083"/>
            <a:chExt cx="1314450" cy="1077913"/>
          </a:xfrm>
        </p:grpSpPr>
        <p:sp>
          <p:nvSpPr>
            <p:cNvPr id="45" name="Rectangle 22">
              <a:extLst>
                <a:ext uri="{FF2B5EF4-FFF2-40B4-BE49-F238E27FC236}">
                  <a16:creationId xmlns:a16="http://schemas.microsoft.com/office/drawing/2014/main" id="{29B98F52-DFCB-494D-82FB-AA0FD3FDB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51" y="6839083"/>
              <a:ext cx="1314450" cy="107791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11797686-298D-40DF-B59F-C9D82DB0B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25" y="7020058"/>
              <a:ext cx="376238" cy="49371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DD5E93D-CE20-49D7-A925-B02703EC58C0}"/>
              </a:ext>
            </a:extLst>
          </p:cNvPr>
          <p:cNvGrpSpPr/>
          <p:nvPr/>
        </p:nvGrpSpPr>
        <p:grpSpPr>
          <a:xfrm>
            <a:off x="4656540" y="5665497"/>
            <a:ext cx="1314450" cy="1077913"/>
            <a:chOff x="1200151" y="6839083"/>
            <a:chExt cx="1314450" cy="1077913"/>
          </a:xfrm>
        </p:grpSpPr>
        <p:sp>
          <p:nvSpPr>
            <p:cNvPr id="48" name="Rectangle 22">
              <a:extLst>
                <a:ext uri="{FF2B5EF4-FFF2-40B4-BE49-F238E27FC236}">
                  <a16:creationId xmlns:a16="http://schemas.microsoft.com/office/drawing/2014/main" id="{72FB4678-AC6D-41EA-A8B6-CC358930D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51" y="6839083"/>
              <a:ext cx="1314450" cy="107791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" name="Rectangle 23">
              <a:extLst>
                <a:ext uri="{FF2B5EF4-FFF2-40B4-BE49-F238E27FC236}">
                  <a16:creationId xmlns:a16="http://schemas.microsoft.com/office/drawing/2014/main" id="{433091D2-127D-4D62-9137-CEE7219FE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25" y="7020058"/>
              <a:ext cx="376238" cy="49371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19" name="Group 170">
            <a:extLst>
              <a:ext uri="{FF2B5EF4-FFF2-40B4-BE49-F238E27FC236}">
                <a16:creationId xmlns:a16="http://schemas.microsoft.com/office/drawing/2014/main" id="{C9E165C5-62CC-4CA7-A422-3B1EC4DCB122}"/>
              </a:ext>
            </a:extLst>
          </p:cNvPr>
          <p:cNvGrpSpPr>
            <a:grpSpLocks/>
          </p:cNvGrpSpPr>
          <p:nvPr/>
        </p:nvGrpSpPr>
        <p:grpSpPr bwMode="auto">
          <a:xfrm>
            <a:off x="2427000" y="4570703"/>
            <a:ext cx="288925" cy="787400"/>
            <a:chOff x="1008" y="2592"/>
            <a:chExt cx="182" cy="496"/>
          </a:xfrm>
        </p:grpSpPr>
        <p:sp>
          <p:nvSpPr>
            <p:cNvPr id="120" name="Line 171">
              <a:extLst>
                <a:ext uri="{FF2B5EF4-FFF2-40B4-BE49-F238E27FC236}">
                  <a16:creationId xmlns:a16="http://schemas.microsoft.com/office/drawing/2014/main" id="{6E681BDC-B579-4675-A41D-2639CA6C5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172">
              <a:extLst>
                <a:ext uri="{FF2B5EF4-FFF2-40B4-BE49-F238E27FC236}">
                  <a16:creationId xmlns:a16="http://schemas.microsoft.com/office/drawing/2014/main" id="{31D506D5-FADD-44E0-9F12-F68D2CB69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2" name="Group 173">
              <a:extLst>
                <a:ext uri="{FF2B5EF4-FFF2-40B4-BE49-F238E27FC236}">
                  <a16:creationId xmlns:a16="http://schemas.microsoft.com/office/drawing/2014/main" id="{C104AAB5-1991-4AAF-821D-5DF9121F58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23" name="Freeform 174">
                <a:extLst>
                  <a:ext uri="{FF2B5EF4-FFF2-40B4-BE49-F238E27FC236}">
                    <a16:creationId xmlns:a16="http://schemas.microsoft.com/office/drawing/2014/main" id="{39233C6D-3B5B-481A-8A86-D88765C24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175">
                <a:extLst>
                  <a:ext uri="{FF2B5EF4-FFF2-40B4-BE49-F238E27FC236}">
                    <a16:creationId xmlns:a16="http://schemas.microsoft.com/office/drawing/2014/main" id="{77130850-86F7-4837-889F-C067D584D9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5" name="Group 170">
            <a:extLst>
              <a:ext uri="{FF2B5EF4-FFF2-40B4-BE49-F238E27FC236}">
                <a16:creationId xmlns:a16="http://schemas.microsoft.com/office/drawing/2014/main" id="{20F02E73-73F2-4D19-90A6-7628E946C8BF}"/>
              </a:ext>
            </a:extLst>
          </p:cNvPr>
          <p:cNvGrpSpPr>
            <a:grpSpLocks/>
          </p:cNvGrpSpPr>
          <p:nvPr/>
        </p:nvGrpSpPr>
        <p:grpSpPr bwMode="auto">
          <a:xfrm>
            <a:off x="5226063" y="4585669"/>
            <a:ext cx="288925" cy="787400"/>
            <a:chOff x="1008" y="2592"/>
            <a:chExt cx="182" cy="496"/>
          </a:xfrm>
        </p:grpSpPr>
        <p:sp>
          <p:nvSpPr>
            <p:cNvPr id="126" name="Line 171">
              <a:extLst>
                <a:ext uri="{FF2B5EF4-FFF2-40B4-BE49-F238E27FC236}">
                  <a16:creationId xmlns:a16="http://schemas.microsoft.com/office/drawing/2014/main" id="{D9A34967-E28F-47CE-8317-DBD0DDDED2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172">
              <a:extLst>
                <a:ext uri="{FF2B5EF4-FFF2-40B4-BE49-F238E27FC236}">
                  <a16:creationId xmlns:a16="http://schemas.microsoft.com/office/drawing/2014/main" id="{8E9C5F22-8AC1-447B-9791-0FE1ED187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8" name="Group 173">
              <a:extLst>
                <a:ext uri="{FF2B5EF4-FFF2-40B4-BE49-F238E27FC236}">
                  <a16:creationId xmlns:a16="http://schemas.microsoft.com/office/drawing/2014/main" id="{2586AA85-72B5-4A77-91DC-EB6323BEE7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29" name="Freeform 174">
                <a:extLst>
                  <a:ext uri="{FF2B5EF4-FFF2-40B4-BE49-F238E27FC236}">
                    <a16:creationId xmlns:a16="http://schemas.microsoft.com/office/drawing/2014/main" id="{11ACEA2C-4D6B-43E1-A5EA-DB5A94AACD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175">
                <a:extLst>
                  <a:ext uri="{FF2B5EF4-FFF2-40B4-BE49-F238E27FC236}">
                    <a16:creationId xmlns:a16="http://schemas.microsoft.com/office/drawing/2014/main" id="{5D6BD722-69D7-45B6-857E-DD6D646B6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1" name="Group 170">
            <a:extLst>
              <a:ext uri="{FF2B5EF4-FFF2-40B4-BE49-F238E27FC236}">
                <a16:creationId xmlns:a16="http://schemas.microsoft.com/office/drawing/2014/main" id="{85E7A6CE-4C78-4DEB-A06B-5345E7473741}"/>
              </a:ext>
            </a:extLst>
          </p:cNvPr>
          <p:cNvGrpSpPr>
            <a:grpSpLocks/>
          </p:cNvGrpSpPr>
          <p:nvPr/>
        </p:nvGrpSpPr>
        <p:grpSpPr bwMode="auto">
          <a:xfrm>
            <a:off x="3746778" y="4559048"/>
            <a:ext cx="288925" cy="787400"/>
            <a:chOff x="1008" y="2592"/>
            <a:chExt cx="182" cy="496"/>
          </a:xfrm>
        </p:grpSpPr>
        <p:sp>
          <p:nvSpPr>
            <p:cNvPr id="132" name="Line 171">
              <a:extLst>
                <a:ext uri="{FF2B5EF4-FFF2-40B4-BE49-F238E27FC236}">
                  <a16:creationId xmlns:a16="http://schemas.microsoft.com/office/drawing/2014/main" id="{885E2D00-84C0-4D71-891F-B90A483BF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172">
              <a:extLst>
                <a:ext uri="{FF2B5EF4-FFF2-40B4-BE49-F238E27FC236}">
                  <a16:creationId xmlns:a16="http://schemas.microsoft.com/office/drawing/2014/main" id="{693CF9AE-BA41-4DAB-B78E-8CFAB9A98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" name="Group 173">
              <a:extLst>
                <a:ext uri="{FF2B5EF4-FFF2-40B4-BE49-F238E27FC236}">
                  <a16:creationId xmlns:a16="http://schemas.microsoft.com/office/drawing/2014/main" id="{72468847-A11F-4210-B551-C5C736F29B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35" name="Freeform 174">
                <a:extLst>
                  <a:ext uri="{FF2B5EF4-FFF2-40B4-BE49-F238E27FC236}">
                    <a16:creationId xmlns:a16="http://schemas.microsoft.com/office/drawing/2014/main" id="{A29709A5-B030-4BFF-979A-5F2E32350B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Freeform 175">
                <a:extLst>
                  <a:ext uri="{FF2B5EF4-FFF2-40B4-BE49-F238E27FC236}">
                    <a16:creationId xmlns:a16="http://schemas.microsoft.com/office/drawing/2014/main" id="{56B43B6A-F6E4-438A-A00E-E804F0DB58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7" name="Group 170">
            <a:extLst>
              <a:ext uri="{FF2B5EF4-FFF2-40B4-BE49-F238E27FC236}">
                <a16:creationId xmlns:a16="http://schemas.microsoft.com/office/drawing/2014/main" id="{580550D5-958B-4EFF-8D96-674E9FDDC3B3}"/>
              </a:ext>
            </a:extLst>
          </p:cNvPr>
          <p:cNvGrpSpPr>
            <a:grpSpLocks/>
          </p:cNvGrpSpPr>
          <p:nvPr/>
        </p:nvGrpSpPr>
        <p:grpSpPr bwMode="auto">
          <a:xfrm>
            <a:off x="6150820" y="5946485"/>
            <a:ext cx="288925" cy="787400"/>
            <a:chOff x="1008" y="2592"/>
            <a:chExt cx="182" cy="496"/>
          </a:xfrm>
        </p:grpSpPr>
        <p:sp>
          <p:nvSpPr>
            <p:cNvPr id="138" name="Line 171">
              <a:extLst>
                <a:ext uri="{FF2B5EF4-FFF2-40B4-BE49-F238E27FC236}">
                  <a16:creationId xmlns:a16="http://schemas.microsoft.com/office/drawing/2014/main" id="{70B119A0-DD0F-4B13-82D0-FE5B01E50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172">
              <a:extLst>
                <a:ext uri="{FF2B5EF4-FFF2-40B4-BE49-F238E27FC236}">
                  <a16:creationId xmlns:a16="http://schemas.microsoft.com/office/drawing/2014/main" id="{B028FED7-DE8F-4635-B820-34D587286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" name="Group 173">
              <a:extLst>
                <a:ext uri="{FF2B5EF4-FFF2-40B4-BE49-F238E27FC236}">
                  <a16:creationId xmlns:a16="http://schemas.microsoft.com/office/drawing/2014/main" id="{65AE6D44-0442-4CBA-BBC5-648B374CB1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41" name="Freeform 174">
                <a:extLst>
                  <a:ext uri="{FF2B5EF4-FFF2-40B4-BE49-F238E27FC236}">
                    <a16:creationId xmlns:a16="http://schemas.microsoft.com/office/drawing/2014/main" id="{772C48A8-5E75-46AB-AEA2-BE0CDB645D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175">
                <a:extLst>
                  <a:ext uri="{FF2B5EF4-FFF2-40B4-BE49-F238E27FC236}">
                    <a16:creationId xmlns:a16="http://schemas.microsoft.com/office/drawing/2014/main" id="{FBD6835C-6598-4D53-89E5-3215AE527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3" name="Group 170">
            <a:extLst>
              <a:ext uri="{FF2B5EF4-FFF2-40B4-BE49-F238E27FC236}">
                <a16:creationId xmlns:a16="http://schemas.microsoft.com/office/drawing/2014/main" id="{0B715D55-F733-4BFF-AB68-E0B9D5A516C6}"/>
              </a:ext>
            </a:extLst>
          </p:cNvPr>
          <p:cNvGrpSpPr>
            <a:grpSpLocks/>
          </p:cNvGrpSpPr>
          <p:nvPr/>
        </p:nvGrpSpPr>
        <p:grpSpPr bwMode="auto">
          <a:xfrm>
            <a:off x="6854082" y="6204453"/>
            <a:ext cx="288925" cy="787400"/>
            <a:chOff x="1008" y="2592"/>
            <a:chExt cx="182" cy="496"/>
          </a:xfrm>
        </p:grpSpPr>
        <p:sp>
          <p:nvSpPr>
            <p:cNvPr id="144" name="Line 171">
              <a:extLst>
                <a:ext uri="{FF2B5EF4-FFF2-40B4-BE49-F238E27FC236}">
                  <a16:creationId xmlns:a16="http://schemas.microsoft.com/office/drawing/2014/main" id="{8E6ED835-3AFA-4BF3-B993-A2F5BF4D4E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172">
              <a:extLst>
                <a:ext uri="{FF2B5EF4-FFF2-40B4-BE49-F238E27FC236}">
                  <a16:creationId xmlns:a16="http://schemas.microsoft.com/office/drawing/2014/main" id="{BFDD1E5A-99EF-49B4-8FBF-063478F80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" name="Group 173">
              <a:extLst>
                <a:ext uri="{FF2B5EF4-FFF2-40B4-BE49-F238E27FC236}">
                  <a16:creationId xmlns:a16="http://schemas.microsoft.com/office/drawing/2014/main" id="{E8C18F68-580F-4FB5-9F97-13240ECDE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47" name="Freeform 174">
                <a:extLst>
                  <a:ext uri="{FF2B5EF4-FFF2-40B4-BE49-F238E27FC236}">
                    <a16:creationId xmlns:a16="http://schemas.microsoft.com/office/drawing/2014/main" id="{57622A4A-7E85-406F-8D1B-22D24EB4DF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175">
                <a:extLst>
                  <a:ext uri="{FF2B5EF4-FFF2-40B4-BE49-F238E27FC236}">
                    <a16:creationId xmlns:a16="http://schemas.microsoft.com/office/drawing/2014/main" id="{4D041C56-DC04-40F0-ADAB-80BD11934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9" name="Freeform 7">
            <a:extLst>
              <a:ext uri="{FF2B5EF4-FFF2-40B4-BE49-F238E27FC236}">
                <a16:creationId xmlns:a16="http://schemas.microsoft.com/office/drawing/2014/main" id="{41B0E681-5DC3-4CB8-884F-B7369DC67DEB}"/>
              </a:ext>
            </a:extLst>
          </p:cNvPr>
          <p:cNvSpPr>
            <a:spLocks/>
          </p:cNvSpPr>
          <p:nvPr/>
        </p:nvSpPr>
        <p:spPr bwMode="auto">
          <a:xfrm>
            <a:off x="5979453" y="5466477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7" name="Group 380">
            <a:extLst>
              <a:ext uri="{FF2B5EF4-FFF2-40B4-BE49-F238E27FC236}">
                <a16:creationId xmlns:a16="http://schemas.microsoft.com/office/drawing/2014/main" id="{B0A6A7EA-89FA-401F-B551-75502BF02EFE}"/>
              </a:ext>
            </a:extLst>
          </p:cNvPr>
          <p:cNvGrpSpPr>
            <a:grpSpLocks/>
          </p:cNvGrpSpPr>
          <p:nvPr/>
        </p:nvGrpSpPr>
        <p:grpSpPr bwMode="auto">
          <a:xfrm>
            <a:off x="1192350" y="7475538"/>
            <a:ext cx="228600" cy="862013"/>
            <a:chOff x="1680" y="768"/>
            <a:chExt cx="144" cy="543"/>
          </a:xfrm>
        </p:grpSpPr>
        <p:sp>
          <p:nvSpPr>
            <p:cNvPr id="158" name="Line 381">
              <a:extLst>
                <a:ext uri="{FF2B5EF4-FFF2-40B4-BE49-F238E27FC236}">
                  <a16:creationId xmlns:a16="http://schemas.microsoft.com/office/drawing/2014/main" id="{5E859F9B-641F-4C25-B942-F44063F8D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382">
              <a:extLst>
                <a:ext uri="{FF2B5EF4-FFF2-40B4-BE49-F238E27FC236}">
                  <a16:creationId xmlns:a16="http://schemas.microsoft.com/office/drawing/2014/main" id="{AEF7FCBF-8158-4D0C-8585-392D92B3D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0" name="Group 383">
              <a:extLst>
                <a:ext uri="{FF2B5EF4-FFF2-40B4-BE49-F238E27FC236}">
                  <a16:creationId xmlns:a16="http://schemas.microsoft.com/office/drawing/2014/main" id="{AA98458B-AA8D-4545-A234-6DDBFD7500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61" name="Freeform 384">
                <a:extLst>
                  <a:ext uri="{FF2B5EF4-FFF2-40B4-BE49-F238E27FC236}">
                    <a16:creationId xmlns:a16="http://schemas.microsoft.com/office/drawing/2014/main" id="{0D1553BD-DC7E-4DDC-93E5-ECD2E003F1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Freeform 385">
                <a:extLst>
                  <a:ext uri="{FF2B5EF4-FFF2-40B4-BE49-F238E27FC236}">
                    <a16:creationId xmlns:a16="http://schemas.microsoft.com/office/drawing/2014/main" id="{0A80E5A9-F9FF-439B-8D83-EDB4C20ED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Freeform 386">
                <a:extLst>
                  <a:ext uri="{FF2B5EF4-FFF2-40B4-BE49-F238E27FC236}">
                    <a16:creationId xmlns:a16="http://schemas.microsoft.com/office/drawing/2014/main" id="{112374D6-4016-43C4-86CE-CD396CAFDE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2D891AC1-F4B7-4098-972B-BF8DF591A59D}"/>
              </a:ext>
            </a:extLst>
          </p:cNvPr>
          <p:cNvSpPr txBox="1"/>
          <p:nvPr/>
        </p:nvSpPr>
        <p:spPr>
          <a:xfrm>
            <a:off x="3630853" y="4177830"/>
            <a:ext cx="67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T11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F52A538-3ECA-424B-A4A0-D5E2AF152847}"/>
              </a:ext>
            </a:extLst>
          </p:cNvPr>
          <p:cNvSpPr txBox="1"/>
          <p:nvPr/>
        </p:nvSpPr>
        <p:spPr>
          <a:xfrm>
            <a:off x="3203591" y="4453623"/>
            <a:ext cx="67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T10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DCE030D-6D79-45A6-AE06-196C6EE4169A}"/>
              </a:ext>
            </a:extLst>
          </p:cNvPr>
          <p:cNvSpPr txBox="1"/>
          <p:nvPr/>
        </p:nvSpPr>
        <p:spPr>
          <a:xfrm>
            <a:off x="4059858" y="4545840"/>
            <a:ext cx="67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9AB080B-349A-4E39-A032-A61DF6BAD7A7}"/>
              </a:ext>
            </a:extLst>
          </p:cNvPr>
          <p:cNvSpPr txBox="1"/>
          <p:nvPr/>
        </p:nvSpPr>
        <p:spPr>
          <a:xfrm>
            <a:off x="1835086" y="4595053"/>
            <a:ext cx="67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T13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BC316B6-257F-45C5-B625-BCBF46A49E49}"/>
              </a:ext>
            </a:extLst>
          </p:cNvPr>
          <p:cNvSpPr txBox="1"/>
          <p:nvPr/>
        </p:nvSpPr>
        <p:spPr>
          <a:xfrm>
            <a:off x="2226935" y="4100764"/>
            <a:ext cx="67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T14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162A4D7-36AF-4A96-8E60-CFA5E75B9229}"/>
              </a:ext>
            </a:extLst>
          </p:cNvPr>
          <p:cNvSpPr txBox="1"/>
          <p:nvPr/>
        </p:nvSpPr>
        <p:spPr>
          <a:xfrm>
            <a:off x="2688324" y="4596543"/>
            <a:ext cx="67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T15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5FF5884-19A2-43E5-9881-6ABB19259B2B}"/>
              </a:ext>
            </a:extLst>
          </p:cNvPr>
          <p:cNvCxnSpPr>
            <a:cxnSpLocks/>
          </p:cNvCxnSpPr>
          <p:nvPr/>
        </p:nvCxnSpPr>
        <p:spPr>
          <a:xfrm flipH="1">
            <a:off x="2459817" y="9093399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EC58ED7C-68A4-4882-8AA0-E1BB0B5AFCA0}"/>
              </a:ext>
            </a:extLst>
          </p:cNvPr>
          <p:cNvCxnSpPr>
            <a:cxnSpLocks/>
          </p:cNvCxnSpPr>
          <p:nvPr/>
        </p:nvCxnSpPr>
        <p:spPr>
          <a:xfrm flipH="1">
            <a:off x="2993215" y="9082711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7F91CF1-187B-4A88-BF52-ED18E3782481}"/>
              </a:ext>
            </a:extLst>
          </p:cNvPr>
          <p:cNvCxnSpPr>
            <a:cxnSpLocks/>
          </p:cNvCxnSpPr>
          <p:nvPr/>
        </p:nvCxnSpPr>
        <p:spPr>
          <a:xfrm flipH="1">
            <a:off x="2479650" y="9082711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180C166-E0EA-41BE-A6BE-ECFD4C4C877B}"/>
              </a:ext>
            </a:extLst>
          </p:cNvPr>
          <p:cNvCxnSpPr>
            <a:cxnSpLocks/>
          </p:cNvCxnSpPr>
          <p:nvPr/>
        </p:nvCxnSpPr>
        <p:spPr>
          <a:xfrm flipH="1">
            <a:off x="2459816" y="9525582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B9E9C3E-1ED2-48A9-8E76-FAB924E5EECB}"/>
              </a:ext>
            </a:extLst>
          </p:cNvPr>
          <p:cNvSpPr txBox="1"/>
          <p:nvPr/>
        </p:nvSpPr>
        <p:spPr>
          <a:xfrm>
            <a:off x="2382795" y="9069381"/>
            <a:ext cx="85970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Tuxedo Target</a:t>
            </a:r>
          </a:p>
        </p:txBody>
      </p: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140</Words>
  <Application>Microsoft Office PowerPoint</Application>
  <PresentationFormat>Custom</PresentationFormat>
  <Paragraphs>46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Times New Roman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171</cp:revision>
  <dcterms:created xsi:type="dcterms:W3CDTF">2002-08-21T12:11:08Z</dcterms:created>
  <dcterms:modified xsi:type="dcterms:W3CDTF">2019-03-01T00:37:51Z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