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5" d="100"/>
          <a:sy n="75" d="100"/>
        </p:scale>
        <p:origin x="3066" y="6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-3768056" y="762291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-3234658" y="761222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-3748223" y="761222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>
            <a:off x="-3768057" y="8055095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233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2019-03-01T00:31:54Z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