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5" d="100"/>
          <a:sy n="75" d="100"/>
        </p:scale>
        <p:origin x="3066" y="6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28.02.2019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1498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8821A-B5C3-40C9-8EAC-1C946167189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4B0AE0-84C2-466A-B053-C42FDA72611A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1F865F-4F4B-4968-8583-36A39C088628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8A0F24-BD6E-49CF-BAC9-3B7089700118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3D1D95-A823-4553-9722-622F65EDC19C}"/>
              </a:ext>
            </a:extLst>
          </p:cNvPr>
          <p:cNvCxnSpPr>
            <a:cxnSpLocks/>
          </p:cNvCxnSpPr>
          <p:nvPr/>
        </p:nvCxnSpPr>
        <p:spPr>
          <a:xfrm flipH="1">
            <a:off x="-3768056" y="7622912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E1243C-68B4-4ED8-879E-8CA83CFD65E9}"/>
              </a:ext>
            </a:extLst>
          </p:cNvPr>
          <p:cNvCxnSpPr>
            <a:cxnSpLocks/>
          </p:cNvCxnSpPr>
          <p:nvPr/>
        </p:nvCxnSpPr>
        <p:spPr>
          <a:xfrm flipH="1">
            <a:off x="-3234658" y="761222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375A6F-0FFE-4043-8D98-2A554B8C5E98}"/>
              </a:ext>
            </a:extLst>
          </p:cNvPr>
          <p:cNvCxnSpPr>
            <a:cxnSpLocks/>
          </p:cNvCxnSpPr>
          <p:nvPr/>
        </p:nvCxnSpPr>
        <p:spPr>
          <a:xfrm flipH="1">
            <a:off x="-3748223" y="7612224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0C6472-4628-4CFD-93F3-D032651C281A}"/>
              </a:ext>
            </a:extLst>
          </p:cNvPr>
          <p:cNvCxnSpPr>
            <a:cxnSpLocks/>
          </p:cNvCxnSpPr>
          <p:nvPr/>
        </p:nvCxnSpPr>
        <p:spPr>
          <a:xfrm flipH="1">
            <a:off x="-3768057" y="8055095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7CAC6C41-2752-4393-A976-E49514725C33}"/>
              </a:ext>
            </a:extLst>
          </p:cNvPr>
          <p:cNvGrpSpPr/>
          <p:nvPr/>
        </p:nvGrpSpPr>
        <p:grpSpPr>
          <a:xfrm>
            <a:off x="-3839938" y="4435345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DCD5770C-E668-4A2C-A277-5E8E0DEA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8D3830D2-395F-49CB-8BC0-C571E50C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3B4245AA-31F6-4372-A828-A977B2FB6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862DFE4-673C-4CCC-88FA-0F5A454973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DDF08BBF-A25A-4425-9E4B-FBFA8726C7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52DBFB37-18BC-4B18-8868-71452DA183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C333B61A-CEC1-4243-835B-BD099252D3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928B0D10-1865-474A-97F3-AEF1FD55F7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D595062-443E-4490-AFD7-D95B368966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241</Words>
  <Application>Microsoft Office PowerPoint</Application>
  <PresentationFormat>Custom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167</cp:revision>
  <dcterms:created xsi:type="dcterms:W3CDTF">2002-08-21T12:11:08Z</dcterms:created>
  <dcterms:modified xsi:type="dcterms:W3CDTF">2019-03-01T00:31:46Z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