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738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60101"/>
              </p:ext>
            </p:extLst>
          </p:nvPr>
        </p:nvGraphicFramePr>
        <p:xfrm>
          <a:off x="177800" y="165100"/>
          <a:ext cx="6997700" cy="12527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Diamond of Despair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David Black &amp;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2819401" y="7472723"/>
            <a:ext cx="16001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7467600"/>
            <a:ext cx="863462" cy="838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V="1">
            <a:off x="3682862" y="7467600"/>
            <a:ext cx="736738" cy="8382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20588-C826-4E3C-943D-03793763E07A}"/>
              </a:ext>
            </a:extLst>
          </p:cNvPr>
          <p:cNvGrpSpPr/>
          <p:nvPr/>
        </p:nvGrpSpPr>
        <p:grpSpPr>
          <a:xfrm>
            <a:off x="3359150" y="8610600"/>
            <a:ext cx="596899" cy="369332"/>
            <a:chOff x="-2197099" y="7054334"/>
            <a:chExt cx="596899" cy="36933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E38242-1602-452A-BAB1-07E8C8D68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97099" y="7239000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74AAFB-62C9-48E0-BC72-F24BC9FC1DF1}"/>
                </a:ext>
              </a:extLst>
            </p:cNvPr>
            <p:cNvGrpSpPr/>
            <p:nvPr/>
          </p:nvGrpSpPr>
          <p:grpSpPr>
            <a:xfrm>
              <a:off x="-2194198" y="7054334"/>
              <a:ext cx="537183" cy="369332"/>
              <a:chOff x="-2192739" y="7337556"/>
              <a:chExt cx="537183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2CBBAE-C116-4D9E-8691-10BD09E8DA90}"/>
                  </a:ext>
                </a:extLst>
              </p:cNvPr>
              <p:cNvSpPr txBox="1"/>
              <p:nvPr/>
            </p:nvSpPr>
            <p:spPr>
              <a:xfrm>
                <a:off x="-219273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C4362F-9B35-49E0-B9AB-F54962E5FF2D}"/>
                  </a:ext>
                </a:extLst>
              </p:cNvPr>
              <p:cNvSpPr txBox="1"/>
              <p:nvPr/>
            </p:nvSpPr>
            <p:spPr>
              <a:xfrm>
                <a:off x="-193589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65" name="Group 51">
            <a:extLst>
              <a:ext uri="{FF2B5EF4-FFF2-40B4-BE49-F238E27FC236}">
                <a16:creationId xmlns:a16="http://schemas.microsoft.com/office/drawing/2014/main" id="{E063571D-6AB2-462A-BB4A-C1DAB31ADBEB}"/>
              </a:ext>
            </a:extLst>
          </p:cNvPr>
          <p:cNvGrpSpPr>
            <a:grpSpLocks/>
          </p:cNvGrpSpPr>
          <p:nvPr/>
        </p:nvGrpSpPr>
        <p:grpSpPr bwMode="auto">
          <a:xfrm>
            <a:off x="3311174" y="4246602"/>
            <a:ext cx="141288" cy="460375"/>
            <a:chOff x="5403" y="3457"/>
            <a:chExt cx="209" cy="755"/>
          </a:xfrm>
        </p:grpSpPr>
        <p:sp>
          <p:nvSpPr>
            <p:cNvPr id="66" name="Oval 52">
              <a:extLst>
                <a:ext uri="{FF2B5EF4-FFF2-40B4-BE49-F238E27FC236}">
                  <a16:creationId xmlns:a16="http://schemas.microsoft.com/office/drawing/2014/main" id="{0F65E61F-C89C-469E-A5D6-A03F18B07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53">
              <a:extLst>
                <a:ext uri="{FF2B5EF4-FFF2-40B4-BE49-F238E27FC236}">
                  <a16:creationId xmlns:a16="http://schemas.microsoft.com/office/drawing/2014/main" id="{5EAE006E-AED8-4937-A62A-59385C74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8A89F3DD-98F4-4664-9756-BBAFFF32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55">
              <a:extLst>
                <a:ext uri="{FF2B5EF4-FFF2-40B4-BE49-F238E27FC236}">
                  <a16:creationId xmlns:a16="http://schemas.microsoft.com/office/drawing/2014/main" id="{FD772252-243B-48D9-B959-AF26C115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07BC366E-0897-4950-9E15-11A1DF4E5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D47D5595-13E1-4389-AE0E-37CD4A4F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5B5D39CC-2EF2-4C88-AB30-F71D2DDA9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0D8D07EA-4624-4283-87A4-AEE02AD67129}"/>
              </a:ext>
            </a:extLst>
          </p:cNvPr>
          <p:cNvGrpSpPr>
            <a:grpSpLocks/>
          </p:cNvGrpSpPr>
          <p:nvPr/>
        </p:nvGrpSpPr>
        <p:grpSpPr bwMode="auto">
          <a:xfrm>
            <a:off x="3721047" y="4237151"/>
            <a:ext cx="141288" cy="460375"/>
            <a:chOff x="5403" y="3457"/>
            <a:chExt cx="209" cy="755"/>
          </a:xfrm>
        </p:grpSpPr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CE4C3429-109E-4CCB-811C-424DF8BA7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EE7CC8F3-E75A-40BC-91AC-53C947E1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047E77C0-F96D-45C1-A526-E979F93FC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55">
              <a:extLst>
                <a:ext uri="{FF2B5EF4-FFF2-40B4-BE49-F238E27FC236}">
                  <a16:creationId xmlns:a16="http://schemas.microsoft.com/office/drawing/2014/main" id="{18CD6970-9D8F-40F6-8A78-363CC91E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45AF231B-D232-4514-9311-59323390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57">
              <a:extLst>
                <a:ext uri="{FF2B5EF4-FFF2-40B4-BE49-F238E27FC236}">
                  <a16:creationId xmlns:a16="http://schemas.microsoft.com/office/drawing/2014/main" id="{3849548A-A0D3-40D0-BFF9-4115F9018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Rectangle 58">
              <a:extLst>
                <a:ext uri="{FF2B5EF4-FFF2-40B4-BE49-F238E27FC236}">
                  <a16:creationId xmlns:a16="http://schemas.microsoft.com/office/drawing/2014/main" id="{00F96A6E-156E-41AE-A0C6-6347AACC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9E852AE3-70FA-4497-99DA-DC17FFF92082}"/>
              </a:ext>
            </a:extLst>
          </p:cNvPr>
          <p:cNvGrpSpPr>
            <a:grpSpLocks/>
          </p:cNvGrpSpPr>
          <p:nvPr/>
        </p:nvGrpSpPr>
        <p:grpSpPr bwMode="auto">
          <a:xfrm>
            <a:off x="2954273" y="5423362"/>
            <a:ext cx="223838" cy="862012"/>
            <a:chOff x="1296" y="773"/>
            <a:chExt cx="141" cy="543"/>
          </a:xfrm>
        </p:grpSpPr>
        <p:sp>
          <p:nvSpPr>
            <p:cNvPr id="92" name="Line 357">
              <a:extLst>
                <a:ext uri="{FF2B5EF4-FFF2-40B4-BE49-F238E27FC236}">
                  <a16:creationId xmlns:a16="http://schemas.microsoft.com/office/drawing/2014/main" id="{32D8F86E-7F8B-470F-A999-73BE50DA0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58">
              <a:extLst>
                <a:ext uri="{FF2B5EF4-FFF2-40B4-BE49-F238E27FC236}">
                  <a16:creationId xmlns:a16="http://schemas.microsoft.com/office/drawing/2014/main" id="{8579F96F-0AB8-404D-981D-525144638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" name="Group 359">
              <a:extLst>
                <a:ext uri="{FF2B5EF4-FFF2-40B4-BE49-F238E27FC236}">
                  <a16:creationId xmlns:a16="http://schemas.microsoft.com/office/drawing/2014/main" id="{F6E823AD-36F9-45E6-A27D-6F2E07EEF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95" name="Freeform 360">
                <a:extLst>
                  <a:ext uri="{FF2B5EF4-FFF2-40B4-BE49-F238E27FC236}">
                    <a16:creationId xmlns:a16="http://schemas.microsoft.com/office/drawing/2014/main" id="{F1511ADE-93C5-452C-AFA8-3DCE34DE9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61">
                <a:extLst>
                  <a:ext uri="{FF2B5EF4-FFF2-40B4-BE49-F238E27FC236}">
                    <a16:creationId xmlns:a16="http://schemas.microsoft.com/office/drawing/2014/main" id="{73275135-C491-4A34-8F64-0DC504820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362">
            <a:extLst>
              <a:ext uri="{FF2B5EF4-FFF2-40B4-BE49-F238E27FC236}">
                <a16:creationId xmlns:a16="http://schemas.microsoft.com/office/drawing/2014/main" id="{40B07F26-768A-401C-9B44-271D51EA74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78201" y="5389230"/>
            <a:ext cx="223838" cy="862013"/>
            <a:chOff x="1296" y="773"/>
            <a:chExt cx="141" cy="543"/>
          </a:xfrm>
        </p:grpSpPr>
        <p:sp>
          <p:nvSpPr>
            <p:cNvPr id="98" name="Line 363">
              <a:extLst>
                <a:ext uri="{FF2B5EF4-FFF2-40B4-BE49-F238E27FC236}">
                  <a16:creationId xmlns:a16="http://schemas.microsoft.com/office/drawing/2014/main" id="{F5B8EEE0-355C-4FFD-8317-427225DD9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64">
              <a:extLst>
                <a:ext uri="{FF2B5EF4-FFF2-40B4-BE49-F238E27FC236}">
                  <a16:creationId xmlns:a16="http://schemas.microsoft.com/office/drawing/2014/main" id="{449F0AFC-57EB-453D-A1FC-D5A8260BE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365">
              <a:extLst>
                <a:ext uri="{FF2B5EF4-FFF2-40B4-BE49-F238E27FC236}">
                  <a16:creationId xmlns:a16="http://schemas.microsoft.com/office/drawing/2014/main" id="{A2C65092-5339-4A38-BF83-CF4C0A66F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01" name="Freeform 366">
                <a:extLst>
                  <a:ext uri="{FF2B5EF4-FFF2-40B4-BE49-F238E27FC236}">
                    <a16:creationId xmlns:a16="http://schemas.microsoft.com/office/drawing/2014/main" id="{05ACB8BD-BA7D-4DBE-8A37-EF59086D9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67">
                <a:extLst>
                  <a:ext uri="{FF2B5EF4-FFF2-40B4-BE49-F238E27FC236}">
                    <a16:creationId xmlns:a16="http://schemas.microsoft.com/office/drawing/2014/main" id="{81801060-055F-41E7-8FE2-E3F16C680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301">
            <a:extLst>
              <a:ext uri="{FF2B5EF4-FFF2-40B4-BE49-F238E27FC236}">
                <a16:creationId xmlns:a16="http://schemas.microsoft.com/office/drawing/2014/main" id="{9F745D62-8121-4FF2-B57A-05106214B83B}"/>
              </a:ext>
            </a:extLst>
          </p:cNvPr>
          <p:cNvSpPr>
            <a:spLocks/>
          </p:cNvSpPr>
          <p:nvPr/>
        </p:nvSpPr>
        <p:spPr bwMode="auto">
          <a:xfrm flipH="1">
            <a:off x="3777349" y="5452597"/>
            <a:ext cx="547764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8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1">
            <a:extLst>
              <a:ext uri="{FF2B5EF4-FFF2-40B4-BE49-F238E27FC236}">
                <a16:creationId xmlns:a16="http://schemas.microsoft.com/office/drawing/2014/main" id="{EE4BD19E-1FF9-4B13-9743-30D756DE5041}"/>
              </a:ext>
            </a:extLst>
          </p:cNvPr>
          <p:cNvSpPr>
            <a:spLocks/>
          </p:cNvSpPr>
          <p:nvPr/>
        </p:nvSpPr>
        <p:spPr bwMode="auto">
          <a:xfrm>
            <a:off x="2947882" y="5452598"/>
            <a:ext cx="554340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8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35E05E-8D9F-40F5-A521-F3ED6388BFD6}"/>
              </a:ext>
            </a:extLst>
          </p:cNvPr>
          <p:cNvGrpSpPr/>
          <p:nvPr/>
        </p:nvGrpSpPr>
        <p:grpSpPr>
          <a:xfrm>
            <a:off x="398576" y="5372391"/>
            <a:ext cx="517526" cy="833438"/>
            <a:chOff x="69941" y="6781800"/>
            <a:chExt cx="517526" cy="833438"/>
          </a:xfrm>
        </p:grpSpPr>
        <p:sp>
          <p:nvSpPr>
            <p:cNvPr id="108" name="Freeform 68">
              <a:extLst>
                <a:ext uri="{FF2B5EF4-FFF2-40B4-BE49-F238E27FC236}">
                  <a16:creationId xmlns:a16="http://schemas.microsoft.com/office/drawing/2014/main" id="{F1799172-2A9E-49AC-AB5F-C80AAEA00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6943725"/>
              <a:ext cx="187325" cy="295275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9">
              <a:extLst>
                <a:ext uri="{FF2B5EF4-FFF2-40B4-BE49-F238E27FC236}">
                  <a16:creationId xmlns:a16="http://schemas.microsoft.com/office/drawing/2014/main" id="{4284F6C3-D534-4FF1-8E21-5EFC6DCC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79" y="7054850"/>
              <a:ext cx="192088" cy="301625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id="{0551A484-628B-451C-95B5-B1884193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16" y="6869113"/>
              <a:ext cx="314325" cy="422275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id="{B70E1ADB-13C5-467C-BE76-9D71F1059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4" y="7218363"/>
              <a:ext cx="184150" cy="134938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id="{F1370130-B15E-40E3-9EE2-D6B7EDDF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66" y="7286625"/>
              <a:ext cx="128588" cy="201613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id="{0C3B3B70-760F-448F-8E93-B14B280C2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29" y="7443788"/>
              <a:ext cx="71438" cy="69850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74">
              <a:extLst>
                <a:ext uri="{FF2B5EF4-FFF2-40B4-BE49-F238E27FC236}">
                  <a16:creationId xmlns:a16="http://schemas.microsoft.com/office/drawing/2014/main" id="{FB357ACE-698E-4FD5-BBA2-6D59FCD51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66" y="7589838"/>
              <a:ext cx="2111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" name="Rectangle 76">
              <a:extLst>
                <a:ext uri="{FF2B5EF4-FFF2-40B4-BE49-F238E27FC236}">
                  <a16:creationId xmlns:a16="http://schemas.microsoft.com/office/drawing/2014/main" id="{D497024A-FDEC-47ED-9E3A-B4860414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04" y="7283450"/>
              <a:ext cx="23813" cy="263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Freeform 77">
              <a:extLst>
                <a:ext uri="{FF2B5EF4-FFF2-40B4-BE49-F238E27FC236}">
                  <a16:creationId xmlns:a16="http://schemas.microsoft.com/office/drawing/2014/main" id="{3E52E19E-5E75-4AE9-9D46-AC132DDCA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66" y="7539038"/>
              <a:ext cx="31750" cy="57150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8">
              <a:extLst>
                <a:ext uri="{FF2B5EF4-FFF2-40B4-BE49-F238E27FC236}">
                  <a16:creationId xmlns:a16="http://schemas.microsoft.com/office/drawing/2014/main" id="{25F47907-9CA9-46BB-96FA-DAFB5ADAB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54" y="7545388"/>
              <a:ext cx="31750" cy="50800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79">
              <a:extLst>
                <a:ext uri="{FF2B5EF4-FFF2-40B4-BE49-F238E27FC236}">
                  <a16:creationId xmlns:a16="http://schemas.microsoft.com/office/drawing/2014/main" id="{A42EA513-B6C9-4FBD-A9EA-F2FEF0947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66" y="7542213"/>
              <a:ext cx="1492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id="{867ECFBB-00A1-4834-AE1E-533EE505B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81">
              <a:extLst>
                <a:ext uri="{FF2B5EF4-FFF2-40B4-BE49-F238E27FC236}">
                  <a16:creationId xmlns:a16="http://schemas.microsoft.com/office/drawing/2014/main" id="{C35CAE22-8778-440D-B9A6-0D3D34957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879" y="6781800"/>
              <a:ext cx="31750" cy="52388"/>
              <a:chOff x="2171" y="891"/>
              <a:chExt cx="42" cy="66"/>
            </a:xfrm>
          </p:grpSpPr>
          <p:sp>
            <p:nvSpPr>
              <p:cNvPr id="146" name="Line 82">
                <a:extLst>
                  <a:ext uri="{FF2B5EF4-FFF2-40B4-BE49-F238E27FC236}">
                    <a16:creationId xmlns:a16="http://schemas.microsoft.com/office/drawing/2014/main" id="{126A8CEC-703C-4E82-884A-0789A8F80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83">
                <a:extLst>
                  <a:ext uri="{FF2B5EF4-FFF2-40B4-BE49-F238E27FC236}">
                    <a16:creationId xmlns:a16="http://schemas.microsoft.com/office/drawing/2014/main" id="{E1C55477-D36D-4BF0-82F9-62A7131A4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" name="Group 84">
              <a:extLst>
                <a:ext uri="{FF2B5EF4-FFF2-40B4-BE49-F238E27FC236}">
                  <a16:creationId xmlns:a16="http://schemas.microsoft.com/office/drawing/2014/main" id="{874BDB60-48BD-49BA-A669-86D37FD29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144" name="Line 85">
                <a:extLst>
                  <a:ext uri="{FF2B5EF4-FFF2-40B4-BE49-F238E27FC236}">
                    <a16:creationId xmlns:a16="http://schemas.microsoft.com/office/drawing/2014/main" id="{7C37A6A2-5E47-499F-8AEC-D856B7A98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86">
                <a:extLst>
                  <a:ext uri="{FF2B5EF4-FFF2-40B4-BE49-F238E27FC236}">
                    <a16:creationId xmlns:a16="http://schemas.microsoft.com/office/drawing/2014/main" id="{14537DB3-2083-468A-ACE0-58FA2B54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Freeform 87">
              <a:extLst>
                <a:ext uri="{FF2B5EF4-FFF2-40B4-BE49-F238E27FC236}">
                  <a16:creationId xmlns:a16="http://schemas.microsoft.com/office/drawing/2014/main" id="{F568B0C5-8A0A-40E5-A75E-758400FF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4" y="6802438"/>
              <a:ext cx="139700" cy="130175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88">
              <a:extLst>
                <a:ext uri="{FF2B5EF4-FFF2-40B4-BE49-F238E27FC236}">
                  <a16:creationId xmlns:a16="http://schemas.microsoft.com/office/drawing/2014/main" id="{21DD4D09-FDAF-4E75-8D3C-813B95FB0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89">
              <a:extLst>
                <a:ext uri="{FF2B5EF4-FFF2-40B4-BE49-F238E27FC236}">
                  <a16:creationId xmlns:a16="http://schemas.microsoft.com/office/drawing/2014/main" id="{4F723F52-28DA-408D-ABEC-ABD0D2AEC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90">
              <a:extLst>
                <a:ext uri="{FF2B5EF4-FFF2-40B4-BE49-F238E27FC236}">
                  <a16:creationId xmlns:a16="http://schemas.microsoft.com/office/drawing/2014/main" id="{7627AED3-9AB7-400C-8105-7E14ABD90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04" y="6805613"/>
              <a:ext cx="20638" cy="28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91">
              <a:extLst>
                <a:ext uri="{FF2B5EF4-FFF2-40B4-BE49-F238E27FC236}">
                  <a16:creationId xmlns:a16="http://schemas.microsoft.com/office/drawing/2014/main" id="{013EAE9A-E008-4185-AF67-4CC237AEA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879" y="6781800"/>
              <a:ext cx="31750" cy="238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" name="Group 92">
              <a:extLst>
                <a:ext uri="{FF2B5EF4-FFF2-40B4-BE49-F238E27FC236}">
                  <a16:creationId xmlns:a16="http://schemas.microsoft.com/office/drawing/2014/main" id="{8F605171-22DF-4BD7-8AAB-A57E89F38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1" y="6905625"/>
              <a:ext cx="50800" cy="34925"/>
              <a:chOff x="1995" y="1046"/>
              <a:chExt cx="66" cy="44"/>
            </a:xfrm>
          </p:grpSpPr>
          <p:sp>
            <p:nvSpPr>
              <p:cNvPr id="140" name="Line 93">
                <a:extLst>
                  <a:ext uri="{FF2B5EF4-FFF2-40B4-BE49-F238E27FC236}">
                    <a16:creationId xmlns:a16="http://schemas.microsoft.com/office/drawing/2014/main" id="{895ABC04-312C-496F-B12D-1C6A6A284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94">
                <a:extLst>
                  <a:ext uri="{FF2B5EF4-FFF2-40B4-BE49-F238E27FC236}">
                    <a16:creationId xmlns:a16="http://schemas.microsoft.com/office/drawing/2014/main" id="{64EB9243-4CCB-48D2-AD3A-450E6CF9A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95">
                <a:extLst>
                  <a:ext uri="{FF2B5EF4-FFF2-40B4-BE49-F238E27FC236}">
                    <a16:creationId xmlns:a16="http://schemas.microsoft.com/office/drawing/2014/main" id="{47BA668B-D50D-4934-9DD1-82128581D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96">
                <a:extLst>
                  <a:ext uri="{FF2B5EF4-FFF2-40B4-BE49-F238E27FC236}">
                    <a16:creationId xmlns:a16="http://schemas.microsoft.com/office/drawing/2014/main" id="{CA16C06A-3B46-429F-9A90-9C67CCF92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D59A1938-3E63-455D-B80F-6CFB4BBD8C8C}"/>
              </a:ext>
            </a:extLst>
          </p:cNvPr>
          <p:cNvGrpSpPr>
            <a:grpSpLocks/>
          </p:cNvGrpSpPr>
          <p:nvPr/>
        </p:nvGrpSpPr>
        <p:grpSpPr bwMode="auto">
          <a:xfrm>
            <a:off x="680413" y="5046083"/>
            <a:ext cx="393700" cy="1271588"/>
            <a:chOff x="2901" y="4325"/>
            <a:chExt cx="236" cy="690"/>
          </a:xfrm>
        </p:grpSpPr>
        <p:sp>
          <p:nvSpPr>
            <p:cNvPr id="149" name="AutoShape 14">
              <a:extLst>
                <a:ext uri="{FF2B5EF4-FFF2-40B4-BE49-F238E27FC236}">
                  <a16:creationId xmlns:a16="http://schemas.microsoft.com/office/drawing/2014/main" id="{5530649C-1EF5-4EED-ACD6-7A92D499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AutoShape 15">
              <a:extLst>
                <a:ext uri="{FF2B5EF4-FFF2-40B4-BE49-F238E27FC236}">
                  <a16:creationId xmlns:a16="http://schemas.microsoft.com/office/drawing/2014/main" id="{A396AED1-B6BD-4732-A670-6ECAF278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1" name="Group 13">
            <a:extLst>
              <a:ext uri="{FF2B5EF4-FFF2-40B4-BE49-F238E27FC236}">
                <a16:creationId xmlns:a16="http://schemas.microsoft.com/office/drawing/2014/main" id="{875C7E6D-D71A-4667-9E26-676C3832D071}"/>
              </a:ext>
            </a:extLst>
          </p:cNvPr>
          <p:cNvGrpSpPr>
            <a:grpSpLocks/>
          </p:cNvGrpSpPr>
          <p:nvPr/>
        </p:nvGrpSpPr>
        <p:grpSpPr bwMode="auto">
          <a:xfrm>
            <a:off x="1091320" y="4938832"/>
            <a:ext cx="393700" cy="1271588"/>
            <a:chOff x="2901" y="4325"/>
            <a:chExt cx="236" cy="690"/>
          </a:xfrm>
        </p:grpSpPr>
        <p:sp>
          <p:nvSpPr>
            <p:cNvPr id="152" name="AutoShape 14">
              <a:extLst>
                <a:ext uri="{FF2B5EF4-FFF2-40B4-BE49-F238E27FC236}">
                  <a16:creationId xmlns:a16="http://schemas.microsoft.com/office/drawing/2014/main" id="{EF0E3723-DFB9-450E-80DE-E0D176ED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AutoShape 15">
              <a:extLst>
                <a:ext uri="{FF2B5EF4-FFF2-40B4-BE49-F238E27FC236}">
                  <a16:creationId xmlns:a16="http://schemas.microsoft.com/office/drawing/2014/main" id="{0AF51497-3BF4-4974-B595-9686366CE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4" name="Group 44">
            <a:extLst>
              <a:ext uri="{FF2B5EF4-FFF2-40B4-BE49-F238E27FC236}">
                <a16:creationId xmlns:a16="http://schemas.microsoft.com/office/drawing/2014/main" id="{ADBBAE65-5E63-41EC-9319-7A5641E20B30}"/>
              </a:ext>
            </a:extLst>
          </p:cNvPr>
          <p:cNvGrpSpPr>
            <a:grpSpLocks/>
          </p:cNvGrpSpPr>
          <p:nvPr/>
        </p:nvGrpSpPr>
        <p:grpSpPr bwMode="auto">
          <a:xfrm>
            <a:off x="3666939" y="2770820"/>
            <a:ext cx="287338" cy="787400"/>
            <a:chOff x="1756" y="2113"/>
            <a:chExt cx="181" cy="499"/>
          </a:xfrm>
        </p:grpSpPr>
        <p:sp>
          <p:nvSpPr>
            <p:cNvPr id="155" name="Line 45">
              <a:extLst>
                <a:ext uri="{FF2B5EF4-FFF2-40B4-BE49-F238E27FC236}">
                  <a16:creationId xmlns:a16="http://schemas.microsoft.com/office/drawing/2014/main" id="{31393C10-7B93-4900-8118-43D6C23FB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46">
              <a:extLst>
                <a:ext uri="{FF2B5EF4-FFF2-40B4-BE49-F238E27FC236}">
                  <a16:creationId xmlns:a16="http://schemas.microsoft.com/office/drawing/2014/main" id="{ECE65CC8-78FA-472D-9CA3-C2DC1110E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" name="Group 47">
              <a:extLst>
                <a:ext uri="{FF2B5EF4-FFF2-40B4-BE49-F238E27FC236}">
                  <a16:creationId xmlns:a16="http://schemas.microsoft.com/office/drawing/2014/main" id="{D5DAAC16-54BE-4174-87F1-E6DB0F973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8" name="Freeform 48">
                <a:extLst>
                  <a:ext uri="{FF2B5EF4-FFF2-40B4-BE49-F238E27FC236}">
                    <a16:creationId xmlns:a16="http://schemas.microsoft.com/office/drawing/2014/main" id="{D52E4175-A816-4F75-B590-4A32DD9D8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49">
                <a:extLst>
                  <a:ext uri="{FF2B5EF4-FFF2-40B4-BE49-F238E27FC236}">
                    <a16:creationId xmlns:a16="http://schemas.microsoft.com/office/drawing/2014/main" id="{1F47202E-1ACE-4FCC-9CDA-2CF18C856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50">
                <a:extLst>
                  <a:ext uri="{FF2B5EF4-FFF2-40B4-BE49-F238E27FC236}">
                    <a16:creationId xmlns:a16="http://schemas.microsoft.com/office/drawing/2014/main" id="{A2B721C6-1DE7-4701-B5A5-E287D79000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BDBC4-4CF5-4C64-861F-41139ADC57C3}"/>
              </a:ext>
            </a:extLst>
          </p:cNvPr>
          <p:cNvGrpSpPr/>
          <p:nvPr/>
        </p:nvGrpSpPr>
        <p:grpSpPr>
          <a:xfrm>
            <a:off x="3464463" y="3848417"/>
            <a:ext cx="180505" cy="405669"/>
            <a:chOff x="1905011" y="3102796"/>
            <a:chExt cx="180505" cy="40566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F2A08F8-F457-48B8-BE32-7DB473BC7A14}"/>
                </a:ext>
              </a:extLst>
            </p:cNvPr>
            <p:cNvSpPr/>
            <p:nvPr/>
          </p:nvSpPr>
          <p:spPr bwMode="auto">
            <a:xfrm>
              <a:off x="1905011" y="3102796"/>
              <a:ext cx="180505" cy="1603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949594-5535-4DCE-A9CA-C1CE0770E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5680" y="3259231"/>
              <a:ext cx="1" cy="24923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20882C6-B6B0-4F56-BEBE-90B2677D67AC}"/>
              </a:ext>
            </a:extLst>
          </p:cNvPr>
          <p:cNvGrpSpPr/>
          <p:nvPr/>
        </p:nvGrpSpPr>
        <p:grpSpPr>
          <a:xfrm>
            <a:off x="5833276" y="5234146"/>
            <a:ext cx="656515" cy="1042768"/>
            <a:chOff x="5833276" y="5234146"/>
            <a:chExt cx="656515" cy="1042768"/>
          </a:xfrm>
        </p:grpSpPr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6391654D-EFA0-4934-A014-23D32FEF7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154" y="5234146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4697D2B-E78D-437A-8E57-5F6A96B4C025}"/>
                </a:ext>
              </a:extLst>
            </p:cNvPr>
            <p:cNvSpPr/>
            <p:nvPr/>
          </p:nvSpPr>
          <p:spPr bwMode="auto">
            <a:xfrm>
              <a:off x="5833276" y="5531673"/>
              <a:ext cx="547764" cy="4836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85136BEE-152D-4323-B8F3-B93F899589DE}"/>
                </a:ext>
              </a:extLst>
            </p:cNvPr>
            <p:cNvCxnSpPr/>
            <p:nvPr/>
          </p:nvCxnSpPr>
          <p:spPr>
            <a:xfrm>
              <a:off x="6477000" y="5292845"/>
              <a:ext cx="0" cy="536746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22FA6B7-5203-4A2F-8034-CB14CF604FFC}"/>
                </a:ext>
              </a:extLst>
            </p:cNvPr>
            <p:cNvSpPr txBox="1"/>
            <p:nvPr/>
          </p:nvSpPr>
          <p:spPr>
            <a:xfrm>
              <a:off x="5849872" y="6015304"/>
              <a:ext cx="639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Bobber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2021-07-12T21:24:20Z</dcterms:modified>
  <cp:category>Shooting</cp:category>
</cp:coreProperties>
</file>