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1"/>
    <p:restoredTop sz="94719"/>
  </p:normalViewPr>
  <p:slideViewPr>
    <p:cSldViewPr>
      <p:cViewPr varScale="1">
        <p:scale>
          <a:sx n="177" d="100"/>
          <a:sy n="177" d="100"/>
        </p:scale>
        <p:origin x="6360" y="17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12.07.2021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EF41E18-EEE8-954B-A04D-3524A47C077A}"/>
              </a:ext>
            </a:extLst>
          </p:cNvPr>
          <p:cNvCxnSpPr>
            <a:cxnSpLocks/>
          </p:cNvCxnSpPr>
          <p:nvPr/>
        </p:nvCxnSpPr>
        <p:spPr>
          <a:xfrm flipH="1" flipV="1">
            <a:off x="4264621" y="4963400"/>
            <a:ext cx="19052" cy="387323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05829"/>
              </p:ext>
            </p:extLst>
          </p:nvPr>
        </p:nvGraphicFramePr>
        <p:xfrm>
          <a:off x="177800" y="165100"/>
          <a:ext cx="6997700" cy="12527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Into The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Icebath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1620898" y="8839200"/>
            <a:ext cx="266277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 flipV="1">
            <a:off x="1620898" y="8305800"/>
            <a:ext cx="1" cy="533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300">
            <a:extLst>
              <a:ext uri="{FF2B5EF4-FFF2-40B4-BE49-F238E27FC236}">
                <a16:creationId xmlns:a16="http://schemas.microsoft.com/office/drawing/2014/main" id="{E4A7A46D-7F29-A04B-88BA-DE67C22C07D9}"/>
              </a:ext>
            </a:extLst>
          </p:cNvPr>
          <p:cNvSpPr>
            <a:spLocks/>
          </p:cNvSpPr>
          <p:nvPr/>
        </p:nvSpPr>
        <p:spPr bwMode="auto">
          <a:xfrm>
            <a:off x="2759947" y="6698495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302">
            <a:extLst>
              <a:ext uri="{FF2B5EF4-FFF2-40B4-BE49-F238E27FC236}">
                <a16:creationId xmlns:a16="http://schemas.microsoft.com/office/drawing/2014/main" id="{42D03AAF-EFE2-874B-861E-F667004EE839}"/>
              </a:ext>
            </a:extLst>
          </p:cNvPr>
          <p:cNvSpPr>
            <a:spLocks/>
          </p:cNvSpPr>
          <p:nvPr/>
        </p:nvSpPr>
        <p:spPr bwMode="auto">
          <a:xfrm>
            <a:off x="2827444" y="3742883"/>
            <a:ext cx="868299" cy="1242262"/>
          </a:xfrm>
          <a:custGeom>
            <a:avLst/>
            <a:gdLst>
              <a:gd name="T0" fmla="*/ 2617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617 w 528"/>
              <a:gd name="T7" fmla="*/ 0 h 288"/>
              <a:gd name="T8" fmla="*/ 2617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03">
            <a:extLst>
              <a:ext uri="{FF2B5EF4-FFF2-40B4-BE49-F238E27FC236}">
                <a16:creationId xmlns:a16="http://schemas.microsoft.com/office/drawing/2014/main" id="{DB695D6C-5B1E-0B4B-8ECF-0E15EDF87676}"/>
              </a:ext>
            </a:extLst>
          </p:cNvPr>
          <p:cNvSpPr>
            <a:spLocks/>
          </p:cNvSpPr>
          <p:nvPr/>
        </p:nvSpPr>
        <p:spPr bwMode="auto">
          <a:xfrm>
            <a:off x="2376998" y="6839083"/>
            <a:ext cx="765899" cy="1239838"/>
          </a:xfrm>
          <a:custGeom>
            <a:avLst/>
            <a:gdLst>
              <a:gd name="T0" fmla="*/ 32972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32972 w 528"/>
              <a:gd name="T7" fmla="*/ 0 h 288"/>
              <a:gd name="T8" fmla="*/ 32972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E106E9-466C-5441-AB6A-763B857678B4}"/>
              </a:ext>
            </a:extLst>
          </p:cNvPr>
          <p:cNvGrpSpPr/>
          <p:nvPr/>
        </p:nvGrpSpPr>
        <p:grpSpPr>
          <a:xfrm rot="18493483">
            <a:off x="3915946" y="8560213"/>
            <a:ext cx="537183" cy="369332"/>
            <a:chOff x="5428581" y="8654534"/>
            <a:chExt cx="537183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272575-B8ED-FB43-BE5B-7B1518A5EF68}"/>
                </a:ext>
              </a:extLst>
            </p:cNvPr>
            <p:cNvSpPr txBox="1"/>
            <p:nvPr/>
          </p:nvSpPr>
          <p:spPr>
            <a:xfrm>
              <a:off x="5428581" y="8654534"/>
              <a:ext cx="28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956157-AF5B-8B49-B9FD-75D74383AB9F}"/>
                </a:ext>
              </a:extLst>
            </p:cNvPr>
            <p:cNvSpPr txBox="1"/>
            <p:nvPr/>
          </p:nvSpPr>
          <p:spPr>
            <a:xfrm>
              <a:off x="5685421" y="8654534"/>
              <a:ext cx="28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61" name="Group 51">
            <a:extLst>
              <a:ext uri="{FF2B5EF4-FFF2-40B4-BE49-F238E27FC236}">
                <a16:creationId xmlns:a16="http://schemas.microsoft.com/office/drawing/2014/main" id="{303C52EF-4A7F-B14D-9FC0-C6B5F7AE7AEF}"/>
              </a:ext>
            </a:extLst>
          </p:cNvPr>
          <p:cNvGrpSpPr>
            <a:grpSpLocks/>
          </p:cNvGrpSpPr>
          <p:nvPr/>
        </p:nvGrpSpPr>
        <p:grpSpPr bwMode="auto">
          <a:xfrm>
            <a:off x="1698401" y="3570470"/>
            <a:ext cx="141288" cy="460375"/>
            <a:chOff x="5403" y="3457"/>
            <a:chExt cx="209" cy="755"/>
          </a:xfrm>
        </p:grpSpPr>
        <p:sp>
          <p:nvSpPr>
            <p:cNvPr id="62" name="Oval 52">
              <a:extLst>
                <a:ext uri="{FF2B5EF4-FFF2-40B4-BE49-F238E27FC236}">
                  <a16:creationId xmlns:a16="http://schemas.microsoft.com/office/drawing/2014/main" id="{E9E6F2AD-E7A7-E943-8894-B1711C79F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" name="Oval 53">
              <a:extLst>
                <a:ext uri="{FF2B5EF4-FFF2-40B4-BE49-F238E27FC236}">
                  <a16:creationId xmlns:a16="http://schemas.microsoft.com/office/drawing/2014/main" id="{1E5B646B-5237-FB4D-AB2A-19BCF79F3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40DCDB00-62AE-2F4D-805D-79566AAA3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55">
              <a:extLst>
                <a:ext uri="{FF2B5EF4-FFF2-40B4-BE49-F238E27FC236}">
                  <a16:creationId xmlns:a16="http://schemas.microsoft.com/office/drawing/2014/main" id="{7ABCB313-B305-2B4D-9A76-CB6A1E1F9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0D977177-EA26-9B4E-8480-F458DC3C6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Rectangle 57">
              <a:extLst>
                <a:ext uri="{FF2B5EF4-FFF2-40B4-BE49-F238E27FC236}">
                  <a16:creationId xmlns:a16="http://schemas.microsoft.com/office/drawing/2014/main" id="{6DE977DF-2468-3D48-BF79-F1D689968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Rectangle 58">
              <a:extLst>
                <a:ext uri="{FF2B5EF4-FFF2-40B4-BE49-F238E27FC236}">
                  <a16:creationId xmlns:a16="http://schemas.microsoft.com/office/drawing/2014/main" id="{B626F7D0-F2BD-724E-AC38-112330719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9" name="Group 380">
            <a:extLst>
              <a:ext uri="{FF2B5EF4-FFF2-40B4-BE49-F238E27FC236}">
                <a16:creationId xmlns:a16="http://schemas.microsoft.com/office/drawing/2014/main" id="{FE4D1604-4374-7646-8447-6447AB498713}"/>
              </a:ext>
            </a:extLst>
          </p:cNvPr>
          <p:cNvGrpSpPr>
            <a:grpSpLocks/>
          </p:cNvGrpSpPr>
          <p:nvPr/>
        </p:nvGrpSpPr>
        <p:grpSpPr bwMode="auto">
          <a:xfrm>
            <a:off x="1326346" y="6844875"/>
            <a:ext cx="228600" cy="862013"/>
            <a:chOff x="1680" y="768"/>
            <a:chExt cx="144" cy="543"/>
          </a:xfrm>
        </p:grpSpPr>
        <p:sp>
          <p:nvSpPr>
            <p:cNvPr id="70" name="Line 381">
              <a:extLst>
                <a:ext uri="{FF2B5EF4-FFF2-40B4-BE49-F238E27FC236}">
                  <a16:creationId xmlns:a16="http://schemas.microsoft.com/office/drawing/2014/main" id="{A201A8B9-BC2A-1940-A177-B11D15C5A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82">
              <a:extLst>
                <a:ext uri="{FF2B5EF4-FFF2-40B4-BE49-F238E27FC236}">
                  <a16:creationId xmlns:a16="http://schemas.microsoft.com/office/drawing/2014/main" id="{7EF6B67E-539F-AF4D-BDC0-58906BF47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" name="Group 383">
              <a:extLst>
                <a:ext uri="{FF2B5EF4-FFF2-40B4-BE49-F238E27FC236}">
                  <a16:creationId xmlns:a16="http://schemas.microsoft.com/office/drawing/2014/main" id="{52B2ED61-3F2F-434B-B08B-66F1C0AC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73" name="Freeform 384">
                <a:extLst>
                  <a:ext uri="{FF2B5EF4-FFF2-40B4-BE49-F238E27FC236}">
                    <a16:creationId xmlns:a16="http://schemas.microsoft.com/office/drawing/2014/main" id="{68CCF18F-4D1B-E742-BA46-1E3A8DE42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385">
                <a:extLst>
                  <a:ext uri="{FF2B5EF4-FFF2-40B4-BE49-F238E27FC236}">
                    <a16:creationId xmlns:a16="http://schemas.microsoft.com/office/drawing/2014/main" id="{36BAB210-2E8A-AF4D-B122-F2E52E605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386">
                <a:extLst>
                  <a:ext uri="{FF2B5EF4-FFF2-40B4-BE49-F238E27FC236}">
                    <a16:creationId xmlns:a16="http://schemas.microsoft.com/office/drawing/2014/main" id="{91BFF491-052F-4548-9DB3-6B3B97B70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" name="Freeform 302">
            <a:extLst>
              <a:ext uri="{FF2B5EF4-FFF2-40B4-BE49-F238E27FC236}">
                <a16:creationId xmlns:a16="http://schemas.microsoft.com/office/drawing/2014/main" id="{F45D668A-6CB1-0043-AB98-9BF06116B44F}"/>
              </a:ext>
            </a:extLst>
          </p:cNvPr>
          <p:cNvSpPr>
            <a:spLocks/>
          </p:cNvSpPr>
          <p:nvPr/>
        </p:nvSpPr>
        <p:spPr bwMode="auto">
          <a:xfrm>
            <a:off x="1811296" y="3548824"/>
            <a:ext cx="290513" cy="541881"/>
          </a:xfrm>
          <a:custGeom>
            <a:avLst/>
            <a:gdLst>
              <a:gd name="T0" fmla="*/ 2617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617 w 528"/>
              <a:gd name="T7" fmla="*/ 0 h 288"/>
              <a:gd name="T8" fmla="*/ 2617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" name="Group 51">
            <a:extLst>
              <a:ext uri="{FF2B5EF4-FFF2-40B4-BE49-F238E27FC236}">
                <a16:creationId xmlns:a16="http://schemas.microsoft.com/office/drawing/2014/main" id="{30CD2091-3693-1D43-A82F-86D716AB2883}"/>
              </a:ext>
            </a:extLst>
          </p:cNvPr>
          <p:cNvGrpSpPr>
            <a:grpSpLocks/>
          </p:cNvGrpSpPr>
          <p:nvPr/>
        </p:nvGrpSpPr>
        <p:grpSpPr bwMode="auto">
          <a:xfrm>
            <a:off x="2156973" y="3306466"/>
            <a:ext cx="141288" cy="460375"/>
            <a:chOff x="5403" y="3457"/>
            <a:chExt cx="209" cy="755"/>
          </a:xfrm>
        </p:grpSpPr>
        <p:sp>
          <p:nvSpPr>
            <p:cNvPr id="84" name="Oval 52">
              <a:extLst>
                <a:ext uri="{FF2B5EF4-FFF2-40B4-BE49-F238E27FC236}">
                  <a16:creationId xmlns:a16="http://schemas.microsoft.com/office/drawing/2014/main" id="{2BBC6760-0987-B844-8E6A-4A14EBB43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Oval 53">
              <a:extLst>
                <a:ext uri="{FF2B5EF4-FFF2-40B4-BE49-F238E27FC236}">
                  <a16:creationId xmlns:a16="http://schemas.microsoft.com/office/drawing/2014/main" id="{357B732E-6F3C-574F-9FDB-DFF65D823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" name="Freeform 54">
              <a:extLst>
                <a:ext uri="{FF2B5EF4-FFF2-40B4-BE49-F238E27FC236}">
                  <a16:creationId xmlns:a16="http://schemas.microsoft.com/office/drawing/2014/main" id="{46ABE4E3-D6A9-8E48-86A4-D71191ECB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55">
              <a:extLst>
                <a:ext uri="{FF2B5EF4-FFF2-40B4-BE49-F238E27FC236}">
                  <a16:creationId xmlns:a16="http://schemas.microsoft.com/office/drawing/2014/main" id="{542C1021-3949-8C4B-BE01-E97C241ED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C208096B-EB25-A643-A5A3-054ABD205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6A65F33A-C2F9-674F-BD53-E1992D3CA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2EFBB396-4370-4140-BAFF-F47F9F322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1" name="Group 51">
            <a:extLst>
              <a:ext uri="{FF2B5EF4-FFF2-40B4-BE49-F238E27FC236}">
                <a16:creationId xmlns:a16="http://schemas.microsoft.com/office/drawing/2014/main" id="{0FAB34AC-4692-B942-8A87-DB668ADFD8CC}"/>
              </a:ext>
            </a:extLst>
          </p:cNvPr>
          <p:cNvGrpSpPr>
            <a:grpSpLocks/>
          </p:cNvGrpSpPr>
          <p:nvPr/>
        </p:nvGrpSpPr>
        <p:grpSpPr bwMode="auto">
          <a:xfrm>
            <a:off x="2406587" y="3444553"/>
            <a:ext cx="141288" cy="460375"/>
            <a:chOff x="5403" y="3457"/>
            <a:chExt cx="209" cy="755"/>
          </a:xfrm>
        </p:grpSpPr>
        <p:sp>
          <p:nvSpPr>
            <p:cNvPr id="92" name="Oval 52">
              <a:extLst>
                <a:ext uri="{FF2B5EF4-FFF2-40B4-BE49-F238E27FC236}">
                  <a16:creationId xmlns:a16="http://schemas.microsoft.com/office/drawing/2014/main" id="{534AF4DA-C2CB-A74E-AEC1-DDF2B01C1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Oval 53">
              <a:extLst>
                <a:ext uri="{FF2B5EF4-FFF2-40B4-BE49-F238E27FC236}">
                  <a16:creationId xmlns:a16="http://schemas.microsoft.com/office/drawing/2014/main" id="{4283C615-CA8B-134B-8394-27B8B0B37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4" name="Freeform 54">
              <a:extLst>
                <a:ext uri="{FF2B5EF4-FFF2-40B4-BE49-F238E27FC236}">
                  <a16:creationId xmlns:a16="http://schemas.microsoft.com/office/drawing/2014/main" id="{43E032AE-1F4B-9D4D-9EB0-F2528A533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Rectangle 55">
              <a:extLst>
                <a:ext uri="{FF2B5EF4-FFF2-40B4-BE49-F238E27FC236}">
                  <a16:creationId xmlns:a16="http://schemas.microsoft.com/office/drawing/2014/main" id="{27721DCB-EE99-3140-8CA9-04D0B5B1A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DD697A06-93FC-204C-AA10-CCAB3C3DA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Rectangle 57">
              <a:extLst>
                <a:ext uri="{FF2B5EF4-FFF2-40B4-BE49-F238E27FC236}">
                  <a16:creationId xmlns:a16="http://schemas.microsoft.com/office/drawing/2014/main" id="{05907910-4D6F-DF4E-8FA0-3B8F60AFA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Rectangle 58">
              <a:extLst>
                <a:ext uri="{FF2B5EF4-FFF2-40B4-BE49-F238E27FC236}">
                  <a16:creationId xmlns:a16="http://schemas.microsoft.com/office/drawing/2014/main" id="{4BDF1806-42DE-124A-9FBE-B231ABC57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9" name="Freeform 302">
            <a:extLst>
              <a:ext uri="{FF2B5EF4-FFF2-40B4-BE49-F238E27FC236}">
                <a16:creationId xmlns:a16="http://schemas.microsoft.com/office/drawing/2014/main" id="{D1D1AFF2-C59D-D54F-9D14-DBC3EC4C6ACA}"/>
              </a:ext>
            </a:extLst>
          </p:cNvPr>
          <p:cNvSpPr>
            <a:spLocks/>
          </p:cNvSpPr>
          <p:nvPr/>
        </p:nvSpPr>
        <p:spPr bwMode="auto">
          <a:xfrm>
            <a:off x="2330959" y="3743948"/>
            <a:ext cx="290513" cy="253924"/>
          </a:xfrm>
          <a:custGeom>
            <a:avLst/>
            <a:gdLst>
              <a:gd name="T0" fmla="*/ 2617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617 w 528"/>
              <a:gd name="T7" fmla="*/ 0 h 288"/>
              <a:gd name="T8" fmla="*/ 2617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" name="Group 292">
            <a:extLst>
              <a:ext uri="{FF2B5EF4-FFF2-40B4-BE49-F238E27FC236}">
                <a16:creationId xmlns:a16="http://schemas.microsoft.com/office/drawing/2014/main" id="{AAF44BB8-5AB1-6E46-8941-44FA298A42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19409" y="5980245"/>
            <a:ext cx="222250" cy="858838"/>
            <a:chOff x="384" y="816"/>
            <a:chExt cx="140" cy="541"/>
          </a:xfrm>
        </p:grpSpPr>
        <p:sp>
          <p:nvSpPr>
            <p:cNvPr id="101" name="Line 293">
              <a:extLst>
                <a:ext uri="{FF2B5EF4-FFF2-40B4-BE49-F238E27FC236}">
                  <a16:creationId xmlns:a16="http://schemas.microsoft.com/office/drawing/2014/main" id="{40651E5E-CFD9-C646-B4B4-A2F073231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294">
              <a:extLst>
                <a:ext uri="{FF2B5EF4-FFF2-40B4-BE49-F238E27FC236}">
                  <a16:creationId xmlns:a16="http://schemas.microsoft.com/office/drawing/2014/main" id="{9AF75BF1-0EC5-2842-BFA4-C0D25D617C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95">
              <a:extLst>
                <a:ext uri="{FF2B5EF4-FFF2-40B4-BE49-F238E27FC236}">
                  <a16:creationId xmlns:a16="http://schemas.microsoft.com/office/drawing/2014/main" id="{5EF89347-A89D-D147-8854-CF77D192F2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13">
            <a:extLst>
              <a:ext uri="{FF2B5EF4-FFF2-40B4-BE49-F238E27FC236}">
                <a16:creationId xmlns:a16="http://schemas.microsoft.com/office/drawing/2014/main" id="{78C76310-5640-EA48-BEA3-7C6C47983B08}"/>
              </a:ext>
            </a:extLst>
          </p:cNvPr>
          <p:cNvGrpSpPr>
            <a:grpSpLocks/>
          </p:cNvGrpSpPr>
          <p:nvPr/>
        </p:nvGrpSpPr>
        <p:grpSpPr bwMode="auto">
          <a:xfrm>
            <a:off x="1721996" y="6498006"/>
            <a:ext cx="393700" cy="1271588"/>
            <a:chOff x="2901" y="4325"/>
            <a:chExt cx="236" cy="690"/>
          </a:xfrm>
        </p:grpSpPr>
        <p:sp>
          <p:nvSpPr>
            <p:cNvPr id="77" name="AutoShape 14">
              <a:extLst>
                <a:ext uri="{FF2B5EF4-FFF2-40B4-BE49-F238E27FC236}">
                  <a16:creationId xmlns:a16="http://schemas.microsoft.com/office/drawing/2014/main" id="{37F9FDE2-A866-E645-9F9E-FFDCECC37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" name="AutoShape 15">
              <a:extLst>
                <a:ext uri="{FF2B5EF4-FFF2-40B4-BE49-F238E27FC236}">
                  <a16:creationId xmlns:a16="http://schemas.microsoft.com/office/drawing/2014/main" id="{0850880E-FBFF-9A45-90B2-5F7B0230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5242EC-738E-C348-8606-1B407EF30B0E}"/>
              </a:ext>
            </a:extLst>
          </p:cNvPr>
          <p:cNvCxnSpPr>
            <a:cxnSpLocks/>
          </p:cNvCxnSpPr>
          <p:nvPr/>
        </p:nvCxnSpPr>
        <p:spPr>
          <a:xfrm flipH="1">
            <a:off x="1620899" y="8305800"/>
            <a:ext cx="207879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CAC752A-16A3-EE4F-A973-F3FC363B4404}"/>
              </a:ext>
            </a:extLst>
          </p:cNvPr>
          <p:cNvCxnSpPr>
            <a:cxnSpLocks/>
          </p:cNvCxnSpPr>
          <p:nvPr/>
        </p:nvCxnSpPr>
        <p:spPr>
          <a:xfrm flipH="1">
            <a:off x="3681952" y="4985145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BF291B-6097-B54C-8B0D-5774F85AB19A}"/>
              </a:ext>
            </a:extLst>
          </p:cNvPr>
          <p:cNvCxnSpPr>
            <a:cxnSpLocks/>
          </p:cNvCxnSpPr>
          <p:nvPr/>
        </p:nvCxnSpPr>
        <p:spPr>
          <a:xfrm flipH="1" flipV="1">
            <a:off x="3681952" y="4965965"/>
            <a:ext cx="17737" cy="333983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5" name="Group 288">
            <a:extLst>
              <a:ext uri="{FF2B5EF4-FFF2-40B4-BE49-F238E27FC236}">
                <a16:creationId xmlns:a16="http://schemas.microsoft.com/office/drawing/2014/main" id="{DB7181AA-FC2E-344F-A256-A7DBE274C64F}"/>
              </a:ext>
            </a:extLst>
          </p:cNvPr>
          <p:cNvGrpSpPr>
            <a:grpSpLocks/>
          </p:cNvGrpSpPr>
          <p:nvPr/>
        </p:nvGrpSpPr>
        <p:grpSpPr bwMode="auto">
          <a:xfrm>
            <a:off x="5244089" y="3461835"/>
            <a:ext cx="222250" cy="858838"/>
            <a:chOff x="384" y="816"/>
            <a:chExt cx="140" cy="541"/>
          </a:xfrm>
        </p:grpSpPr>
        <p:sp>
          <p:nvSpPr>
            <p:cNvPr id="116" name="Line 289">
              <a:extLst>
                <a:ext uri="{FF2B5EF4-FFF2-40B4-BE49-F238E27FC236}">
                  <a16:creationId xmlns:a16="http://schemas.microsoft.com/office/drawing/2014/main" id="{1FBFA25A-6211-794F-9868-B0FEC0064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90">
              <a:extLst>
                <a:ext uri="{FF2B5EF4-FFF2-40B4-BE49-F238E27FC236}">
                  <a16:creationId xmlns:a16="http://schemas.microsoft.com/office/drawing/2014/main" id="{CD1827D7-6133-8043-A3B6-6D271511D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91">
              <a:extLst>
                <a:ext uri="{FF2B5EF4-FFF2-40B4-BE49-F238E27FC236}">
                  <a16:creationId xmlns:a16="http://schemas.microsoft.com/office/drawing/2014/main" id="{FBD724F0-60B9-9E4B-AE37-1F855EDFE9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296">
            <a:extLst>
              <a:ext uri="{FF2B5EF4-FFF2-40B4-BE49-F238E27FC236}">
                <a16:creationId xmlns:a16="http://schemas.microsoft.com/office/drawing/2014/main" id="{19DA94C3-C11D-8544-8A13-AF7B49C2A355}"/>
              </a:ext>
            </a:extLst>
          </p:cNvPr>
          <p:cNvGrpSpPr>
            <a:grpSpLocks/>
          </p:cNvGrpSpPr>
          <p:nvPr/>
        </p:nvGrpSpPr>
        <p:grpSpPr bwMode="auto">
          <a:xfrm>
            <a:off x="5235387" y="3720149"/>
            <a:ext cx="222250" cy="858838"/>
            <a:chOff x="366" y="1371"/>
            <a:chExt cx="140" cy="541"/>
          </a:xfrm>
        </p:grpSpPr>
        <p:sp>
          <p:nvSpPr>
            <p:cNvPr id="120" name="Line 297">
              <a:extLst>
                <a:ext uri="{FF2B5EF4-FFF2-40B4-BE49-F238E27FC236}">
                  <a16:creationId xmlns:a16="http://schemas.microsoft.com/office/drawing/2014/main" id="{92BDFF8F-0038-BA4B-91B4-5A5FD8A5D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8">
              <a:extLst>
                <a:ext uri="{FF2B5EF4-FFF2-40B4-BE49-F238E27FC236}">
                  <a16:creationId xmlns:a16="http://schemas.microsoft.com/office/drawing/2014/main" id="{8D77F4BD-9A1F-4041-8BC0-4C2812FCB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9">
              <a:extLst>
                <a:ext uri="{FF2B5EF4-FFF2-40B4-BE49-F238E27FC236}">
                  <a16:creationId xmlns:a16="http://schemas.microsoft.com/office/drawing/2014/main" id="{445E7599-CBC7-484D-8A4F-0ED6A4F10F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13">
            <a:extLst>
              <a:ext uri="{FF2B5EF4-FFF2-40B4-BE49-F238E27FC236}">
                <a16:creationId xmlns:a16="http://schemas.microsoft.com/office/drawing/2014/main" id="{6C4F705F-402F-274D-8B80-025720A779BF}"/>
              </a:ext>
            </a:extLst>
          </p:cNvPr>
          <p:cNvGrpSpPr>
            <a:grpSpLocks/>
          </p:cNvGrpSpPr>
          <p:nvPr/>
        </p:nvGrpSpPr>
        <p:grpSpPr bwMode="auto">
          <a:xfrm>
            <a:off x="5168900" y="3367443"/>
            <a:ext cx="393700" cy="1271588"/>
            <a:chOff x="2901" y="4325"/>
            <a:chExt cx="236" cy="690"/>
          </a:xfrm>
        </p:grpSpPr>
        <p:sp>
          <p:nvSpPr>
            <p:cNvPr id="105" name="AutoShape 14">
              <a:extLst>
                <a:ext uri="{FF2B5EF4-FFF2-40B4-BE49-F238E27FC236}">
                  <a16:creationId xmlns:a16="http://schemas.microsoft.com/office/drawing/2014/main" id="{846D9E7A-E843-EB43-ABE6-5772B5F6C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" name="AutoShape 15">
              <a:extLst>
                <a:ext uri="{FF2B5EF4-FFF2-40B4-BE49-F238E27FC236}">
                  <a16:creationId xmlns:a16="http://schemas.microsoft.com/office/drawing/2014/main" id="{6308C0B3-CAB5-FA43-996A-9389BB4A6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3" name="Freeform 300">
            <a:extLst>
              <a:ext uri="{FF2B5EF4-FFF2-40B4-BE49-F238E27FC236}">
                <a16:creationId xmlns:a16="http://schemas.microsoft.com/office/drawing/2014/main" id="{17B668CD-DE5E-3D44-942B-0C380B847767}"/>
              </a:ext>
            </a:extLst>
          </p:cNvPr>
          <p:cNvSpPr>
            <a:spLocks/>
          </p:cNvSpPr>
          <p:nvPr/>
        </p:nvSpPr>
        <p:spPr bwMode="auto">
          <a:xfrm>
            <a:off x="2760988" y="5014416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300">
            <a:extLst>
              <a:ext uri="{FF2B5EF4-FFF2-40B4-BE49-F238E27FC236}">
                <a16:creationId xmlns:a16="http://schemas.microsoft.com/office/drawing/2014/main" id="{7DBB1CC2-CAFA-2740-BEAA-91AF2F7682F3}"/>
              </a:ext>
            </a:extLst>
          </p:cNvPr>
          <p:cNvSpPr>
            <a:spLocks/>
          </p:cNvSpPr>
          <p:nvPr/>
        </p:nvSpPr>
        <p:spPr bwMode="auto">
          <a:xfrm>
            <a:off x="2752638" y="4102083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9" name="Group 164">
            <a:extLst>
              <a:ext uri="{FF2B5EF4-FFF2-40B4-BE49-F238E27FC236}">
                <a16:creationId xmlns:a16="http://schemas.microsoft.com/office/drawing/2014/main" id="{D4049845-6954-6746-AF13-7CEC9CBE4219}"/>
              </a:ext>
            </a:extLst>
          </p:cNvPr>
          <p:cNvGrpSpPr>
            <a:grpSpLocks/>
          </p:cNvGrpSpPr>
          <p:nvPr/>
        </p:nvGrpSpPr>
        <p:grpSpPr bwMode="auto">
          <a:xfrm>
            <a:off x="2705237" y="3011030"/>
            <a:ext cx="288925" cy="787400"/>
            <a:chOff x="1247" y="2496"/>
            <a:chExt cx="182" cy="496"/>
          </a:xfrm>
        </p:grpSpPr>
        <p:sp>
          <p:nvSpPr>
            <p:cNvPr id="130" name="Line 165">
              <a:extLst>
                <a:ext uri="{FF2B5EF4-FFF2-40B4-BE49-F238E27FC236}">
                  <a16:creationId xmlns:a16="http://schemas.microsoft.com/office/drawing/2014/main" id="{8026122B-8AF6-D242-8446-935477A3C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66">
              <a:extLst>
                <a:ext uri="{FF2B5EF4-FFF2-40B4-BE49-F238E27FC236}">
                  <a16:creationId xmlns:a16="http://schemas.microsoft.com/office/drawing/2014/main" id="{D5CEBB26-BA6F-0D43-AFF9-7842F26D9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67">
              <a:extLst>
                <a:ext uri="{FF2B5EF4-FFF2-40B4-BE49-F238E27FC236}">
                  <a16:creationId xmlns:a16="http://schemas.microsoft.com/office/drawing/2014/main" id="{276F3147-DE9E-4D41-AA33-E7BB61395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3" name="Freeform 168">
                <a:extLst>
                  <a:ext uri="{FF2B5EF4-FFF2-40B4-BE49-F238E27FC236}">
                    <a16:creationId xmlns:a16="http://schemas.microsoft.com/office/drawing/2014/main" id="{DAF7998F-740D-E54C-8FB0-0B85F740D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69">
                <a:extLst>
                  <a:ext uri="{FF2B5EF4-FFF2-40B4-BE49-F238E27FC236}">
                    <a16:creationId xmlns:a16="http://schemas.microsoft.com/office/drawing/2014/main" id="{F96AA039-4F9F-B34F-B9D1-9480AD2D1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" name="Group 33">
            <a:extLst>
              <a:ext uri="{FF2B5EF4-FFF2-40B4-BE49-F238E27FC236}">
                <a16:creationId xmlns:a16="http://schemas.microsoft.com/office/drawing/2014/main" id="{31EB5B24-EF77-E949-9D50-88FB86E01EF6}"/>
              </a:ext>
            </a:extLst>
          </p:cNvPr>
          <p:cNvGrpSpPr>
            <a:grpSpLocks/>
          </p:cNvGrpSpPr>
          <p:nvPr/>
        </p:nvGrpSpPr>
        <p:grpSpPr bwMode="auto">
          <a:xfrm>
            <a:off x="2875132" y="3029366"/>
            <a:ext cx="290513" cy="787400"/>
            <a:chOff x="2244" y="2118"/>
            <a:chExt cx="181" cy="499"/>
          </a:xfrm>
        </p:grpSpPr>
        <p:sp>
          <p:nvSpPr>
            <p:cNvPr id="136" name="Line 34">
              <a:extLst>
                <a:ext uri="{FF2B5EF4-FFF2-40B4-BE49-F238E27FC236}">
                  <a16:creationId xmlns:a16="http://schemas.microsoft.com/office/drawing/2014/main" id="{FCEC05E3-2AFC-0D4E-871E-41A6CF8FC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5">
              <a:extLst>
                <a:ext uri="{FF2B5EF4-FFF2-40B4-BE49-F238E27FC236}">
                  <a16:creationId xmlns:a16="http://schemas.microsoft.com/office/drawing/2014/main" id="{EA9882EF-A771-0945-B7A9-7696F6489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455475FA-D01B-4C48-8CA7-F67FFAE7E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17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174</cp:revision>
  <dcterms:created xsi:type="dcterms:W3CDTF">2002-08-21T12:11:08Z</dcterms:created>
  <dcterms:modified xsi:type="dcterms:W3CDTF">2021-07-13T00:36:30Z</dcterms:modified>
  <cp:category>Shooting</cp:category>
</cp:coreProperties>
</file>