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4"/>
    <p:restoredTop sz="94732"/>
  </p:normalViewPr>
  <p:slideViewPr>
    <p:cSldViewPr>
      <p:cViewPr varScale="1">
        <p:scale>
          <a:sx n="177" d="100"/>
          <a:sy n="177" d="100"/>
        </p:scale>
        <p:origin x="6360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12.07.2021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23719"/>
              </p:ext>
            </p:extLst>
          </p:nvPr>
        </p:nvGraphicFramePr>
        <p:xfrm>
          <a:off x="177800" y="165100"/>
          <a:ext cx="6997700" cy="12527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Hidden Cavern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2020 IPSC Alberta Provincial &amp;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2117460" y="610331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2117460" y="6103310"/>
            <a:ext cx="1" cy="25072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V="1">
            <a:off x="2747747" y="7460996"/>
            <a:ext cx="0" cy="54394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2747748" y="8004944"/>
            <a:ext cx="159565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2117461" y="8610600"/>
            <a:ext cx="474053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163">
            <a:extLst>
              <a:ext uri="{FF2B5EF4-FFF2-40B4-BE49-F238E27FC236}">
                <a16:creationId xmlns:a16="http://schemas.microsoft.com/office/drawing/2014/main" id="{02D6F4DD-FD80-1D47-9881-1F8C3430B38A}"/>
              </a:ext>
            </a:extLst>
          </p:cNvPr>
          <p:cNvGrpSpPr>
            <a:grpSpLocks/>
          </p:cNvGrpSpPr>
          <p:nvPr/>
        </p:nvGrpSpPr>
        <p:grpSpPr bwMode="auto">
          <a:xfrm>
            <a:off x="4037261" y="6275871"/>
            <a:ext cx="914400" cy="1106488"/>
            <a:chOff x="2136" y="2544"/>
            <a:chExt cx="751" cy="919"/>
          </a:xfrm>
        </p:grpSpPr>
        <p:sp>
          <p:nvSpPr>
            <p:cNvPr id="54" name="Rectangle 164">
              <a:extLst>
                <a:ext uri="{FF2B5EF4-FFF2-40B4-BE49-F238E27FC236}">
                  <a16:creationId xmlns:a16="http://schemas.microsoft.com/office/drawing/2014/main" id="{7D90AF1C-FD2A-CB43-89CC-CF4B99ED3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5" name="Group 165">
              <a:extLst>
                <a:ext uri="{FF2B5EF4-FFF2-40B4-BE49-F238E27FC236}">
                  <a16:creationId xmlns:a16="http://schemas.microsoft.com/office/drawing/2014/main" id="{92DE0F7F-B0A6-CA40-98B9-486597C53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56" name="Rectangle 166">
                <a:extLst>
                  <a:ext uri="{FF2B5EF4-FFF2-40B4-BE49-F238E27FC236}">
                    <a16:creationId xmlns:a16="http://schemas.microsoft.com/office/drawing/2014/main" id="{60832180-94E6-3943-BE31-C1BE44065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7" name="Oval 167">
                <a:extLst>
                  <a:ext uri="{FF2B5EF4-FFF2-40B4-BE49-F238E27FC236}">
                    <a16:creationId xmlns:a16="http://schemas.microsoft.com/office/drawing/2014/main" id="{B4D0F8B3-F573-7B4F-B171-2736A70BD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8" name="Line 168">
                <a:extLst>
                  <a:ext uri="{FF2B5EF4-FFF2-40B4-BE49-F238E27FC236}">
                    <a16:creationId xmlns:a16="http://schemas.microsoft.com/office/drawing/2014/main" id="{10436DD3-9719-E249-96BC-9EEFD830C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69">
                <a:extLst>
                  <a:ext uri="{FF2B5EF4-FFF2-40B4-BE49-F238E27FC236}">
                    <a16:creationId xmlns:a16="http://schemas.microsoft.com/office/drawing/2014/main" id="{23190F7F-9219-714B-88BD-D558E0482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" name="Freeform 300">
            <a:extLst>
              <a:ext uri="{FF2B5EF4-FFF2-40B4-BE49-F238E27FC236}">
                <a16:creationId xmlns:a16="http://schemas.microsoft.com/office/drawing/2014/main" id="{B8BBE361-53C1-3B4D-B4AC-98A72053D943}"/>
              </a:ext>
            </a:extLst>
          </p:cNvPr>
          <p:cNvSpPr>
            <a:spLocks/>
          </p:cNvSpPr>
          <p:nvPr/>
        </p:nvSpPr>
        <p:spPr bwMode="auto">
          <a:xfrm>
            <a:off x="2754368" y="5142030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302">
            <a:extLst>
              <a:ext uri="{FF2B5EF4-FFF2-40B4-BE49-F238E27FC236}">
                <a16:creationId xmlns:a16="http://schemas.microsoft.com/office/drawing/2014/main" id="{8C51F3EB-7578-2E4E-9DB5-8B8EE0758220}"/>
              </a:ext>
            </a:extLst>
          </p:cNvPr>
          <p:cNvSpPr>
            <a:spLocks/>
          </p:cNvSpPr>
          <p:nvPr/>
        </p:nvSpPr>
        <p:spPr bwMode="auto">
          <a:xfrm>
            <a:off x="2931154" y="6270181"/>
            <a:ext cx="1103669" cy="1112178"/>
          </a:xfrm>
          <a:custGeom>
            <a:avLst/>
            <a:gdLst>
              <a:gd name="T0" fmla="*/ 2617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617 w 528"/>
              <a:gd name="T7" fmla="*/ 0 h 288"/>
              <a:gd name="T8" fmla="*/ 2617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03">
            <a:extLst>
              <a:ext uri="{FF2B5EF4-FFF2-40B4-BE49-F238E27FC236}">
                <a16:creationId xmlns:a16="http://schemas.microsoft.com/office/drawing/2014/main" id="{3102CD47-4A6B-024A-AA73-DE90F0EF2DDD}"/>
              </a:ext>
            </a:extLst>
          </p:cNvPr>
          <p:cNvSpPr>
            <a:spLocks/>
          </p:cNvSpPr>
          <p:nvPr/>
        </p:nvSpPr>
        <p:spPr bwMode="auto">
          <a:xfrm>
            <a:off x="1981848" y="4365347"/>
            <a:ext cx="765899" cy="1239838"/>
          </a:xfrm>
          <a:custGeom>
            <a:avLst/>
            <a:gdLst>
              <a:gd name="T0" fmla="*/ 32972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32972 w 528"/>
              <a:gd name="T7" fmla="*/ 0 h 288"/>
              <a:gd name="T8" fmla="*/ 32972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03">
            <a:extLst>
              <a:ext uri="{FF2B5EF4-FFF2-40B4-BE49-F238E27FC236}">
                <a16:creationId xmlns:a16="http://schemas.microsoft.com/office/drawing/2014/main" id="{DED2C319-9407-2648-8D5F-117DB5142A51}"/>
              </a:ext>
            </a:extLst>
          </p:cNvPr>
          <p:cNvSpPr>
            <a:spLocks/>
          </p:cNvSpPr>
          <p:nvPr/>
        </p:nvSpPr>
        <p:spPr bwMode="auto">
          <a:xfrm>
            <a:off x="1147036" y="4827055"/>
            <a:ext cx="765899" cy="1239838"/>
          </a:xfrm>
          <a:custGeom>
            <a:avLst/>
            <a:gdLst>
              <a:gd name="T0" fmla="*/ 32972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32972 w 528"/>
              <a:gd name="T7" fmla="*/ 0 h 288"/>
              <a:gd name="T8" fmla="*/ 32972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300">
            <a:extLst>
              <a:ext uri="{FF2B5EF4-FFF2-40B4-BE49-F238E27FC236}">
                <a16:creationId xmlns:a16="http://schemas.microsoft.com/office/drawing/2014/main" id="{FCB0BD11-E774-F142-8EBA-1F3EEEC3F632}"/>
              </a:ext>
            </a:extLst>
          </p:cNvPr>
          <p:cNvSpPr>
            <a:spLocks/>
          </p:cNvSpPr>
          <p:nvPr/>
        </p:nvSpPr>
        <p:spPr bwMode="auto">
          <a:xfrm>
            <a:off x="2752441" y="6083552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674B63-F772-7E42-BBB0-8C65801814C9}"/>
              </a:ext>
            </a:extLst>
          </p:cNvPr>
          <p:cNvSpPr txBox="1"/>
          <p:nvPr/>
        </p:nvSpPr>
        <p:spPr>
          <a:xfrm>
            <a:off x="2120705" y="5918643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39A0EE-2C44-9949-A856-F47E2021BFC8}"/>
              </a:ext>
            </a:extLst>
          </p:cNvPr>
          <p:cNvSpPr txBox="1"/>
          <p:nvPr/>
        </p:nvSpPr>
        <p:spPr>
          <a:xfrm>
            <a:off x="2377545" y="5918643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71" name="Group 44">
            <a:extLst>
              <a:ext uri="{FF2B5EF4-FFF2-40B4-BE49-F238E27FC236}">
                <a16:creationId xmlns:a16="http://schemas.microsoft.com/office/drawing/2014/main" id="{602A23B6-E677-5043-80E3-8C6327EDB2AA}"/>
              </a:ext>
            </a:extLst>
          </p:cNvPr>
          <p:cNvGrpSpPr>
            <a:grpSpLocks/>
          </p:cNvGrpSpPr>
          <p:nvPr/>
        </p:nvGrpSpPr>
        <p:grpSpPr bwMode="auto">
          <a:xfrm>
            <a:off x="1685579" y="3956638"/>
            <a:ext cx="287338" cy="787400"/>
            <a:chOff x="1756" y="2113"/>
            <a:chExt cx="181" cy="499"/>
          </a:xfrm>
        </p:grpSpPr>
        <p:sp>
          <p:nvSpPr>
            <p:cNvPr id="72" name="Line 45">
              <a:extLst>
                <a:ext uri="{FF2B5EF4-FFF2-40B4-BE49-F238E27FC236}">
                  <a16:creationId xmlns:a16="http://schemas.microsoft.com/office/drawing/2014/main" id="{EC42BDD0-9CBC-ED4C-8849-D62206676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46">
              <a:extLst>
                <a:ext uri="{FF2B5EF4-FFF2-40B4-BE49-F238E27FC236}">
                  <a16:creationId xmlns:a16="http://schemas.microsoft.com/office/drawing/2014/main" id="{009A4BBC-ED5E-8B47-975E-43B9A48D8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47">
              <a:extLst>
                <a:ext uri="{FF2B5EF4-FFF2-40B4-BE49-F238E27FC236}">
                  <a16:creationId xmlns:a16="http://schemas.microsoft.com/office/drawing/2014/main" id="{EC5C5379-B423-E34E-9B75-9FBF927C0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75" name="Freeform 48">
                <a:extLst>
                  <a:ext uri="{FF2B5EF4-FFF2-40B4-BE49-F238E27FC236}">
                    <a16:creationId xmlns:a16="http://schemas.microsoft.com/office/drawing/2014/main" id="{95A46388-CD98-A44E-BD4A-888919CD6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9">
                <a:extLst>
                  <a:ext uri="{FF2B5EF4-FFF2-40B4-BE49-F238E27FC236}">
                    <a16:creationId xmlns:a16="http://schemas.microsoft.com/office/drawing/2014/main" id="{0D9A764A-615A-CC48-AF7D-50D02AE8D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50">
                <a:extLst>
                  <a:ext uri="{FF2B5EF4-FFF2-40B4-BE49-F238E27FC236}">
                    <a16:creationId xmlns:a16="http://schemas.microsoft.com/office/drawing/2014/main" id="{B61A4A47-BF75-A449-BEDD-3770AC3FD4D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292">
            <a:extLst>
              <a:ext uri="{FF2B5EF4-FFF2-40B4-BE49-F238E27FC236}">
                <a16:creationId xmlns:a16="http://schemas.microsoft.com/office/drawing/2014/main" id="{4D1FD654-44AF-FF45-8478-43A2D3E9181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9731" y="4005976"/>
            <a:ext cx="222250" cy="858838"/>
            <a:chOff x="384" y="816"/>
            <a:chExt cx="140" cy="541"/>
          </a:xfrm>
        </p:grpSpPr>
        <p:sp>
          <p:nvSpPr>
            <p:cNvPr id="79" name="Line 293">
              <a:extLst>
                <a:ext uri="{FF2B5EF4-FFF2-40B4-BE49-F238E27FC236}">
                  <a16:creationId xmlns:a16="http://schemas.microsoft.com/office/drawing/2014/main" id="{1ADF253C-F40D-324A-A42A-ECAAD3093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94">
              <a:extLst>
                <a:ext uri="{FF2B5EF4-FFF2-40B4-BE49-F238E27FC236}">
                  <a16:creationId xmlns:a16="http://schemas.microsoft.com/office/drawing/2014/main" id="{990354E2-938D-E342-A443-F2AD70B6B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95">
              <a:extLst>
                <a:ext uri="{FF2B5EF4-FFF2-40B4-BE49-F238E27FC236}">
                  <a16:creationId xmlns:a16="http://schemas.microsoft.com/office/drawing/2014/main" id="{0304AC91-0287-364E-A26D-140A3C4341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314">
            <a:extLst>
              <a:ext uri="{FF2B5EF4-FFF2-40B4-BE49-F238E27FC236}">
                <a16:creationId xmlns:a16="http://schemas.microsoft.com/office/drawing/2014/main" id="{A595866C-D2E5-A943-B523-103B9377823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308" y="4269073"/>
            <a:ext cx="222250" cy="858838"/>
            <a:chOff x="366" y="1371"/>
            <a:chExt cx="140" cy="541"/>
          </a:xfrm>
        </p:grpSpPr>
        <p:sp>
          <p:nvSpPr>
            <p:cNvPr id="83" name="Line 315">
              <a:extLst>
                <a:ext uri="{FF2B5EF4-FFF2-40B4-BE49-F238E27FC236}">
                  <a16:creationId xmlns:a16="http://schemas.microsoft.com/office/drawing/2014/main" id="{14CD6452-783E-F340-A701-BE9CD65C9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16">
              <a:extLst>
                <a:ext uri="{FF2B5EF4-FFF2-40B4-BE49-F238E27FC236}">
                  <a16:creationId xmlns:a16="http://schemas.microsoft.com/office/drawing/2014/main" id="{D34D6CD7-50E0-B94E-9D2C-9AF2FC6E5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17">
              <a:extLst>
                <a:ext uri="{FF2B5EF4-FFF2-40B4-BE49-F238E27FC236}">
                  <a16:creationId xmlns:a16="http://schemas.microsoft.com/office/drawing/2014/main" id="{6555F8D3-E40B-5D40-B973-F9E71FAC9E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292">
            <a:extLst>
              <a:ext uri="{FF2B5EF4-FFF2-40B4-BE49-F238E27FC236}">
                <a16:creationId xmlns:a16="http://schemas.microsoft.com/office/drawing/2014/main" id="{44798AD4-D7D3-2448-B77B-853C9FE6106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8835" y="4222551"/>
            <a:ext cx="222250" cy="858838"/>
            <a:chOff x="384" y="816"/>
            <a:chExt cx="140" cy="541"/>
          </a:xfrm>
        </p:grpSpPr>
        <p:sp>
          <p:nvSpPr>
            <p:cNvPr id="87" name="Line 293">
              <a:extLst>
                <a:ext uri="{FF2B5EF4-FFF2-40B4-BE49-F238E27FC236}">
                  <a16:creationId xmlns:a16="http://schemas.microsoft.com/office/drawing/2014/main" id="{58E47F2D-A835-C646-A343-54F73EE82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94">
              <a:extLst>
                <a:ext uri="{FF2B5EF4-FFF2-40B4-BE49-F238E27FC236}">
                  <a16:creationId xmlns:a16="http://schemas.microsoft.com/office/drawing/2014/main" id="{B6365B35-C413-B54E-861A-588C74FD8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95">
              <a:extLst>
                <a:ext uri="{FF2B5EF4-FFF2-40B4-BE49-F238E27FC236}">
                  <a16:creationId xmlns:a16="http://schemas.microsoft.com/office/drawing/2014/main" id="{4A5E6F40-758F-214B-B635-94BEC5FF5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Freeform 301">
            <a:extLst>
              <a:ext uri="{FF2B5EF4-FFF2-40B4-BE49-F238E27FC236}">
                <a16:creationId xmlns:a16="http://schemas.microsoft.com/office/drawing/2014/main" id="{17B9C9A5-29DE-7D40-AA10-38CC35714098}"/>
              </a:ext>
            </a:extLst>
          </p:cNvPr>
          <p:cNvSpPr>
            <a:spLocks/>
          </p:cNvSpPr>
          <p:nvPr/>
        </p:nvSpPr>
        <p:spPr bwMode="auto">
          <a:xfrm>
            <a:off x="461553" y="4680408"/>
            <a:ext cx="685916" cy="1386485"/>
          </a:xfrm>
          <a:custGeom>
            <a:avLst/>
            <a:gdLst>
              <a:gd name="T0" fmla="*/ 0 w 240"/>
              <a:gd name="T1" fmla="*/ 584528 h 840"/>
              <a:gd name="T2" fmla="*/ 505263720 w 240"/>
              <a:gd name="T3" fmla="*/ 1022536 h 840"/>
              <a:gd name="T4" fmla="*/ 505263720 w 240"/>
              <a:gd name="T5" fmla="*/ 145496 h 840"/>
              <a:gd name="T6" fmla="*/ 0 w 240"/>
              <a:gd name="T7" fmla="*/ 0 h 840"/>
              <a:gd name="T8" fmla="*/ 0 w 240"/>
              <a:gd name="T9" fmla="*/ 584528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" name="Group 292">
            <a:extLst>
              <a:ext uri="{FF2B5EF4-FFF2-40B4-BE49-F238E27FC236}">
                <a16:creationId xmlns:a16="http://schemas.microsoft.com/office/drawing/2014/main" id="{BBB71F44-97CC-B246-8E7E-4CD0D5542DA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6564" y="4871359"/>
            <a:ext cx="222250" cy="858838"/>
            <a:chOff x="384" y="816"/>
            <a:chExt cx="140" cy="541"/>
          </a:xfrm>
        </p:grpSpPr>
        <p:sp>
          <p:nvSpPr>
            <p:cNvPr id="91" name="Line 293">
              <a:extLst>
                <a:ext uri="{FF2B5EF4-FFF2-40B4-BE49-F238E27FC236}">
                  <a16:creationId xmlns:a16="http://schemas.microsoft.com/office/drawing/2014/main" id="{9534B75A-9BD1-8549-9AB3-6D3E639C0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94">
              <a:extLst>
                <a:ext uri="{FF2B5EF4-FFF2-40B4-BE49-F238E27FC236}">
                  <a16:creationId xmlns:a16="http://schemas.microsoft.com/office/drawing/2014/main" id="{4CB982D4-A412-7048-87A2-9EAE64762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295">
              <a:extLst>
                <a:ext uri="{FF2B5EF4-FFF2-40B4-BE49-F238E27FC236}">
                  <a16:creationId xmlns:a16="http://schemas.microsoft.com/office/drawing/2014/main" id="{AB2054CA-4BBF-A14F-8888-FCB8590FB1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314">
            <a:extLst>
              <a:ext uri="{FF2B5EF4-FFF2-40B4-BE49-F238E27FC236}">
                <a16:creationId xmlns:a16="http://schemas.microsoft.com/office/drawing/2014/main" id="{33EF4D4B-E008-C74A-B049-68775C37035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2141" y="5134456"/>
            <a:ext cx="222250" cy="858838"/>
            <a:chOff x="366" y="1371"/>
            <a:chExt cx="140" cy="541"/>
          </a:xfrm>
        </p:grpSpPr>
        <p:sp>
          <p:nvSpPr>
            <p:cNvPr id="95" name="Line 315">
              <a:extLst>
                <a:ext uri="{FF2B5EF4-FFF2-40B4-BE49-F238E27FC236}">
                  <a16:creationId xmlns:a16="http://schemas.microsoft.com/office/drawing/2014/main" id="{606B7A73-DA56-EA4B-BC62-D93A2100B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6">
              <a:extLst>
                <a:ext uri="{FF2B5EF4-FFF2-40B4-BE49-F238E27FC236}">
                  <a16:creationId xmlns:a16="http://schemas.microsoft.com/office/drawing/2014/main" id="{013F1F9C-2BC2-6246-8876-46D331D78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17">
              <a:extLst>
                <a:ext uri="{FF2B5EF4-FFF2-40B4-BE49-F238E27FC236}">
                  <a16:creationId xmlns:a16="http://schemas.microsoft.com/office/drawing/2014/main" id="{97F32EF3-CAF9-DC4A-8B29-7ABD24C2E6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78">
            <a:extLst>
              <a:ext uri="{FF2B5EF4-FFF2-40B4-BE49-F238E27FC236}">
                <a16:creationId xmlns:a16="http://schemas.microsoft.com/office/drawing/2014/main" id="{8EC650A3-1040-1042-8E5C-74A6E3D7EA46}"/>
              </a:ext>
            </a:extLst>
          </p:cNvPr>
          <p:cNvGrpSpPr>
            <a:grpSpLocks/>
          </p:cNvGrpSpPr>
          <p:nvPr/>
        </p:nvGrpSpPr>
        <p:grpSpPr bwMode="auto">
          <a:xfrm>
            <a:off x="3195579" y="4651613"/>
            <a:ext cx="287338" cy="787400"/>
            <a:chOff x="2208" y="240"/>
            <a:chExt cx="181" cy="496"/>
          </a:xfrm>
        </p:grpSpPr>
        <p:sp>
          <p:nvSpPr>
            <p:cNvPr id="107" name="Line 279">
              <a:extLst>
                <a:ext uri="{FF2B5EF4-FFF2-40B4-BE49-F238E27FC236}">
                  <a16:creationId xmlns:a16="http://schemas.microsoft.com/office/drawing/2014/main" id="{0B4871FE-4056-BE43-BA77-E5EF238D5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280">
              <a:extLst>
                <a:ext uri="{FF2B5EF4-FFF2-40B4-BE49-F238E27FC236}">
                  <a16:creationId xmlns:a16="http://schemas.microsoft.com/office/drawing/2014/main" id="{85CFF250-E82C-904F-AF34-2C6D7672B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81">
              <a:extLst>
                <a:ext uri="{FF2B5EF4-FFF2-40B4-BE49-F238E27FC236}">
                  <a16:creationId xmlns:a16="http://schemas.microsoft.com/office/drawing/2014/main" id="{ACFE7ACE-7781-4041-812F-2480FC714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82">
              <a:extLst>
                <a:ext uri="{FF2B5EF4-FFF2-40B4-BE49-F238E27FC236}">
                  <a16:creationId xmlns:a16="http://schemas.microsoft.com/office/drawing/2014/main" id="{A4D5E90F-EA4C-704D-AF41-01CDF80D1D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387">
            <a:extLst>
              <a:ext uri="{FF2B5EF4-FFF2-40B4-BE49-F238E27FC236}">
                <a16:creationId xmlns:a16="http://schemas.microsoft.com/office/drawing/2014/main" id="{B590E5C2-AB1E-734B-9266-32ECDF47498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08661" y="3768302"/>
            <a:ext cx="228600" cy="862013"/>
            <a:chOff x="1680" y="768"/>
            <a:chExt cx="144" cy="543"/>
          </a:xfrm>
        </p:grpSpPr>
        <p:sp>
          <p:nvSpPr>
            <p:cNvPr id="113" name="Line 388">
              <a:extLst>
                <a:ext uri="{FF2B5EF4-FFF2-40B4-BE49-F238E27FC236}">
                  <a16:creationId xmlns:a16="http://schemas.microsoft.com/office/drawing/2014/main" id="{767B0BC7-FF74-C34F-81C3-3177B176F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89">
              <a:extLst>
                <a:ext uri="{FF2B5EF4-FFF2-40B4-BE49-F238E27FC236}">
                  <a16:creationId xmlns:a16="http://schemas.microsoft.com/office/drawing/2014/main" id="{6F06484F-FF1C-9B4E-BC3D-3717EDF42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390">
              <a:extLst>
                <a:ext uri="{FF2B5EF4-FFF2-40B4-BE49-F238E27FC236}">
                  <a16:creationId xmlns:a16="http://schemas.microsoft.com/office/drawing/2014/main" id="{B320D0DE-389F-D241-A00E-68663E085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6" name="Freeform 391">
                <a:extLst>
                  <a:ext uri="{FF2B5EF4-FFF2-40B4-BE49-F238E27FC236}">
                    <a16:creationId xmlns:a16="http://schemas.microsoft.com/office/drawing/2014/main" id="{17D02B8B-D380-5B4D-A055-2ECAB79BC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92">
                <a:extLst>
                  <a:ext uri="{FF2B5EF4-FFF2-40B4-BE49-F238E27FC236}">
                    <a16:creationId xmlns:a16="http://schemas.microsoft.com/office/drawing/2014/main" id="{25DE6CB2-B633-D54B-97D7-47D97306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393">
                <a:extLst>
                  <a:ext uri="{FF2B5EF4-FFF2-40B4-BE49-F238E27FC236}">
                    <a16:creationId xmlns:a16="http://schemas.microsoft.com/office/drawing/2014/main" id="{414CDEFD-2F37-A640-8C75-084406BB9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" name="Group 283">
            <a:extLst>
              <a:ext uri="{FF2B5EF4-FFF2-40B4-BE49-F238E27FC236}">
                <a16:creationId xmlns:a16="http://schemas.microsoft.com/office/drawing/2014/main" id="{EBD8BA66-19AC-6647-84DC-9FFF6B4A73D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72839" y="4674084"/>
            <a:ext cx="287338" cy="787400"/>
            <a:chOff x="2208" y="240"/>
            <a:chExt cx="181" cy="496"/>
          </a:xfrm>
        </p:grpSpPr>
        <p:sp>
          <p:nvSpPr>
            <p:cNvPr id="120" name="Line 284">
              <a:extLst>
                <a:ext uri="{FF2B5EF4-FFF2-40B4-BE49-F238E27FC236}">
                  <a16:creationId xmlns:a16="http://schemas.microsoft.com/office/drawing/2014/main" id="{EDF686CB-33E3-0C47-BAF1-E96DBD3AC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85">
              <a:extLst>
                <a:ext uri="{FF2B5EF4-FFF2-40B4-BE49-F238E27FC236}">
                  <a16:creationId xmlns:a16="http://schemas.microsoft.com/office/drawing/2014/main" id="{446DFB94-9F63-3D4A-89A8-B9E769D2F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86">
              <a:extLst>
                <a:ext uri="{FF2B5EF4-FFF2-40B4-BE49-F238E27FC236}">
                  <a16:creationId xmlns:a16="http://schemas.microsoft.com/office/drawing/2014/main" id="{221C3BF0-CD64-4E48-AC2B-455F22A18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287">
              <a:extLst>
                <a:ext uri="{FF2B5EF4-FFF2-40B4-BE49-F238E27FC236}">
                  <a16:creationId xmlns:a16="http://schemas.microsoft.com/office/drawing/2014/main" id="{8BE36C47-652E-834A-B97A-3D12953E34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" name="Freeform 300">
            <a:extLst>
              <a:ext uri="{FF2B5EF4-FFF2-40B4-BE49-F238E27FC236}">
                <a16:creationId xmlns:a16="http://schemas.microsoft.com/office/drawing/2014/main" id="{C7658DEE-E09C-5243-82A4-74C8CF315721}"/>
              </a:ext>
            </a:extLst>
          </p:cNvPr>
          <p:cNvSpPr>
            <a:spLocks/>
          </p:cNvSpPr>
          <p:nvPr/>
        </p:nvSpPr>
        <p:spPr bwMode="auto">
          <a:xfrm>
            <a:off x="3848445" y="5135239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" name="Group 776">
            <a:extLst>
              <a:ext uri="{FF2B5EF4-FFF2-40B4-BE49-F238E27FC236}">
                <a16:creationId xmlns:a16="http://schemas.microsoft.com/office/drawing/2014/main" id="{F31C6C5A-AD38-D14A-8C43-6A0ADFE33301}"/>
              </a:ext>
            </a:extLst>
          </p:cNvPr>
          <p:cNvGrpSpPr>
            <a:grpSpLocks/>
          </p:cNvGrpSpPr>
          <p:nvPr/>
        </p:nvGrpSpPr>
        <p:grpSpPr bwMode="auto">
          <a:xfrm>
            <a:off x="4337869" y="3809633"/>
            <a:ext cx="590550" cy="1304926"/>
            <a:chOff x="288" y="4320"/>
            <a:chExt cx="372" cy="822"/>
          </a:xfrm>
        </p:grpSpPr>
        <p:sp>
          <p:nvSpPr>
            <p:cNvPr id="129" name="Text Box 777">
              <a:extLst>
                <a:ext uri="{FF2B5EF4-FFF2-40B4-BE49-F238E27FC236}">
                  <a16:creationId xmlns:a16="http://schemas.microsoft.com/office/drawing/2014/main" id="{BEE75465-8E70-8041-98AA-558529125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 dirty="0"/>
                <a:t>Max Trap</a:t>
              </a:r>
            </a:p>
          </p:txBody>
        </p:sp>
        <p:grpSp>
          <p:nvGrpSpPr>
            <p:cNvPr id="130" name="Group 778">
              <a:extLst>
                <a:ext uri="{FF2B5EF4-FFF2-40B4-BE49-F238E27FC236}">
                  <a16:creationId xmlns:a16="http://schemas.microsoft.com/office/drawing/2014/main" id="{99E99872-1C1E-0844-A6DF-48538653B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31" name="Group 779">
                <a:extLst>
                  <a:ext uri="{FF2B5EF4-FFF2-40B4-BE49-F238E27FC236}">
                    <a16:creationId xmlns:a16="http://schemas.microsoft.com/office/drawing/2014/main" id="{10DAF87F-2599-AE4E-BED4-2A1B19557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39" name="Group 780">
                  <a:extLst>
                    <a:ext uri="{FF2B5EF4-FFF2-40B4-BE49-F238E27FC236}">
                      <a16:creationId xmlns:a16="http://schemas.microsoft.com/office/drawing/2014/main" id="{20F98BAE-EC28-724E-B083-A6EF2B019F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41" name="Group 781">
                    <a:extLst>
                      <a:ext uri="{FF2B5EF4-FFF2-40B4-BE49-F238E27FC236}">
                        <a16:creationId xmlns:a16="http://schemas.microsoft.com/office/drawing/2014/main" id="{877FCA24-5BCC-B649-A59E-6437EDF3BC1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43" name="Freeform 782">
                      <a:extLst>
                        <a:ext uri="{FF2B5EF4-FFF2-40B4-BE49-F238E27FC236}">
                          <a16:creationId xmlns:a16="http://schemas.microsoft.com/office/drawing/2014/main" id="{72B98392-E70B-9241-9533-934510210A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Line 783">
                      <a:extLst>
                        <a:ext uri="{FF2B5EF4-FFF2-40B4-BE49-F238E27FC236}">
                          <a16:creationId xmlns:a16="http://schemas.microsoft.com/office/drawing/2014/main" id="{FCA75A32-2B78-174A-BCF2-01B1EDE0ABD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2" name="Freeform 784">
                    <a:extLst>
                      <a:ext uri="{FF2B5EF4-FFF2-40B4-BE49-F238E27FC236}">
                        <a16:creationId xmlns:a16="http://schemas.microsoft.com/office/drawing/2014/main" id="{7A7603A7-CDFF-0D4E-8CB0-C1431889C1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0" name="Freeform 785">
                  <a:extLst>
                    <a:ext uri="{FF2B5EF4-FFF2-40B4-BE49-F238E27FC236}">
                      <a16:creationId xmlns:a16="http://schemas.microsoft.com/office/drawing/2014/main" id="{A48372AC-2BCB-9D4B-AB27-81BF42C1FF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2" name="Group 786">
                <a:extLst>
                  <a:ext uri="{FF2B5EF4-FFF2-40B4-BE49-F238E27FC236}">
                    <a16:creationId xmlns:a16="http://schemas.microsoft.com/office/drawing/2014/main" id="{D7B2EC5C-B153-704C-8D2E-4E738B1EB8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33" name="Group 787">
                  <a:extLst>
                    <a:ext uri="{FF2B5EF4-FFF2-40B4-BE49-F238E27FC236}">
                      <a16:creationId xmlns:a16="http://schemas.microsoft.com/office/drawing/2014/main" id="{12209447-8B1C-A94F-A6EB-B2B6957461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36" name="Line 788">
                    <a:extLst>
                      <a:ext uri="{FF2B5EF4-FFF2-40B4-BE49-F238E27FC236}">
                        <a16:creationId xmlns:a16="http://schemas.microsoft.com/office/drawing/2014/main" id="{B5F53DCF-C4CC-7746-92F7-BC888CD42D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Line 789">
                    <a:extLst>
                      <a:ext uri="{FF2B5EF4-FFF2-40B4-BE49-F238E27FC236}">
                        <a16:creationId xmlns:a16="http://schemas.microsoft.com/office/drawing/2014/main" id="{011D34FD-2C54-1A4A-9644-B95E558EBC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790">
                    <a:extLst>
                      <a:ext uri="{FF2B5EF4-FFF2-40B4-BE49-F238E27FC236}">
                        <a16:creationId xmlns:a16="http://schemas.microsoft.com/office/drawing/2014/main" id="{0489B09F-ACEB-2D4A-93E3-B86E84A24E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4" name="Line 791">
                  <a:extLst>
                    <a:ext uri="{FF2B5EF4-FFF2-40B4-BE49-F238E27FC236}">
                      <a16:creationId xmlns:a16="http://schemas.microsoft.com/office/drawing/2014/main" id="{7D6FB376-52B6-B749-B929-D2B422C721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792">
                  <a:extLst>
                    <a:ext uri="{FF2B5EF4-FFF2-40B4-BE49-F238E27FC236}">
                      <a16:creationId xmlns:a16="http://schemas.microsoft.com/office/drawing/2014/main" id="{0C1226C0-007E-494E-9E43-E4C284814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6" name="AutoShape 14">
            <a:extLst>
              <a:ext uri="{FF2B5EF4-FFF2-40B4-BE49-F238E27FC236}">
                <a16:creationId xmlns:a16="http://schemas.microsoft.com/office/drawing/2014/main" id="{552A4F7C-64BB-104C-9449-ABF0297EA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393" y="5106728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7" name="AutoShape 15">
            <a:extLst>
              <a:ext uri="{FF2B5EF4-FFF2-40B4-BE49-F238E27FC236}">
                <a16:creationId xmlns:a16="http://schemas.microsoft.com/office/drawing/2014/main" id="{4E46998D-8552-BF41-8750-ECDF70D54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963" y="4544378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48" name="Group 51">
            <a:extLst>
              <a:ext uri="{FF2B5EF4-FFF2-40B4-BE49-F238E27FC236}">
                <a16:creationId xmlns:a16="http://schemas.microsoft.com/office/drawing/2014/main" id="{F13D16D5-D39C-D147-B31A-11E3DA4D666B}"/>
              </a:ext>
            </a:extLst>
          </p:cNvPr>
          <p:cNvGrpSpPr>
            <a:grpSpLocks/>
          </p:cNvGrpSpPr>
          <p:nvPr/>
        </p:nvGrpSpPr>
        <p:grpSpPr bwMode="auto">
          <a:xfrm>
            <a:off x="4874220" y="3708033"/>
            <a:ext cx="141288" cy="460375"/>
            <a:chOff x="5403" y="3457"/>
            <a:chExt cx="209" cy="755"/>
          </a:xfrm>
        </p:grpSpPr>
        <p:sp>
          <p:nvSpPr>
            <p:cNvPr id="149" name="Oval 52">
              <a:extLst>
                <a:ext uri="{FF2B5EF4-FFF2-40B4-BE49-F238E27FC236}">
                  <a16:creationId xmlns:a16="http://schemas.microsoft.com/office/drawing/2014/main" id="{36E2BF0B-1310-364E-B4D9-32175012E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" name="Oval 53">
              <a:extLst>
                <a:ext uri="{FF2B5EF4-FFF2-40B4-BE49-F238E27FC236}">
                  <a16:creationId xmlns:a16="http://schemas.microsoft.com/office/drawing/2014/main" id="{BC8FDF6F-E966-9F44-AE69-071D74445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1" name="Freeform 54">
              <a:extLst>
                <a:ext uri="{FF2B5EF4-FFF2-40B4-BE49-F238E27FC236}">
                  <a16:creationId xmlns:a16="http://schemas.microsoft.com/office/drawing/2014/main" id="{31E7A1F6-74B5-2B48-8E6A-225EAEC68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55">
              <a:extLst>
                <a:ext uri="{FF2B5EF4-FFF2-40B4-BE49-F238E27FC236}">
                  <a16:creationId xmlns:a16="http://schemas.microsoft.com/office/drawing/2014/main" id="{6E56530A-5CD1-7A4A-B81A-F6ABB1216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" name="Rectangle 56">
              <a:extLst>
                <a:ext uri="{FF2B5EF4-FFF2-40B4-BE49-F238E27FC236}">
                  <a16:creationId xmlns:a16="http://schemas.microsoft.com/office/drawing/2014/main" id="{0BEFA373-0ACB-7844-BAC6-33485B652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" name="Rectangle 57">
              <a:extLst>
                <a:ext uri="{FF2B5EF4-FFF2-40B4-BE49-F238E27FC236}">
                  <a16:creationId xmlns:a16="http://schemas.microsoft.com/office/drawing/2014/main" id="{74593BC4-D0D0-7E4D-9DB7-42C6E6D80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5" name="Rectangle 58">
              <a:extLst>
                <a:ext uri="{FF2B5EF4-FFF2-40B4-BE49-F238E27FC236}">
                  <a16:creationId xmlns:a16="http://schemas.microsoft.com/office/drawing/2014/main" id="{FCC629A5-67E7-7842-9268-1F6B0FA0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6" name="Group 51">
            <a:extLst>
              <a:ext uri="{FF2B5EF4-FFF2-40B4-BE49-F238E27FC236}">
                <a16:creationId xmlns:a16="http://schemas.microsoft.com/office/drawing/2014/main" id="{3C676326-2E1B-1C44-957C-F3B0591199A3}"/>
              </a:ext>
            </a:extLst>
          </p:cNvPr>
          <p:cNvGrpSpPr>
            <a:grpSpLocks/>
          </p:cNvGrpSpPr>
          <p:nvPr/>
        </p:nvGrpSpPr>
        <p:grpSpPr bwMode="auto">
          <a:xfrm>
            <a:off x="5181971" y="3741795"/>
            <a:ext cx="141288" cy="460375"/>
            <a:chOff x="5403" y="3457"/>
            <a:chExt cx="209" cy="755"/>
          </a:xfrm>
        </p:grpSpPr>
        <p:sp>
          <p:nvSpPr>
            <p:cNvPr id="157" name="Oval 52">
              <a:extLst>
                <a:ext uri="{FF2B5EF4-FFF2-40B4-BE49-F238E27FC236}">
                  <a16:creationId xmlns:a16="http://schemas.microsoft.com/office/drawing/2014/main" id="{D4456780-3E56-514B-98DF-52C27B560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8" name="Oval 53">
              <a:extLst>
                <a:ext uri="{FF2B5EF4-FFF2-40B4-BE49-F238E27FC236}">
                  <a16:creationId xmlns:a16="http://schemas.microsoft.com/office/drawing/2014/main" id="{F04487FF-6E87-524E-BD6E-BED3D6DC0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11CC0009-0E13-3949-9A04-A3B4051C7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Rectangle 55">
              <a:extLst>
                <a:ext uri="{FF2B5EF4-FFF2-40B4-BE49-F238E27FC236}">
                  <a16:creationId xmlns:a16="http://schemas.microsoft.com/office/drawing/2014/main" id="{A0362753-D014-7B42-A05C-80F7E7670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1" name="Rectangle 56">
              <a:extLst>
                <a:ext uri="{FF2B5EF4-FFF2-40B4-BE49-F238E27FC236}">
                  <a16:creationId xmlns:a16="http://schemas.microsoft.com/office/drawing/2014/main" id="{1EBB785B-1981-874C-BA10-486501727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2" name="Rectangle 57">
              <a:extLst>
                <a:ext uri="{FF2B5EF4-FFF2-40B4-BE49-F238E27FC236}">
                  <a16:creationId xmlns:a16="http://schemas.microsoft.com/office/drawing/2014/main" id="{552DAAD4-DFB8-C24C-88D6-B228B0807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" name="Rectangle 58">
              <a:extLst>
                <a:ext uri="{FF2B5EF4-FFF2-40B4-BE49-F238E27FC236}">
                  <a16:creationId xmlns:a16="http://schemas.microsoft.com/office/drawing/2014/main" id="{4F7C692B-86E9-BE4E-BDFD-9FB83FC7D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4" name="Group 29">
            <a:extLst>
              <a:ext uri="{FF2B5EF4-FFF2-40B4-BE49-F238E27FC236}">
                <a16:creationId xmlns:a16="http://schemas.microsoft.com/office/drawing/2014/main" id="{D8015B57-1111-8849-B136-3E899C7BE05F}"/>
              </a:ext>
            </a:extLst>
          </p:cNvPr>
          <p:cNvGrpSpPr>
            <a:grpSpLocks/>
          </p:cNvGrpSpPr>
          <p:nvPr/>
        </p:nvGrpSpPr>
        <p:grpSpPr bwMode="auto">
          <a:xfrm>
            <a:off x="5600957" y="3624558"/>
            <a:ext cx="287338" cy="790575"/>
            <a:chOff x="528" y="240"/>
            <a:chExt cx="181" cy="498"/>
          </a:xfrm>
        </p:grpSpPr>
        <p:sp>
          <p:nvSpPr>
            <p:cNvPr id="165" name="Line 30">
              <a:extLst>
                <a:ext uri="{FF2B5EF4-FFF2-40B4-BE49-F238E27FC236}">
                  <a16:creationId xmlns:a16="http://schemas.microsoft.com/office/drawing/2014/main" id="{B1867129-B1BD-AF46-A544-1F18FBEE1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31">
              <a:extLst>
                <a:ext uri="{FF2B5EF4-FFF2-40B4-BE49-F238E27FC236}">
                  <a16:creationId xmlns:a16="http://schemas.microsoft.com/office/drawing/2014/main" id="{52C17FB3-3799-9344-9FA4-7BA6CE31A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2">
              <a:extLst>
                <a:ext uri="{FF2B5EF4-FFF2-40B4-BE49-F238E27FC236}">
                  <a16:creationId xmlns:a16="http://schemas.microsoft.com/office/drawing/2014/main" id="{30479893-C22B-A14B-97DB-F71775F6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33">
            <a:extLst>
              <a:ext uri="{FF2B5EF4-FFF2-40B4-BE49-F238E27FC236}">
                <a16:creationId xmlns:a16="http://schemas.microsoft.com/office/drawing/2014/main" id="{BAEA2FE5-F172-C644-B5C1-78858944C58D}"/>
              </a:ext>
            </a:extLst>
          </p:cNvPr>
          <p:cNvGrpSpPr>
            <a:grpSpLocks/>
          </p:cNvGrpSpPr>
          <p:nvPr/>
        </p:nvGrpSpPr>
        <p:grpSpPr bwMode="auto">
          <a:xfrm>
            <a:off x="5621237" y="3863552"/>
            <a:ext cx="290513" cy="787400"/>
            <a:chOff x="2244" y="2118"/>
            <a:chExt cx="181" cy="499"/>
          </a:xfrm>
        </p:grpSpPr>
        <p:sp>
          <p:nvSpPr>
            <p:cNvPr id="169" name="Line 34">
              <a:extLst>
                <a:ext uri="{FF2B5EF4-FFF2-40B4-BE49-F238E27FC236}">
                  <a16:creationId xmlns:a16="http://schemas.microsoft.com/office/drawing/2014/main" id="{E0EB8767-95B2-8045-8C30-8CE4603B9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35">
              <a:extLst>
                <a:ext uri="{FF2B5EF4-FFF2-40B4-BE49-F238E27FC236}">
                  <a16:creationId xmlns:a16="http://schemas.microsoft.com/office/drawing/2014/main" id="{2391D7FD-9670-B849-BCF7-B213152C7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36">
              <a:extLst>
                <a:ext uri="{FF2B5EF4-FFF2-40B4-BE49-F238E27FC236}">
                  <a16:creationId xmlns:a16="http://schemas.microsoft.com/office/drawing/2014/main" id="{7ADD4BFB-35B9-3544-87A4-DF801B7AF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" name="Freeform 300">
            <a:extLst>
              <a:ext uri="{FF2B5EF4-FFF2-40B4-BE49-F238E27FC236}">
                <a16:creationId xmlns:a16="http://schemas.microsoft.com/office/drawing/2014/main" id="{BA848CBC-D105-3747-8FF7-FEF9B8B083A9}"/>
              </a:ext>
            </a:extLst>
          </p:cNvPr>
          <p:cNvSpPr>
            <a:spLocks/>
          </p:cNvSpPr>
          <p:nvPr/>
        </p:nvSpPr>
        <p:spPr bwMode="auto">
          <a:xfrm>
            <a:off x="4963812" y="6007623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AutoShape 14">
            <a:extLst>
              <a:ext uri="{FF2B5EF4-FFF2-40B4-BE49-F238E27FC236}">
                <a16:creationId xmlns:a16="http://schemas.microsoft.com/office/drawing/2014/main" id="{27003A3E-0FA4-E240-9E06-B52F0EAD2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476" y="5406961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4" name="Group 51">
            <a:extLst>
              <a:ext uri="{FF2B5EF4-FFF2-40B4-BE49-F238E27FC236}">
                <a16:creationId xmlns:a16="http://schemas.microsoft.com/office/drawing/2014/main" id="{16F56BB6-63CF-714F-AE8A-087511E69462}"/>
              </a:ext>
            </a:extLst>
          </p:cNvPr>
          <p:cNvGrpSpPr>
            <a:grpSpLocks/>
          </p:cNvGrpSpPr>
          <p:nvPr/>
        </p:nvGrpSpPr>
        <p:grpSpPr bwMode="auto">
          <a:xfrm>
            <a:off x="6111081" y="5536135"/>
            <a:ext cx="141288" cy="460375"/>
            <a:chOff x="5403" y="3457"/>
            <a:chExt cx="209" cy="755"/>
          </a:xfrm>
        </p:grpSpPr>
        <p:sp>
          <p:nvSpPr>
            <p:cNvPr id="175" name="Oval 52">
              <a:extLst>
                <a:ext uri="{FF2B5EF4-FFF2-40B4-BE49-F238E27FC236}">
                  <a16:creationId xmlns:a16="http://schemas.microsoft.com/office/drawing/2014/main" id="{AF5F6630-9C22-BD46-942F-2EC9A1D14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6" name="Oval 53">
              <a:extLst>
                <a:ext uri="{FF2B5EF4-FFF2-40B4-BE49-F238E27FC236}">
                  <a16:creationId xmlns:a16="http://schemas.microsoft.com/office/drawing/2014/main" id="{057EE990-BB3E-554C-9765-1F52B2DF3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26473220-81D2-D24B-96B7-8405BFD9F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55">
              <a:extLst>
                <a:ext uri="{FF2B5EF4-FFF2-40B4-BE49-F238E27FC236}">
                  <a16:creationId xmlns:a16="http://schemas.microsoft.com/office/drawing/2014/main" id="{802D5C83-B613-7C44-8D81-52C8D9654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9" name="Rectangle 56">
              <a:extLst>
                <a:ext uri="{FF2B5EF4-FFF2-40B4-BE49-F238E27FC236}">
                  <a16:creationId xmlns:a16="http://schemas.microsoft.com/office/drawing/2014/main" id="{3FD5EB8D-D54E-0646-95C4-351528010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0" name="Rectangle 57">
              <a:extLst>
                <a:ext uri="{FF2B5EF4-FFF2-40B4-BE49-F238E27FC236}">
                  <a16:creationId xmlns:a16="http://schemas.microsoft.com/office/drawing/2014/main" id="{87651DF9-F229-E041-8AC0-B3D3A137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1" name="Rectangle 58">
              <a:extLst>
                <a:ext uri="{FF2B5EF4-FFF2-40B4-BE49-F238E27FC236}">
                  <a16:creationId xmlns:a16="http://schemas.microsoft.com/office/drawing/2014/main" id="{CD92E284-7D43-F045-B36B-4A90024A8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2" name="Group 13">
            <a:extLst>
              <a:ext uri="{FF2B5EF4-FFF2-40B4-BE49-F238E27FC236}">
                <a16:creationId xmlns:a16="http://schemas.microsoft.com/office/drawing/2014/main" id="{02618022-063D-5749-8EF2-358BA9893831}"/>
              </a:ext>
            </a:extLst>
          </p:cNvPr>
          <p:cNvGrpSpPr>
            <a:grpSpLocks/>
          </p:cNvGrpSpPr>
          <p:nvPr/>
        </p:nvGrpSpPr>
        <p:grpSpPr bwMode="auto">
          <a:xfrm>
            <a:off x="6124659" y="5057357"/>
            <a:ext cx="393700" cy="1271588"/>
            <a:chOff x="2901" y="4325"/>
            <a:chExt cx="236" cy="690"/>
          </a:xfrm>
        </p:grpSpPr>
        <p:sp>
          <p:nvSpPr>
            <p:cNvPr id="183" name="AutoShape 14">
              <a:extLst>
                <a:ext uri="{FF2B5EF4-FFF2-40B4-BE49-F238E27FC236}">
                  <a16:creationId xmlns:a16="http://schemas.microsoft.com/office/drawing/2014/main" id="{C0DB303E-B4F7-884B-A599-6F175EB95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" name="AutoShape 15">
              <a:extLst>
                <a:ext uri="{FF2B5EF4-FFF2-40B4-BE49-F238E27FC236}">
                  <a16:creationId xmlns:a16="http://schemas.microsoft.com/office/drawing/2014/main" id="{2E405197-6306-7C46-8FE5-CC113B5F8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5" name="Group 44">
            <a:extLst>
              <a:ext uri="{FF2B5EF4-FFF2-40B4-BE49-F238E27FC236}">
                <a16:creationId xmlns:a16="http://schemas.microsoft.com/office/drawing/2014/main" id="{425E1093-AA7F-3346-8118-F18F00306A7A}"/>
              </a:ext>
            </a:extLst>
          </p:cNvPr>
          <p:cNvGrpSpPr>
            <a:grpSpLocks/>
          </p:cNvGrpSpPr>
          <p:nvPr/>
        </p:nvGrpSpPr>
        <p:grpSpPr bwMode="auto">
          <a:xfrm>
            <a:off x="6546998" y="5398005"/>
            <a:ext cx="287338" cy="787400"/>
            <a:chOff x="1756" y="2113"/>
            <a:chExt cx="181" cy="499"/>
          </a:xfrm>
        </p:grpSpPr>
        <p:sp>
          <p:nvSpPr>
            <p:cNvPr id="186" name="Line 45">
              <a:extLst>
                <a:ext uri="{FF2B5EF4-FFF2-40B4-BE49-F238E27FC236}">
                  <a16:creationId xmlns:a16="http://schemas.microsoft.com/office/drawing/2014/main" id="{A4655F82-3EA8-1D42-9069-1A117689E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46">
              <a:extLst>
                <a:ext uri="{FF2B5EF4-FFF2-40B4-BE49-F238E27FC236}">
                  <a16:creationId xmlns:a16="http://schemas.microsoft.com/office/drawing/2014/main" id="{D3A5E2CC-3F02-C84D-B1F5-3A854B0B5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8" name="Group 47">
              <a:extLst>
                <a:ext uri="{FF2B5EF4-FFF2-40B4-BE49-F238E27FC236}">
                  <a16:creationId xmlns:a16="http://schemas.microsoft.com/office/drawing/2014/main" id="{FF8CFC9D-8E63-3C48-AC53-D39BDCA304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89" name="Freeform 48">
                <a:extLst>
                  <a:ext uri="{FF2B5EF4-FFF2-40B4-BE49-F238E27FC236}">
                    <a16:creationId xmlns:a16="http://schemas.microsoft.com/office/drawing/2014/main" id="{961A1CF3-4B97-BE46-9584-57F376BA2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49">
                <a:extLst>
                  <a:ext uri="{FF2B5EF4-FFF2-40B4-BE49-F238E27FC236}">
                    <a16:creationId xmlns:a16="http://schemas.microsoft.com/office/drawing/2014/main" id="{5AD70999-3F44-B246-ADA9-10DC1B85E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50">
                <a:extLst>
                  <a:ext uri="{FF2B5EF4-FFF2-40B4-BE49-F238E27FC236}">
                    <a16:creationId xmlns:a16="http://schemas.microsoft.com/office/drawing/2014/main" id="{DCCB8E7B-06C7-804F-AC1C-9C3ABDCF48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F053AB1-7F69-7F41-9D6D-04A27A717375}"/>
              </a:ext>
            </a:extLst>
          </p:cNvPr>
          <p:cNvCxnSpPr>
            <a:cxnSpLocks/>
          </p:cNvCxnSpPr>
          <p:nvPr/>
        </p:nvCxnSpPr>
        <p:spPr>
          <a:xfrm flipH="1">
            <a:off x="4874220" y="7996696"/>
            <a:ext cx="19993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C66979A-E139-854A-895E-1DB73DD2FF82}"/>
              </a:ext>
            </a:extLst>
          </p:cNvPr>
          <p:cNvCxnSpPr>
            <a:cxnSpLocks/>
          </p:cNvCxnSpPr>
          <p:nvPr/>
        </p:nvCxnSpPr>
        <p:spPr>
          <a:xfrm>
            <a:off x="6856751" y="7996696"/>
            <a:ext cx="5600" cy="61870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9ABC7FA-15A7-9E47-9070-F028628A9D8F}"/>
              </a:ext>
            </a:extLst>
          </p:cNvPr>
          <p:cNvCxnSpPr>
            <a:cxnSpLocks/>
          </p:cNvCxnSpPr>
          <p:nvPr/>
        </p:nvCxnSpPr>
        <p:spPr>
          <a:xfrm>
            <a:off x="4842232" y="7388049"/>
            <a:ext cx="5600" cy="61870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CB33548-9DFF-9748-BC41-5144D92B265D}"/>
              </a:ext>
            </a:extLst>
          </p:cNvPr>
          <p:cNvCxnSpPr>
            <a:cxnSpLocks/>
          </p:cNvCxnSpPr>
          <p:nvPr/>
        </p:nvCxnSpPr>
        <p:spPr>
          <a:xfrm>
            <a:off x="4326905" y="7388049"/>
            <a:ext cx="5600" cy="61870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Freeform 300">
            <a:extLst>
              <a:ext uri="{FF2B5EF4-FFF2-40B4-BE49-F238E27FC236}">
                <a16:creationId xmlns:a16="http://schemas.microsoft.com/office/drawing/2014/main" id="{C9B5DB90-9CFE-4543-B8FD-241393A22670}"/>
              </a:ext>
            </a:extLst>
          </p:cNvPr>
          <p:cNvSpPr>
            <a:spLocks/>
          </p:cNvSpPr>
          <p:nvPr/>
        </p:nvSpPr>
        <p:spPr bwMode="auto">
          <a:xfrm>
            <a:off x="3843388" y="6018863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300">
            <a:extLst>
              <a:ext uri="{FF2B5EF4-FFF2-40B4-BE49-F238E27FC236}">
                <a16:creationId xmlns:a16="http://schemas.microsoft.com/office/drawing/2014/main" id="{CB6171AA-0BFA-CE4F-979D-1401C071E555}"/>
              </a:ext>
            </a:extLst>
          </p:cNvPr>
          <p:cNvSpPr>
            <a:spLocks/>
          </p:cNvSpPr>
          <p:nvPr/>
        </p:nvSpPr>
        <p:spPr bwMode="auto">
          <a:xfrm>
            <a:off x="4970572" y="5188426"/>
            <a:ext cx="71500" cy="1380426"/>
          </a:xfrm>
          <a:custGeom>
            <a:avLst/>
            <a:gdLst>
              <a:gd name="T0" fmla="*/ 104461 w 42"/>
              <a:gd name="T1" fmla="*/ 72045 h 916"/>
              <a:gd name="T2" fmla="*/ 0 w 42"/>
              <a:gd name="T3" fmla="*/ 137503 h 916"/>
              <a:gd name="T4" fmla="*/ 0 w 42"/>
              <a:gd name="T5" fmla="*/ 19061 h 916"/>
              <a:gd name="T6" fmla="*/ 104461 w 42"/>
              <a:gd name="T7" fmla="*/ 0 h 916"/>
              <a:gd name="T8" fmla="*/ 104461 w 42"/>
              <a:gd name="T9" fmla="*/ 72045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23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175</cp:revision>
  <dcterms:created xsi:type="dcterms:W3CDTF">2002-08-21T12:11:08Z</dcterms:created>
  <dcterms:modified xsi:type="dcterms:W3CDTF">2021-07-13T00:43:25Z</dcterms:modified>
  <cp:category>Shooting</cp:category>
</cp:coreProperties>
</file>