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D899C2-F339-4E66-B8C3-5FAD9278212E}" v="6" dt="2020-03-12T05:12:19.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77" d="100"/>
          <a:sy n="177" d="100"/>
        </p:scale>
        <p:origin x="6360" y="17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5CFCC283-3760-4963-8178-2319E33C76D7}"/>
    <pc:docChg chg="undo modSld">
      <pc:chgData name="Matt Carlson" userId="0e792f37f00095d9" providerId="LiveId" clId="{5CFCC283-3760-4963-8178-2319E33C76D7}" dt="2019-04-27T04:48:25.269" v="38" actId="1076"/>
      <pc:docMkLst>
        <pc:docMk/>
      </pc:docMkLst>
      <pc:sldChg chg="addSp delSp modSp">
        <pc:chgData name="Matt Carlson" userId="0e792f37f00095d9" providerId="LiveId" clId="{5CFCC283-3760-4963-8178-2319E33C76D7}" dt="2019-04-27T04:48:25.269" v="38" actId="1076"/>
        <pc:sldMkLst>
          <pc:docMk/>
          <pc:sldMk cId="0" sldId="274"/>
        </pc:sldMkLst>
        <pc:spChg chg="add del">
          <ac:chgData name="Matt Carlson" userId="0e792f37f00095d9" providerId="LiveId" clId="{5CFCC283-3760-4963-8178-2319E33C76D7}" dt="2019-04-27T04:48:24.867" v="37" actId="478"/>
          <ac:spMkLst>
            <pc:docMk/>
            <pc:sldMk cId="0" sldId="274"/>
            <ac:spMk id="3094" creationId="{00000000-0000-0000-0000-000000000000}"/>
          </ac:spMkLst>
        </pc:spChg>
        <pc:spChg chg="add del">
          <ac:chgData name="Matt Carlson" userId="0e792f37f00095d9" providerId="LiveId" clId="{5CFCC283-3760-4963-8178-2319E33C76D7}" dt="2019-04-27T04:48:24.867" v="37" actId="478"/>
          <ac:spMkLst>
            <pc:docMk/>
            <pc:sldMk cId="0" sldId="274"/>
            <ac:spMk id="3095" creationId="{00000000-0000-0000-0000-000000000000}"/>
          </ac:spMkLst>
        </pc:spChg>
        <pc:spChg chg="add del">
          <ac:chgData name="Matt Carlson" userId="0e792f37f00095d9" providerId="LiveId" clId="{5CFCC283-3760-4963-8178-2319E33C76D7}" dt="2019-04-27T04:48:24.867" v="37" actId="478"/>
          <ac:spMkLst>
            <pc:docMk/>
            <pc:sldMk cId="0" sldId="274"/>
            <ac:spMk id="3096" creationId="{00000000-0000-0000-0000-000000000000}"/>
          </ac:spMkLst>
        </pc:spChg>
        <pc:grpChg chg="add del">
          <ac:chgData name="Matt Carlson" userId="0e792f37f00095d9" providerId="LiveId" clId="{5CFCC283-3760-4963-8178-2319E33C76D7}" dt="2019-04-27T04:48:24.867" v="37" actId="478"/>
          <ac:grpSpMkLst>
            <pc:docMk/>
            <pc:sldMk cId="0" sldId="274"/>
            <ac:grpSpMk id="3090"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091"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092"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093"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1"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2"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3"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4"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5"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6"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7"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8"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9"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10" creationId="{00000000-0000-0000-0000-000000000000}"/>
          </ac:grpSpMkLst>
        </pc:grpChg>
        <pc:grpChg chg="mod">
          <ac:chgData name="Matt Carlson" userId="0e792f37f00095d9" providerId="LiveId" clId="{5CFCC283-3760-4963-8178-2319E33C76D7}" dt="2019-04-27T04:48:25.269" v="38" actId="1076"/>
          <ac:grpSpMkLst>
            <pc:docMk/>
            <pc:sldMk cId="0" sldId="274"/>
            <ac:grpSpMk id="3111" creationId="{00000000-0000-0000-0000-000000000000}"/>
          </ac:grpSpMkLst>
        </pc:grpChg>
        <pc:graphicFrameChg chg="mod modGraphic">
          <ac:chgData name="Matt Carlson" userId="0e792f37f00095d9" providerId="LiveId" clId="{5CFCC283-3760-4963-8178-2319E33C76D7}" dt="2019-04-27T04:47:45.993" v="34" actId="20577"/>
          <ac:graphicFrameMkLst>
            <pc:docMk/>
            <pc:sldMk cId="0" sldId="274"/>
            <ac:graphicFrameMk id="110" creationId="{00000000-0000-0000-0000-000000000000}"/>
          </ac:graphicFrameMkLst>
        </pc:graphicFrameChg>
        <pc:cxnChg chg="add del">
          <ac:chgData name="Matt Carlson" userId="0e792f37f00095d9" providerId="LiveId" clId="{5CFCC283-3760-4963-8178-2319E33C76D7}" dt="2019-04-27T04:48:24.867" v="37" actId="478"/>
          <ac:cxnSpMkLst>
            <pc:docMk/>
            <pc:sldMk cId="0" sldId="274"/>
            <ac:cxnSpMk id="144" creationId="{00000000-0000-0000-0000-000000000000}"/>
          </ac:cxnSpMkLst>
        </pc:cxnChg>
      </pc:sldChg>
    </pc:docChg>
  </pc:docChgLst>
  <pc:docChgLst>
    <pc:chgData name="Matt Carlson" userId="0e792f37f00095d9" providerId="LiveId" clId="{A6D899C2-F339-4E66-B8C3-5FAD9278212E}"/>
    <pc:docChg chg="undo redo custSel modSld">
      <pc:chgData name="Matt Carlson" userId="0e792f37f00095d9" providerId="LiveId" clId="{A6D899C2-F339-4E66-B8C3-5FAD9278212E}" dt="2020-03-12T05:12:19.967" v="53" actId="1036"/>
      <pc:docMkLst>
        <pc:docMk/>
      </pc:docMkLst>
      <pc:sldChg chg="modSp mod">
        <pc:chgData name="Matt Carlson" userId="0e792f37f00095d9" providerId="LiveId" clId="{A6D899C2-F339-4E66-B8C3-5FAD9278212E}" dt="2020-03-12T05:12:19.967" v="53" actId="1036"/>
        <pc:sldMkLst>
          <pc:docMk/>
          <pc:sldMk cId="0" sldId="274"/>
        </pc:sldMkLst>
        <pc:graphicFrameChg chg="modGraphic">
          <ac:chgData name="Matt Carlson" userId="0e792f37f00095d9" providerId="LiveId" clId="{A6D899C2-F339-4E66-B8C3-5FAD9278212E}" dt="2020-03-12T05:12:13.877" v="51" actId="20577"/>
          <ac:graphicFrameMkLst>
            <pc:docMk/>
            <pc:sldMk cId="0" sldId="274"/>
            <ac:graphicFrameMk id="110" creationId="{00000000-0000-0000-0000-000000000000}"/>
          </ac:graphicFrameMkLst>
        </pc:graphicFrameChg>
        <pc:picChg chg="mod">
          <ac:chgData name="Matt Carlson" userId="0e792f37f00095d9" providerId="LiveId" clId="{A6D899C2-F339-4E66-B8C3-5FAD9278212E}" dt="2020-03-12T05:12:19.967" v="53" actId="1036"/>
          <ac:picMkLst>
            <pc:docMk/>
            <pc:sldMk cId="0" sldId="274"/>
            <ac:picMk id="3113" creationId="{00000000-0000-0000-0000-000000000000}"/>
          </ac:picMkLst>
        </pc:picChg>
        <pc:picChg chg="mod">
          <ac:chgData name="Matt Carlson" userId="0e792f37f00095d9" providerId="LiveId" clId="{A6D899C2-F339-4E66-B8C3-5FAD9278212E}" dt="2020-03-12T05:12:19.967" v="53" actId="1036"/>
          <ac:picMkLst>
            <pc:docMk/>
            <pc:sldMk cId="0" sldId="274"/>
            <ac:picMk id="3114" creationId="{00000000-0000-0000-0000-000000000000}"/>
          </ac:picMkLst>
        </pc:picChg>
      </pc:sldChg>
    </pc:docChg>
  </pc:docChgLst>
  <pc:docChgLst>
    <pc:chgData name="Matt Carlson" userId="0e792f37f00095d9" providerId="LiveId" clId="{C69FA696-83C7-4BB0-AB2D-68FFD9ECEC07}"/>
    <pc:docChg chg="modSld">
      <pc:chgData name="Matt Carlson" userId="0e792f37f00095d9" providerId="LiveId" clId="{C69FA696-83C7-4BB0-AB2D-68FFD9ECEC07}" dt="2019-07-23T04:28:24.308" v="29" actId="20577"/>
      <pc:docMkLst>
        <pc:docMk/>
      </pc:docMkLst>
      <pc:sldChg chg="modSp">
        <pc:chgData name="Matt Carlson" userId="0e792f37f00095d9" providerId="LiveId" clId="{C69FA696-83C7-4BB0-AB2D-68FFD9ECEC07}" dt="2019-07-23T04:28:24.308" v="29" actId="20577"/>
        <pc:sldMkLst>
          <pc:docMk/>
          <pc:sldMk cId="0" sldId="274"/>
        </pc:sldMkLst>
        <pc:graphicFrameChg chg="modGraphic">
          <ac:chgData name="Matt Carlson" userId="0e792f37f00095d9" providerId="LiveId" clId="{C69FA696-83C7-4BB0-AB2D-68FFD9ECEC07}" dt="2019-07-23T04:28:24.308" v="29" actId="20577"/>
          <ac:graphicFrameMkLst>
            <pc:docMk/>
            <pc:sldMk cId="0" sldId="274"/>
            <ac:graphicFrameMk id="110" creationId="{00000000-0000-0000-0000-000000000000}"/>
          </ac:graphicFrameMkLst>
        </pc:graphicFrameChg>
      </pc:sldChg>
    </pc:docChg>
  </pc:docChgLst>
  <pc:docChgLst>
    <pc:chgData name="Matt Carlson" userId="0e792f37f00095d9" providerId="LiveId" clId="{8DC949DC-8723-459A-93E0-F38992DC6CF5}"/>
    <pc:docChg chg="undo modSld">
      <pc:chgData name="Matt Carlson" userId="0e792f37f00095d9" providerId="LiveId" clId="{8DC949DC-8723-459A-93E0-F38992DC6CF5}" dt="2019-05-26T05:50:36.707" v="27" actId="1076"/>
      <pc:docMkLst>
        <pc:docMk/>
      </pc:docMkLst>
      <pc:sldChg chg="addSp delSp modSp">
        <pc:chgData name="Matt Carlson" userId="0e792f37f00095d9" providerId="LiveId" clId="{8DC949DC-8723-459A-93E0-F38992DC6CF5}" dt="2019-05-26T05:49:56.975" v="21"/>
        <pc:sldMkLst>
          <pc:docMk/>
          <pc:sldMk cId="0" sldId="274"/>
        </pc:sldMkLst>
        <pc:spChg chg="add">
          <ac:chgData name="Matt Carlson" userId="0e792f37f00095d9" providerId="LiveId" clId="{8DC949DC-8723-459A-93E0-F38992DC6CF5}" dt="2019-05-26T05:49:56.975" v="21"/>
          <ac:spMkLst>
            <pc:docMk/>
            <pc:sldMk cId="0" sldId="274"/>
            <ac:spMk id="118" creationId="{E9657081-D875-45AB-B0A7-30FF72C745A0}"/>
          </ac:spMkLst>
        </pc:spChg>
        <pc:spChg chg="add">
          <ac:chgData name="Matt Carlson" userId="0e792f37f00095d9" providerId="LiveId" clId="{8DC949DC-8723-459A-93E0-F38992DC6CF5}" dt="2019-05-26T05:49:56.975" v="21"/>
          <ac:spMkLst>
            <pc:docMk/>
            <pc:sldMk cId="0" sldId="274"/>
            <ac:spMk id="119" creationId="{7FC3AE37-2EA0-4685-B2E8-909CCE367F2B}"/>
          </ac:spMkLst>
        </pc:spChg>
        <pc:spChg chg="add">
          <ac:chgData name="Matt Carlson" userId="0e792f37f00095d9" providerId="LiveId" clId="{8DC949DC-8723-459A-93E0-F38992DC6CF5}" dt="2019-05-26T05:49:56.975" v="21"/>
          <ac:spMkLst>
            <pc:docMk/>
            <pc:sldMk cId="0" sldId="274"/>
            <ac:spMk id="120" creationId="{87944975-712A-4246-85B4-7D3D5AB1986A}"/>
          </ac:spMkLst>
        </pc:spChg>
        <pc:spChg chg="add">
          <ac:chgData name="Matt Carlson" userId="0e792f37f00095d9" providerId="LiveId" clId="{8DC949DC-8723-459A-93E0-F38992DC6CF5}" dt="2019-05-26T05:49:56.975" v="21"/>
          <ac:spMkLst>
            <pc:docMk/>
            <pc:sldMk cId="0" sldId="274"/>
            <ac:spMk id="136" creationId="{00A5F534-C8E3-416C-9AD7-C2B68FDECDE9}"/>
          </ac:spMkLst>
        </pc:spChg>
        <pc:spChg chg="add">
          <ac:chgData name="Matt Carlson" userId="0e792f37f00095d9" providerId="LiveId" clId="{8DC949DC-8723-459A-93E0-F38992DC6CF5}" dt="2019-05-26T05:49:56.975" v="21"/>
          <ac:spMkLst>
            <pc:docMk/>
            <pc:sldMk cId="0" sldId="274"/>
            <ac:spMk id="151" creationId="{CCCB2A0D-3183-49B0-A049-CEFD6AEA49F9}"/>
          </ac:spMkLst>
        </pc:spChg>
        <pc:spChg chg="add">
          <ac:chgData name="Matt Carlson" userId="0e792f37f00095d9" providerId="LiveId" clId="{8DC949DC-8723-459A-93E0-F38992DC6CF5}" dt="2019-05-26T05:49:56.975" v="21"/>
          <ac:spMkLst>
            <pc:docMk/>
            <pc:sldMk cId="0" sldId="274"/>
            <ac:spMk id="152" creationId="{6B8A7F71-2C5C-4112-8383-21676019C80A}"/>
          </ac:spMkLst>
        </pc:spChg>
        <pc:spChg chg="add">
          <ac:chgData name="Matt Carlson" userId="0e792f37f00095d9" providerId="LiveId" clId="{8DC949DC-8723-459A-93E0-F38992DC6CF5}" dt="2019-05-26T05:49:56.975" v="21"/>
          <ac:spMkLst>
            <pc:docMk/>
            <pc:sldMk cId="0" sldId="274"/>
            <ac:spMk id="153" creationId="{1D41B59E-19E1-4D25-B179-55E400DA43EC}"/>
          </ac:spMkLst>
        </pc:spChg>
        <pc:spChg chg="add">
          <ac:chgData name="Matt Carlson" userId="0e792f37f00095d9" providerId="LiveId" clId="{8DC949DC-8723-459A-93E0-F38992DC6CF5}" dt="2019-05-26T05:49:56.975" v="21"/>
          <ac:spMkLst>
            <pc:docMk/>
            <pc:sldMk cId="0" sldId="274"/>
            <ac:spMk id="155" creationId="{21895EC6-2A93-4685-8A34-78F67FBD1338}"/>
          </ac:spMkLst>
        </pc:spChg>
        <pc:spChg chg="add">
          <ac:chgData name="Matt Carlson" userId="0e792f37f00095d9" providerId="LiveId" clId="{8DC949DC-8723-459A-93E0-F38992DC6CF5}" dt="2019-05-26T05:49:56.975" v="21"/>
          <ac:spMkLst>
            <pc:docMk/>
            <pc:sldMk cId="0" sldId="274"/>
            <ac:spMk id="164" creationId="{9937EA5F-A543-4CC2-BD8B-80938E657CBE}"/>
          </ac:spMkLst>
        </pc:spChg>
        <pc:spChg chg="del">
          <ac:chgData name="Matt Carlson" userId="0e792f37f00095d9" providerId="LiveId" clId="{8DC949DC-8723-459A-93E0-F38992DC6CF5}" dt="2019-05-26T05:49:42.609" v="19" actId="478"/>
          <ac:spMkLst>
            <pc:docMk/>
            <pc:sldMk cId="0" sldId="274"/>
            <ac:spMk id="3094" creationId="{00000000-0000-0000-0000-000000000000}"/>
          </ac:spMkLst>
        </pc:spChg>
        <pc:spChg chg="del">
          <ac:chgData name="Matt Carlson" userId="0e792f37f00095d9" providerId="LiveId" clId="{8DC949DC-8723-459A-93E0-F38992DC6CF5}" dt="2019-05-26T05:49:42.609" v="19" actId="478"/>
          <ac:spMkLst>
            <pc:docMk/>
            <pc:sldMk cId="0" sldId="274"/>
            <ac:spMk id="3095" creationId="{00000000-0000-0000-0000-000000000000}"/>
          </ac:spMkLst>
        </pc:spChg>
        <pc:spChg chg="del">
          <ac:chgData name="Matt Carlson" userId="0e792f37f00095d9" providerId="LiveId" clId="{8DC949DC-8723-459A-93E0-F38992DC6CF5}" dt="2019-05-26T05:49:42.609" v="19" actId="478"/>
          <ac:spMkLst>
            <pc:docMk/>
            <pc:sldMk cId="0" sldId="274"/>
            <ac:spMk id="3096" creationId="{00000000-0000-0000-0000-000000000000}"/>
          </ac:spMkLst>
        </pc:spChg>
        <pc:spChg chg="del">
          <ac:chgData name="Matt Carlson" userId="0e792f37f00095d9" providerId="LiveId" clId="{8DC949DC-8723-459A-93E0-F38992DC6CF5}" dt="2019-05-26T05:49:55.744" v="20" actId="478"/>
          <ac:spMkLst>
            <pc:docMk/>
            <pc:sldMk cId="0" sldId="274"/>
            <ac:spMk id="3112" creationId="{00000000-0000-0000-0000-000000000000}"/>
          </ac:spMkLst>
        </pc:spChg>
        <pc:grpChg chg="add">
          <ac:chgData name="Matt Carlson" userId="0e792f37f00095d9" providerId="LiveId" clId="{8DC949DC-8723-459A-93E0-F38992DC6CF5}" dt="2019-05-26T05:49:56.975" v="21"/>
          <ac:grpSpMkLst>
            <pc:docMk/>
            <pc:sldMk cId="0" sldId="274"/>
            <ac:grpSpMk id="94" creationId="{27790BD9-BEEA-418B-B1A2-AF823F41474A}"/>
          </ac:grpSpMkLst>
        </pc:grpChg>
        <pc:grpChg chg="add">
          <ac:chgData name="Matt Carlson" userId="0e792f37f00095d9" providerId="LiveId" clId="{8DC949DC-8723-459A-93E0-F38992DC6CF5}" dt="2019-05-26T05:49:56.975" v="21"/>
          <ac:grpSpMkLst>
            <pc:docMk/>
            <pc:sldMk cId="0" sldId="274"/>
            <ac:grpSpMk id="99" creationId="{1088E2CB-38C0-42E2-9CA7-82AB912EBC97}"/>
          </ac:grpSpMkLst>
        </pc:grpChg>
        <pc:grpChg chg="add">
          <ac:chgData name="Matt Carlson" userId="0e792f37f00095d9" providerId="LiveId" clId="{8DC949DC-8723-459A-93E0-F38992DC6CF5}" dt="2019-05-26T05:49:56.975" v="21"/>
          <ac:grpSpMkLst>
            <pc:docMk/>
            <pc:sldMk cId="0" sldId="274"/>
            <ac:grpSpMk id="103" creationId="{72EA427E-9FCD-48D2-9CC5-B08471D0A8B5}"/>
          </ac:grpSpMkLst>
        </pc:grpChg>
        <pc:grpChg chg="add">
          <ac:chgData name="Matt Carlson" userId="0e792f37f00095d9" providerId="LiveId" clId="{8DC949DC-8723-459A-93E0-F38992DC6CF5}" dt="2019-05-26T05:49:56.975" v="21"/>
          <ac:grpSpMkLst>
            <pc:docMk/>
            <pc:sldMk cId="0" sldId="274"/>
            <ac:grpSpMk id="107" creationId="{50B46513-00B9-4BEB-8D78-DFC58D5E010E}"/>
          </ac:grpSpMkLst>
        </pc:grpChg>
        <pc:grpChg chg="add">
          <ac:chgData name="Matt Carlson" userId="0e792f37f00095d9" providerId="LiveId" clId="{8DC949DC-8723-459A-93E0-F38992DC6CF5}" dt="2019-05-26T05:49:56.975" v="21"/>
          <ac:grpSpMkLst>
            <pc:docMk/>
            <pc:sldMk cId="0" sldId="274"/>
            <ac:grpSpMk id="121" creationId="{FA30A923-5ACD-49BB-A232-64641C44B1B6}"/>
          </ac:grpSpMkLst>
        </pc:grpChg>
        <pc:grpChg chg="add">
          <ac:chgData name="Matt Carlson" userId="0e792f37f00095d9" providerId="LiveId" clId="{8DC949DC-8723-459A-93E0-F38992DC6CF5}" dt="2019-05-26T05:49:56.975" v="21"/>
          <ac:grpSpMkLst>
            <pc:docMk/>
            <pc:sldMk cId="0" sldId="274"/>
            <ac:grpSpMk id="131" creationId="{93B55ABA-C5B9-4765-BC5F-79DE62D8D2B0}"/>
          </ac:grpSpMkLst>
        </pc:grpChg>
        <pc:grpChg chg="add">
          <ac:chgData name="Matt Carlson" userId="0e792f37f00095d9" providerId="LiveId" clId="{8DC949DC-8723-459A-93E0-F38992DC6CF5}" dt="2019-05-26T05:49:56.975" v="21"/>
          <ac:grpSpMkLst>
            <pc:docMk/>
            <pc:sldMk cId="0" sldId="274"/>
            <ac:grpSpMk id="137" creationId="{EBF2C90A-4BF2-4DB0-A873-F95967F48BF5}"/>
          </ac:grpSpMkLst>
        </pc:grpChg>
        <pc:grpChg chg="add">
          <ac:chgData name="Matt Carlson" userId="0e792f37f00095d9" providerId="LiveId" clId="{8DC949DC-8723-459A-93E0-F38992DC6CF5}" dt="2019-05-26T05:49:56.975" v="21"/>
          <ac:grpSpMkLst>
            <pc:docMk/>
            <pc:sldMk cId="0" sldId="274"/>
            <ac:grpSpMk id="156" creationId="{89631BCC-1521-4006-A23C-61BA39FD6070}"/>
          </ac:grpSpMkLst>
        </pc:grpChg>
        <pc:grpChg chg="add">
          <ac:chgData name="Matt Carlson" userId="0e792f37f00095d9" providerId="LiveId" clId="{8DC949DC-8723-459A-93E0-F38992DC6CF5}" dt="2019-05-26T05:49:56.975" v="21"/>
          <ac:grpSpMkLst>
            <pc:docMk/>
            <pc:sldMk cId="0" sldId="274"/>
            <ac:grpSpMk id="160" creationId="{9611A534-015E-4201-ABA0-78D6D38955A7}"/>
          </ac:grpSpMkLst>
        </pc:grpChg>
        <pc:grpChg chg="add">
          <ac:chgData name="Matt Carlson" userId="0e792f37f00095d9" providerId="LiveId" clId="{8DC949DC-8723-459A-93E0-F38992DC6CF5}" dt="2019-05-26T05:49:56.975" v="21"/>
          <ac:grpSpMkLst>
            <pc:docMk/>
            <pc:sldMk cId="0" sldId="274"/>
            <ac:grpSpMk id="165" creationId="{25146144-9949-4D9F-8A72-9B05037883D1}"/>
          </ac:grpSpMkLst>
        </pc:grpChg>
        <pc:grpChg chg="add">
          <ac:chgData name="Matt Carlson" userId="0e792f37f00095d9" providerId="LiveId" clId="{8DC949DC-8723-459A-93E0-F38992DC6CF5}" dt="2019-05-26T05:49:56.975" v="21"/>
          <ac:grpSpMkLst>
            <pc:docMk/>
            <pc:sldMk cId="0" sldId="274"/>
            <ac:grpSpMk id="171" creationId="{176051A8-1624-4380-8DCC-DCE4FC159E43}"/>
          </ac:grpSpMkLst>
        </pc:grpChg>
        <pc:grpChg chg="add">
          <ac:chgData name="Matt Carlson" userId="0e792f37f00095d9" providerId="LiveId" clId="{8DC949DC-8723-459A-93E0-F38992DC6CF5}" dt="2019-05-26T05:49:56.975" v="21"/>
          <ac:grpSpMkLst>
            <pc:docMk/>
            <pc:sldMk cId="0" sldId="274"/>
            <ac:grpSpMk id="175" creationId="{79E4790B-9D76-4406-A346-36758CC95AAA}"/>
          </ac:grpSpMkLst>
        </pc:grpChg>
        <pc:grpChg chg="add">
          <ac:chgData name="Matt Carlson" userId="0e792f37f00095d9" providerId="LiveId" clId="{8DC949DC-8723-459A-93E0-F38992DC6CF5}" dt="2019-05-26T05:49:56.975" v="21"/>
          <ac:grpSpMkLst>
            <pc:docMk/>
            <pc:sldMk cId="0" sldId="274"/>
            <ac:grpSpMk id="178" creationId="{84FA9450-BAB7-4533-817B-E5C759EA8725}"/>
          </ac:grpSpMkLst>
        </pc:grpChg>
        <pc:grpChg chg="add">
          <ac:chgData name="Matt Carlson" userId="0e792f37f00095d9" providerId="LiveId" clId="{8DC949DC-8723-459A-93E0-F38992DC6CF5}" dt="2019-05-26T05:49:56.975" v="21"/>
          <ac:grpSpMkLst>
            <pc:docMk/>
            <pc:sldMk cId="0" sldId="274"/>
            <ac:grpSpMk id="181" creationId="{E6B74595-3CBF-48D5-A7E6-0C78137A4D84}"/>
          </ac:grpSpMkLst>
        </pc:grpChg>
        <pc:grpChg chg="add">
          <ac:chgData name="Matt Carlson" userId="0e792f37f00095d9" providerId="LiveId" clId="{8DC949DC-8723-459A-93E0-F38992DC6CF5}" dt="2019-05-26T05:49:56.975" v="21"/>
          <ac:grpSpMkLst>
            <pc:docMk/>
            <pc:sldMk cId="0" sldId="274"/>
            <ac:grpSpMk id="184" creationId="{359A6503-66E1-4262-B52C-1AA3783DEF63}"/>
          </ac:grpSpMkLst>
        </pc:grpChg>
        <pc:grpChg chg="add">
          <ac:chgData name="Matt Carlson" userId="0e792f37f00095d9" providerId="LiveId" clId="{8DC949DC-8723-459A-93E0-F38992DC6CF5}" dt="2019-05-26T05:49:56.975" v="21"/>
          <ac:grpSpMkLst>
            <pc:docMk/>
            <pc:sldMk cId="0" sldId="274"/>
            <ac:grpSpMk id="189" creationId="{ED1E0927-4A50-4C5B-8215-3FF70B6CECF6}"/>
          </ac:grpSpMkLst>
        </pc:grpChg>
        <pc:grpChg chg="del">
          <ac:chgData name="Matt Carlson" userId="0e792f37f00095d9" providerId="LiveId" clId="{8DC949DC-8723-459A-93E0-F38992DC6CF5}" dt="2019-05-26T05:49:42.609" v="19" actId="478"/>
          <ac:grpSpMkLst>
            <pc:docMk/>
            <pc:sldMk cId="0" sldId="274"/>
            <ac:grpSpMk id="3090" creationId="{00000000-0000-0000-0000-000000000000}"/>
          </ac:grpSpMkLst>
        </pc:grpChg>
        <pc:grpChg chg="del">
          <ac:chgData name="Matt Carlson" userId="0e792f37f00095d9" providerId="LiveId" clId="{8DC949DC-8723-459A-93E0-F38992DC6CF5}" dt="2019-05-26T05:49:42.609" v="19" actId="478"/>
          <ac:grpSpMkLst>
            <pc:docMk/>
            <pc:sldMk cId="0" sldId="274"/>
            <ac:grpSpMk id="3091" creationId="{00000000-0000-0000-0000-000000000000}"/>
          </ac:grpSpMkLst>
        </pc:grpChg>
        <pc:grpChg chg="del">
          <ac:chgData name="Matt Carlson" userId="0e792f37f00095d9" providerId="LiveId" clId="{8DC949DC-8723-459A-93E0-F38992DC6CF5}" dt="2019-05-26T05:49:42.609" v="19" actId="478"/>
          <ac:grpSpMkLst>
            <pc:docMk/>
            <pc:sldMk cId="0" sldId="274"/>
            <ac:grpSpMk id="3092" creationId="{00000000-0000-0000-0000-000000000000}"/>
          </ac:grpSpMkLst>
        </pc:grpChg>
        <pc:grpChg chg="del">
          <ac:chgData name="Matt Carlson" userId="0e792f37f00095d9" providerId="LiveId" clId="{8DC949DC-8723-459A-93E0-F38992DC6CF5}" dt="2019-05-26T05:49:42.609" v="19" actId="478"/>
          <ac:grpSpMkLst>
            <pc:docMk/>
            <pc:sldMk cId="0" sldId="274"/>
            <ac:grpSpMk id="3093" creationId="{00000000-0000-0000-0000-000000000000}"/>
          </ac:grpSpMkLst>
        </pc:grpChg>
        <pc:grpChg chg="del">
          <ac:chgData name="Matt Carlson" userId="0e792f37f00095d9" providerId="LiveId" clId="{8DC949DC-8723-459A-93E0-F38992DC6CF5}" dt="2019-05-26T05:49:42.609" v="19" actId="478"/>
          <ac:grpSpMkLst>
            <pc:docMk/>
            <pc:sldMk cId="0" sldId="274"/>
            <ac:grpSpMk id="3101" creationId="{00000000-0000-0000-0000-000000000000}"/>
          </ac:grpSpMkLst>
        </pc:grpChg>
        <pc:grpChg chg="del">
          <ac:chgData name="Matt Carlson" userId="0e792f37f00095d9" providerId="LiveId" clId="{8DC949DC-8723-459A-93E0-F38992DC6CF5}" dt="2019-05-26T05:49:42.609" v="19" actId="478"/>
          <ac:grpSpMkLst>
            <pc:docMk/>
            <pc:sldMk cId="0" sldId="274"/>
            <ac:grpSpMk id="3102" creationId="{00000000-0000-0000-0000-000000000000}"/>
          </ac:grpSpMkLst>
        </pc:grpChg>
        <pc:grpChg chg="del">
          <ac:chgData name="Matt Carlson" userId="0e792f37f00095d9" providerId="LiveId" clId="{8DC949DC-8723-459A-93E0-F38992DC6CF5}" dt="2019-05-26T05:49:42.609" v="19" actId="478"/>
          <ac:grpSpMkLst>
            <pc:docMk/>
            <pc:sldMk cId="0" sldId="274"/>
            <ac:grpSpMk id="3103" creationId="{00000000-0000-0000-0000-000000000000}"/>
          </ac:grpSpMkLst>
        </pc:grpChg>
        <pc:grpChg chg="del">
          <ac:chgData name="Matt Carlson" userId="0e792f37f00095d9" providerId="LiveId" clId="{8DC949DC-8723-459A-93E0-F38992DC6CF5}" dt="2019-05-26T05:49:42.609" v="19" actId="478"/>
          <ac:grpSpMkLst>
            <pc:docMk/>
            <pc:sldMk cId="0" sldId="274"/>
            <ac:grpSpMk id="3104" creationId="{00000000-0000-0000-0000-000000000000}"/>
          </ac:grpSpMkLst>
        </pc:grpChg>
        <pc:grpChg chg="del">
          <ac:chgData name="Matt Carlson" userId="0e792f37f00095d9" providerId="LiveId" clId="{8DC949DC-8723-459A-93E0-F38992DC6CF5}" dt="2019-05-26T05:49:42.609" v="19" actId="478"/>
          <ac:grpSpMkLst>
            <pc:docMk/>
            <pc:sldMk cId="0" sldId="274"/>
            <ac:grpSpMk id="3105" creationId="{00000000-0000-0000-0000-000000000000}"/>
          </ac:grpSpMkLst>
        </pc:grpChg>
        <pc:grpChg chg="del">
          <ac:chgData name="Matt Carlson" userId="0e792f37f00095d9" providerId="LiveId" clId="{8DC949DC-8723-459A-93E0-F38992DC6CF5}" dt="2019-05-26T05:49:42.609" v="19" actId="478"/>
          <ac:grpSpMkLst>
            <pc:docMk/>
            <pc:sldMk cId="0" sldId="274"/>
            <ac:grpSpMk id="3106" creationId="{00000000-0000-0000-0000-000000000000}"/>
          </ac:grpSpMkLst>
        </pc:grpChg>
        <pc:grpChg chg="del">
          <ac:chgData name="Matt Carlson" userId="0e792f37f00095d9" providerId="LiveId" clId="{8DC949DC-8723-459A-93E0-F38992DC6CF5}" dt="2019-05-26T05:49:42.609" v="19" actId="478"/>
          <ac:grpSpMkLst>
            <pc:docMk/>
            <pc:sldMk cId="0" sldId="274"/>
            <ac:grpSpMk id="3107" creationId="{00000000-0000-0000-0000-000000000000}"/>
          </ac:grpSpMkLst>
        </pc:grpChg>
        <pc:grpChg chg="del">
          <ac:chgData name="Matt Carlson" userId="0e792f37f00095d9" providerId="LiveId" clId="{8DC949DC-8723-459A-93E0-F38992DC6CF5}" dt="2019-05-26T05:49:42.609" v="19" actId="478"/>
          <ac:grpSpMkLst>
            <pc:docMk/>
            <pc:sldMk cId="0" sldId="274"/>
            <ac:grpSpMk id="3108" creationId="{00000000-0000-0000-0000-000000000000}"/>
          </ac:grpSpMkLst>
        </pc:grpChg>
        <pc:grpChg chg="del">
          <ac:chgData name="Matt Carlson" userId="0e792f37f00095d9" providerId="LiveId" clId="{8DC949DC-8723-459A-93E0-F38992DC6CF5}" dt="2019-05-26T05:49:42.609" v="19" actId="478"/>
          <ac:grpSpMkLst>
            <pc:docMk/>
            <pc:sldMk cId="0" sldId="274"/>
            <ac:grpSpMk id="3109" creationId="{00000000-0000-0000-0000-000000000000}"/>
          </ac:grpSpMkLst>
        </pc:grpChg>
        <pc:grpChg chg="del">
          <ac:chgData name="Matt Carlson" userId="0e792f37f00095d9" providerId="LiveId" clId="{8DC949DC-8723-459A-93E0-F38992DC6CF5}" dt="2019-05-26T05:49:42.609" v="19" actId="478"/>
          <ac:grpSpMkLst>
            <pc:docMk/>
            <pc:sldMk cId="0" sldId="274"/>
            <ac:grpSpMk id="3110" creationId="{00000000-0000-0000-0000-000000000000}"/>
          </ac:grpSpMkLst>
        </pc:grpChg>
        <pc:grpChg chg="del">
          <ac:chgData name="Matt Carlson" userId="0e792f37f00095d9" providerId="LiveId" clId="{8DC949DC-8723-459A-93E0-F38992DC6CF5}" dt="2019-05-26T05:49:42.609" v="19" actId="478"/>
          <ac:grpSpMkLst>
            <pc:docMk/>
            <pc:sldMk cId="0" sldId="274"/>
            <ac:grpSpMk id="3111" creationId="{00000000-0000-0000-0000-000000000000}"/>
          </ac:grpSpMkLst>
        </pc:grpChg>
        <pc:graphicFrameChg chg="mod modGraphic">
          <ac:chgData name="Matt Carlson" userId="0e792f37f00095d9" providerId="LiveId" clId="{8DC949DC-8723-459A-93E0-F38992DC6CF5}" dt="2019-05-26T05:48:53.612" v="18"/>
          <ac:graphicFrameMkLst>
            <pc:docMk/>
            <pc:sldMk cId="0" sldId="274"/>
            <ac:graphicFrameMk id="110" creationId="{00000000-0000-0000-0000-000000000000}"/>
          </ac:graphicFrameMkLst>
        </pc:graphicFrameChg>
        <pc:cxnChg chg="add">
          <ac:chgData name="Matt Carlson" userId="0e792f37f00095d9" providerId="LiveId" clId="{8DC949DC-8723-459A-93E0-F38992DC6CF5}" dt="2019-05-26T05:49:56.975" v="21"/>
          <ac:cxnSpMkLst>
            <pc:docMk/>
            <pc:sldMk cId="0" sldId="274"/>
            <ac:cxnSpMk id="93" creationId="{4CA13B8B-FBEE-4DA3-A2C2-BFEE77F343D1}"/>
          </ac:cxnSpMkLst>
        </pc:cxnChg>
        <pc:cxnChg chg="add">
          <ac:chgData name="Matt Carlson" userId="0e792f37f00095d9" providerId="LiveId" clId="{8DC949DC-8723-459A-93E0-F38992DC6CF5}" dt="2019-05-26T05:49:56.975" v="21"/>
          <ac:cxnSpMkLst>
            <pc:docMk/>
            <pc:sldMk cId="0" sldId="274"/>
            <ac:cxnSpMk id="98" creationId="{B022AECC-6754-452B-9826-962B405325A6}"/>
          </ac:cxnSpMkLst>
        </pc:cxnChg>
        <pc:cxnChg chg="add">
          <ac:chgData name="Matt Carlson" userId="0e792f37f00095d9" providerId="LiveId" clId="{8DC949DC-8723-459A-93E0-F38992DC6CF5}" dt="2019-05-26T05:49:56.975" v="21"/>
          <ac:cxnSpMkLst>
            <pc:docMk/>
            <pc:sldMk cId="0" sldId="274"/>
            <ac:cxnSpMk id="135" creationId="{B731693E-57F4-475D-804A-020F165BEB8A}"/>
          </ac:cxnSpMkLst>
        </pc:cxnChg>
        <pc:cxnChg chg="del">
          <ac:chgData name="Matt Carlson" userId="0e792f37f00095d9" providerId="LiveId" clId="{8DC949DC-8723-459A-93E0-F38992DC6CF5}" dt="2019-05-26T05:49:55.744" v="20" actId="478"/>
          <ac:cxnSpMkLst>
            <pc:docMk/>
            <pc:sldMk cId="0" sldId="274"/>
            <ac:cxnSpMk id="143" creationId="{00000000-0000-0000-0000-000000000000}"/>
          </ac:cxnSpMkLst>
        </pc:cxnChg>
        <pc:cxnChg chg="del">
          <ac:chgData name="Matt Carlson" userId="0e792f37f00095d9" providerId="LiveId" clId="{8DC949DC-8723-459A-93E0-F38992DC6CF5}" dt="2019-05-26T05:49:42.609" v="19" actId="478"/>
          <ac:cxnSpMkLst>
            <pc:docMk/>
            <pc:sldMk cId="0" sldId="274"/>
            <ac:cxnSpMk id="144" creationId="{00000000-0000-0000-0000-000000000000}"/>
          </ac:cxnSpMkLst>
        </pc:cxnChg>
        <pc:cxnChg chg="del">
          <ac:chgData name="Matt Carlson" userId="0e792f37f00095d9" providerId="LiveId" clId="{8DC949DC-8723-459A-93E0-F38992DC6CF5}" dt="2019-05-26T05:49:55.744" v="20" actId="478"/>
          <ac:cxnSpMkLst>
            <pc:docMk/>
            <pc:sldMk cId="0" sldId="274"/>
            <ac:cxnSpMk id="145" creationId="{00000000-0000-0000-0000-000000000000}"/>
          </ac:cxnSpMkLst>
        </pc:cxnChg>
        <pc:cxnChg chg="del">
          <ac:chgData name="Matt Carlson" userId="0e792f37f00095d9" providerId="LiveId" clId="{8DC949DC-8723-459A-93E0-F38992DC6CF5}" dt="2019-05-26T05:49:55.744" v="20" actId="478"/>
          <ac:cxnSpMkLst>
            <pc:docMk/>
            <pc:sldMk cId="0" sldId="274"/>
            <ac:cxnSpMk id="146" creationId="{00000000-0000-0000-0000-000000000000}"/>
          </ac:cxnSpMkLst>
        </pc:cxnChg>
        <pc:cxnChg chg="add">
          <ac:chgData name="Matt Carlson" userId="0e792f37f00095d9" providerId="LiveId" clId="{8DC949DC-8723-459A-93E0-F38992DC6CF5}" dt="2019-05-26T05:49:56.975" v="21"/>
          <ac:cxnSpMkLst>
            <pc:docMk/>
            <pc:sldMk cId="0" sldId="274"/>
            <ac:cxnSpMk id="154" creationId="{9EECBF10-222B-4ADA-BA36-7E6717419433}"/>
          </ac:cxnSpMkLst>
        </pc:cxnChg>
        <pc:cxnChg chg="add">
          <ac:chgData name="Matt Carlson" userId="0e792f37f00095d9" providerId="LiveId" clId="{8DC949DC-8723-459A-93E0-F38992DC6CF5}" dt="2019-05-26T05:49:56.975" v="21"/>
          <ac:cxnSpMkLst>
            <pc:docMk/>
            <pc:sldMk cId="0" sldId="274"/>
            <ac:cxnSpMk id="159" creationId="{51ED4D8B-6D94-4D6C-A96D-88913AF4C883}"/>
          </ac:cxnSpMkLst>
        </pc:cxnChg>
        <pc:cxnChg chg="add">
          <ac:chgData name="Matt Carlson" userId="0e792f37f00095d9" providerId="LiveId" clId="{8DC949DC-8723-459A-93E0-F38992DC6CF5}" dt="2019-05-26T05:49:56.975" v="21"/>
          <ac:cxnSpMkLst>
            <pc:docMk/>
            <pc:sldMk cId="0" sldId="274"/>
            <ac:cxnSpMk id="169" creationId="{04D30676-D9A3-41EB-AE2C-3D16CA412107}"/>
          </ac:cxnSpMkLst>
        </pc:cxnChg>
        <pc:cxnChg chg="add">
          <ac:chgData name="Matt Carlson" userId="0e792f37f00095d9" providerId="LiveId" clId="{8DC949DC-8723-459A-93E0-F38992DC6CF5}" dt="2019-05-26T05:49:56.975" v="21"/>
          <ac:cxnSpMkLst>
            <pc:docMk/>
            <pc:sldMk cId="0" sldId="274"/>
            <ac:cxnSpMk id="170" creationId="{E7DB753B-40A9-4C8C-9304-C858FB1A8325}"/>
          </ac:cxnSpMkLst>
        </pc:cxnChg>
        <pc:cxnChg chg="add">
          <ac:chgData name="Matt Carlson" userId="0e792f37f00095d9" providerId="LiveId" clId="{8DC949DC-8723-459A-93E0-F38992DC6CF5}" dt="2019-05-26T05:49:56.975" v="21"/>
          <ac:cxnSpMkLst>
            <pc:docMk/>
            <pc:sldMk cId="0" sldId="274"/>
            <ac:cxnSpMk id="188" creationId="{8C0264D6-1235-4CE6-9B44-00C2431614F8}"/>
          </ac:cxnSpMkLst>
        </pc:cxnChg>
      </pc:sldChg>
      <pc:sldChg chg="addSp modSp">
        <pc:chgData name="Matt Carlson" userId="0e792f37f00095d9" providerId="LiveId" clId="{8DC949DC-8723-459A-93E0-F38992DC6CF5}" dt="2019-05-26T05:50:36.707" v="27" actId="1076"/>
        <pc:sldMkLst>
          <pc:docMk/>
          <pc:sldMk cId="0" sldId="279"/>
        </pc:sldMkLst>
        <pc:grpChg chg="add mod">
          <ac:chgData name="Matt Carlson" userId="0e792f37f00095d9" providerId="LiveId" clId="{8DC949DC-8723-459A-93E0-F38992DC6CF5}" dt="2019-05-26T05:50:18.136" v="23" actId="1076"/>
          <ac:grpSpMkLst>
            <pc:docMk/>
            <pc:sldMk cId="0" sldId="279"/>
            <ac:grpSpMk id="978" creationId="{7906B237-9A7A-4B2F-A4AB-D9CB29C5B9CF}"/>
          </ac:grpSpMkLst>
        </pc:grpChg>
        <pc:grpChg chg="add mod">
          <ac:chgData name="Matt Carlson" userId="0e792f37f00095d9" providerId="LiveId" clId="{8DC949DC-8723-459A-93E0-F38992DC6CF5}" dt="2019-05-26T05:50:32.962" v="25" actId="1076"/>
          <ac:grpSpMkLst>
            <pc:docMk/>
            <pc:sldMk cId="0" sldId="279"/>
            <ac:grpSpMk id="981" creationId="{5FB50680-E8EC-46E2-854D-1A8BB9730A35}"/>
          </ac:grpSpMkLst>
        </pc:grpChg>
        <pc:grpChg chg="mod">
          <ac:chgData name="Matt Carlson" userId="0e792f37f00095d9" providerId="LiveId" clId="{8DC949DC-8723-459A-93E0-F38992DC6CF5}" dt="2019-05-26T05:50:36.707" v="27" actId="1076"/>
          <ac:grpSpMkLst>
            <pc:docMk/>
            <pc:sldMk cId="0" sldId="279"/>
            <ac:grpSpMk id="5206" creationId="{00000000-0000-0000-0000-000000000000}"/>
          </ac:grpSpMkLst>
        </pc:grpChg>
        <pc:grpChg chg="mod">
          <ac:chgData name="Matt Carlson" userId="0e792f37f00095d9" providerId="LiveId" clId="{8DC949DC-8723-459A-93E0-F38992DC6CF5}" dt="2019-05-24T07:36:57.460" v="0" actId="1076"/>
          <ac:grpSpMkLst>
            <pc:docMk/>
            <pc:sldMk cId="0" sldId="279"/>
            <ac:grpSpMk id="5252" creationId="{00000000-0000-0000-0000-000000000000}"/>
          </ac:grpSpMkLst>
        </pc:grpChg>
      </pc:sldChg>
    </pc:docChg>
  </pc:docChgLst>
  <pc:docChgLst>
    <pc:chgData name="Matt Carlson" userId="0e792f37f00095d9" providerId="LiveId" clId="{15D46527-F250-4BD3-B0B0-794B9B42F133}"/>
    <pc:docChg chg="modSld">
      <pc:chgData name="Matt Carlson" userId="0e792f37f00095d9" providerId="LiveId" clId="{15D46527-F250-4BD3-B0B0-794B9B42F133}" dt="2019-10-26T06:24:30.994" v="0"/>
      <pc:docMkLst>
        <pc:docMk/>
      </pc:docMkLst>
      <pc:sldChg chg="modSp">
        <pc:chgData name="Matt Carlson" userId="0e792f37f00095d9" providerId="LiveId" clId="{15D46527-F250-4BD3-B0B0-794B9B42F133}" dt="2019-10-26T06:24:30.994" v="0"/>
        <pc:sldMkLst>
          <pc:docMk/>
          <pc:sldMk cId="0" sldId="274"/>
        </pc:sldMkLst>
        <pc:graphicFrameChg chg="mod">
          <ac:chgData name="Matt Carlson" userId="0e792f37f00095d9" providerId="LiveId" clId="{15D46527-F250-4BD3-B0B0-794B9B42F133}" dt="2019-10-26T06:24:30.994" v="0"/>
          <ac:graphicFrameMkLst>
            <pc:docMk/>
            <pc:sldMk cId="0" sldId="274"/>
            <ac:graphicFrameMk id="110"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12.07.2021</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13"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961" y="7709042"/>
            <a:ext cx="10572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 name="Table 49">
            <a:extLst>
              <a:ext uri="{FF2B5EF4-FFF2-40B4-BE49-F238E27FC236}">
                <a16:creationId xmlns:a16="http://schemas.microsoft.com/office/drawing/2014/main" id="{06AB8851-9B85-4303-BC87-88B1C9805AC5}"/>
              </a:ext>
            </a:extLst>
          </p:cNvPr>
          <p:cNvGraphicFramePr>
            <a:graphicFrameLocks noGrp="1"/>
          </p:cNvGraphicFramePr>
          <p:nvPr>
            <p:extLst>
              <p:ext uri="{D42A27DB-BD31-4B8C-83A1-F6EECF244321}">
                <p14:modId xmlns:p14="http://schemas.microsoft.com/office/powerpoint/2010/main" val="1176788790"/>
              </p:ext>
            </p:extLst>
          </p:nvPr>
        </p:nvGraphicFramePr>
        <p:xfrm>
          <a:off x="342898" y="749426"/>
          <a:ext cx="6629400" cy="4536689"/>
        </p:xfrm>
        <a:graphic>
          <a:graphicData uri="http://schemas.openxmlformats.org/drawingml/2006/table">
            <a:tbl>
              <a:tblPr/>
              <a:tblGrid>
                <a:gridCol w="6629400">
                  <a:extLst>
                    <a:ext uri="{9D8B030D-6E8A-4147-A177-3AD203B41FA5}">
                      <a16:colId xmlns:a16="http://schemas.microsoft.com/office/drawing/2014/main" val="1995817"/>
                    </a:ext>
                  </a:extLst>
                </a:gridCol>
              </a:tblGrid>
              <a:tr h="1259912">
                <a:tc>
                  <a:txBody>
                    <a:bodyPr/>
                    <a:lstStyle/>
                    <a:p>
                      <a:pPr algn="ctr"/>
                      <a:r>
                        <a:rPr lang="en-US" sz="1600" dirty="0"/>
                        <a:t>Stage 3</a:t>
                      </a:r>
                    </a:p>
                    <a:p>
                      <a:pPr algn="ctr"/>
                      <a:r>
                        <a:rPr lang="en-US" sz="2800" b="1" dirty="0"/>
                        <a:t>Hidden Cavern</a:t>
                      </a:r>
                    </a:p>
                    <a:p>
                      <a:pPr algn="ctr"/>
                      <a:r>
                        <a:rPr lang="en-US" sz="1200" dirty="0"/>
                        <a:t>Course Designer: 2020 IPSC Alberta Provincial &amp; Marcel Englmaier</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761332"/>
                  </a:ext>
                </a:extLst>
              </a:tr>
              <a:tr h="1537852">
                <a:tc>
                  <a:txBody>
                    <a:bodyPr/>
                    <a:lstStyle/>
                    <a:p>
                      <a:r>
                        <a:rPr lang="en-US" sz="1100" dirty="0"/>
                        <a:t>Hidden Cavern is a 23 round, 115 point Comstock long course. There are 10 metric targets and 3 steel targets. The best two hits per target will score. Steel must fall to score. The start signal is audible</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5764795"/>
                  </a:ext>
                </a:extLst>
              </a:tr>
              <a:tr h="1101010">
                <a:tc>
                  <a:txBody>
                    <a:bodyPr/>
                    <a:lstStyle/>
                    <a:p>
                      <a:r>
                        <a:rPr lang="en-US" sz="1100" dirty="0"/>
                        <a:t>The Handgun start position is facing </a:t>
                      </a:r>
                      <a:r>
                        <a:rPr lang="en-US" sz="1100" dirty="0" err="1"/>
                        <a:t>uprange</a:t>
                      </a:r>
                      <a:r>
                        <a:rPr lang="en-US" sz="1100" dirty="0"/>
                        <a:t> with heels touching marks and wrists above shoulders. </a:t>
                      </a:r>
                      <a:r>
                        <a:rPr lang="en-US" sz="1100" dirty="0" err="1"/>
                        <a:t>Hnadgun</a:t>
                      </a:r>
                      <a:r>
                        <a:rPr lang="en-US" sz="1100" dirty="0"/>
                        <a:t> is loaded and holstered.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The PCC start position is heels touching marks facing squarely (feet, hips, shoulders, head, muzzle) downrange. Both hands grasping PCC. PCC is unloaded (bolt forward no magazine inserted) with stock on belt.</a:t>
                      </a:r>
                    </a:p>
                    <a:p>
                      <a:endParaRPr lang="en-US" sz="11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275855"/>
                  </a:ext>
                </a:extLst>
              </a:tr>
              <a:tr h="637915">
                <a:tc>
                  <a:txBody>
                    <a:bodyPr/>
                    <a:lstStyle/>
                    <a:p>
                      <a:r>
                        <a:rPr lang="en-US" sz="1100" dirty="0"/>
                        <a:t>On the audible start signal, engage all targets from within the shooting area.</a:t>
                      </a:r>
                    </a:p>
                    <a:p>
                      <a:endParaRPr lang="en-US" sz="1100" dirty="0"/>
                    </a:p>
                    <a:p>
                      <a:r>
                        <a:rPr lang="en-US" sz="1100" dirty="0"/>
                        <a:t>Opening </a:t>
                      </a:r>
                      <a:r>
                        <a:rPr lang="en-US" sz="1100"/>
                        <a:t>the door </a:t>
                      </a:r>
                      <a:r>
                        <a:rPr lang="en-US" sz="1100" dirty="0"/>
                        <a:t>activates </a:t>
                      </a:r>
                      <a:r>
                        <a:rPr lang="en-US" sz="1100" dirty="0" err="1"/>
                        <a:t>maxtrap</a:t>
                      </a:r>
                      <a:r>
                        <a:rPr lang="en-US" sz="1100" dirty="0"/>
                        <a:t> which remains visible at rest.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48269189"/>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1437</TotalTime>
  <Words>149</Words>
  <Application>Microsoft Office PowerPoint</Application>
  <PresentationFormat>Custom</PresentationFormat>
  <Paragraphs>10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173</cp:revision>
  <dcterms:created xsi:type="dcterms:W3CDTF">2002-08-21T12:11:08Z</dcterms:created>
  <dcterms:modified xsi:type="dcterms:W3CDTF">2021-07-13T00:44:38Z</dcterms:modified>
  <cp:category>Shooting</cp:category>
</cp:coreProperties>
</file>