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018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6AB8851-9B85-4303-BC87-88B1C9805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1005"/>
              </p:ext>
            </p:extLst>
          </p:nvPr>
        </p:nvGraphicFramePr>
        <p:xfrm>
          <a:off x="342898" y="749426"/>
          <a:ext cx="6629400" cy="4536689"/>
        </p:xfrm>
        <a:graphic>
          <a:graphicData uri="http://schemas.openxmlformats.org/drawingml/2006/table">
            <a:tbl>
              <a:tblPr/>
              <a:tblGrid>
                <a:gridCol w="6629400">
                  <a:extLst>
                    <a:ext uri="{9D8B030D-6E8A-4147-A177-3AD203B41FA5}">
                      <a16:colId xmlns:a16="http://schemas.microsoft.com/office/drawing/2014/main" val="1995817"/>
                    </a:ext>
                  </a:extLst>
                </a:gridCol>
              </a:tblGrid>
              <a:tr h="12599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Stage 6</a:t>
                      </a:r>
                    </a:p>
                    <a:p>
                      <a:pPr algn="ctr"/>
                      <a:r>
                        <a:rPr lang="en-US" sz="2800" b="1" dirty="0"/>
                        <a:t>Watch The Bobber</a:t>
                      </a:r>
                    </a:p>
                    <a:p>
                      <a:pPr algn="ctr"/>
                      <a:r>
                        <a:rPr lang="en-US" sz="1200" dirty="0"/>
                        <a:t>Course Designer: 2020 IPSC Alberta Provincial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61332"/>
                  </a:ext>
                </a:extLst>
              </a:tr>
              <a:tr h="1537852">
                <a:tc>
                  <a:txBody>
                    <a:bodyPr/>
                    <a:lstStyle/>
                    <a:p>
                      <a:r>
                        <a:rPr lang="en-US" sz="1100" dirty="0"/>
                        <a:t>Watch The Bobber is a 12 round, 60 point Comstock Medium course. There are 6 metric targets. The best two hits per target will score. Steel must fall to score. The start signal is audible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64795"/>
                  </a:ext>
                </a:extLst>
              </a:tr>
              <a:tr h="1101010">
                <a:tc>
                  <a:txBody>
                    <a:bodyPr/>
                    <a:lstStyle/>
                    <a:p>
                      <a:r>
                        <a:rPr lang="en-US" sz="1100" dirty="0"/>
                        <a:t>The Handgun start position is standing anywhere in the shooting area with wrists below belts. Handgun is loaded and holstered.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PCC start position is standing anywhere in the shooting area. PCC is loaded with stock touching belt.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275855"/>
                  </a:ext>
                </a:extLst>
              </a:tr>
              <a:tr h="637915">
                <a:tc>
                  <a:txBody>
                    <a:bodyPr/>
                    <a:lstStyle/>
                    <a:p>
                      <a:r>
                        <a:rPr lang="en-US" sz="1100" dirty="0"/>
                        <a:t>On the audible start signal, engage all targets from within the shooting area.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Closing the middle window opens both outside windows.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691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119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2021-07-13T00:49:18Z</dcterms:modified>
  <cp:category>Shooting</cp:category>
</cp:coreProperties>
</file>