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7C7F1-2654-4FAE-8C0B-48C774E7669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601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CA13B8B-FBEE-4DA3-A2C2-BFEE77F343D1}"/>
              </a:ext>
            </a:extLst>
          </p:cNvPr>
          <p:cNvCxnSpPr>
            <a:cxnSpLocks/>
          </p:cNvCxnSpPr>
          <p:nvPr/>
        </p:nvCxnSpPr>
        <p:spPr>
          <a:xfrm flipV="1">
            <a:off x="6096000" y="5878452"/>
            <a:ext cx="543620" cy="2309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288">
            <a:extLst>
              <a:ext uri="{FF2B5EF4-FFF2-40B4-BE49-F238E27FC236}">
                <a16:creationId xmlns:a16="http://schemas.microsoft.com/office/drawing/2014/main" id="{27790BD9-BEEA-418B-B1A2-AF823F41474A}"/>
              </a:ext>
            </a:extLst>
          </p:cNvPr>
          <p:cNvGrpSpPr>
            <a:grpSpLocks/>
          </p:cNvGrpSpPr>
          <p:nvPr/>
        </p:nvGrpSpPr>
        <p:grpSpPr bwMode="auto">
          <a:xfrm>
            <a:off x="6865362" y="4669132"/>
            <a:ext cx="222250" cy="858838"/>
            <a:chOff x="384" y="816"/>
            <a:chExt cx="140" cy="541"/>
          </a:xfrm>
        </p:grpSpPr>
        <p:sp>
          <p:nvSpPr>
            <p:cNvPr id="95" name="Line 289">
              <a:extLst>
                <a:ext uri="{FF2B5EF4-FFF2-40B4-BE49-F238E27FC236}">
                  <a16:creationId xmlns:a16="http://schemas.microsoft.com/office/drawing/2014/main" id="{317C5F31-858B-4688-ACD7-B0B20D6C1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0">
              <a:extLst>
                <a:ext uri="{FF2B5EF4-FFF2-40B4-BE49-F238E27FC236}">
                  <a16:creationId xmlns:a16="http://schemas.microsoft.com/office/drawing/2014/main" id="{2CF95C47-8721-43BA-87F8-56E927609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id="{AB75ACD7-B5C4-4A08-ABDD-EAE702D2F7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V="1">
            <a:off x="1447800" y="5011965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29">
            <a:extLst>
              <a:ext uri="{FF2B5EF4-FFF2-40B4-BE49-F238E27FC236}">
                <a16:creationId xmlns:a16="http://schemas.microsoft.com/office/drawing/2014/main" id="{1088E2CB-38C0-42E2-9CA7-82AB912EBC97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594571"/>
            <a:ext cx="287338" cy="79057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992D5D6-245B-423F-ACA5-29E0B3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898B6D1-41D4-495C-A83B-8127895C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AD5DDB52-32D0-4270-A470-98D7338C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1428490" y="3583422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0B46513-00B9-4BEB-8D78-DFC58D5E010E}"/>
              </a:ext>
            </a:extLst>
          </p:cNvPr>
          <p:cNvGrpSpPr/>
          <p:nvPr/>
        </p:nvGrpSpPr>
        <p:grpSpPr>
          <a:xfrm>
            <a:off x="2494777" y="3656565"/>
            <a:ext cx="668841" cy="797945"/>
            <a:chOff x="358910" y="3747520"/>
            <a:chExt cx="668841" cy="797945"/>
          </a:xfrm>
        </p:grpSpPr>
        <p:grpSp>
          <p:nvGrpSpPr>
            <p:cNvPr id="108" name="Group 29">
              <a:extLst>
                <a:ext uri="{FF2B5EF4-FFF2-40B4-BE49-F238E27FC236}">
                  <a16:creationId xmlns:a16="http://schemas.microsoft.com/office/drawing/2014/main" id="{EE201AE9-4ECB-4F6E-9E01-B1E28354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10" y="3747520"/>
              <a:ext cx="287338" cy="790575"/>
              <a:chOff x="528" y="240"/>
              <a:chExt cx="181" cy="498"/>
            </a:xfrm>
          </p:grpSpPr>
          <p:sp>
            <p:nvSpPr>
              <p:cNvPr id="115" name="Line 30">
                <a:extLst>
                  <a:ext uri="{FF2B5EF4-FFF2-40B4-BE49-F238E27FC236}">
                    <a16:creationId xmlns:a16="http://schemas.microsoft.com/office/drawing/2014/main" id="{D8C63881-7DF6-4EC7-83AB-E94596B61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31">
                <a:extLst>
                  <a:ext uri="{FF2B5EF4-FFF2-40B4-BE49-F238E27FC236}">
                    <a16:creationId xmlns:a16="http://schemas.microsoft.com/office/drawing/2014/main" id="{BD88712A-F775-43D7-9855-8CA9A9215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A4A0AC67-9CFF-4589-8D9E-34F90677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9" name="Group 29">
              <a:extLst>
                <a:ext uri="{FF2B5EF4-FFF2-40B4-BE49-F238E27FC236}">
                  <a16:creationId xmlns:a16="http://schemas.microsoft.com/office/drawing/2014/main" id="{101E21BA-7A4C-4C5F-9051-7928784C9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3" y="3754890"/>
              <a:ext cx="287338" cy="790575"/>
              <a:chOff x="528" y="240"/>
              <a:chExt cx="181" cy="498"/>
            </a:xfrm>
          </p:grpSpPr>
          <p:sp>
            <p:nvSpPr>
              <p:cNvPr id="112" name="Line 30">
                <a:extLst>
                  <a:ext uri="{FF2B5EF4-FFF2-40B4-BE49-F238E27FC236}">
                    <a16:creationId xmlns:a16="http://schemas.microsoft.com/office/drawing/2014/main" id="{22D7B381-5197-4EBA-A85A-7EAB9164B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1">
                <a:extLst>
                  <a:ext uri="{FF2B5EF4-FFF2-40B4-BE49-F238E27FC236}">
                    <a16:creationId xmlns:a16="http://schemas.microsoft.com/office/drawing/2014/main" id="{D9B4031D-7B02-44CA-AE5F-3AD98C6A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32">
                <a:extLst>
                  <a:ext uri="{FF2B5EF4-FFF2-40B4-BE49-F238E27FC236}">
                    <a16:creationId xmlns:a16="http://schemas.microsoft.com/office/drawing/2014/main" id="{B6CBE434-A1A7-4DEB-B013-88C86B3C3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AE9D07E5-2280-437F-BE75-A1910DCB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4" y="3754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55">
            <a:extLst>
              <a:ext uri="{FF2B5EF4-FFF2-40B4-BE49-F238E27FC236}">
                <a16:creationId xmlns:a16="http://schemas.microsoft.com/office/drawing/2014/main" id="{E9657081-D875-45AB-B0A7-30FF72C745A0}"/>
              </a:ext>
            </a:extLst>
          </p:cNvPr>
          <p:cNvSpPr>
            <a:spLocks/>
          </p:cNvSpPr>
          <p:nvPr/>
        </p:nvSpPr>
        <p:spPr bwMode="auto">
          <a:xfrm flipH="1">
            <a:off x="1885001" y="3654508"/>
            <a:ext cx="482916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7FC3AE37-2EA0-4685-B2E8-909CCE36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26" y="3833170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87944975-712A-4246-85B4-7D3D5AB1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29" y="4006700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A30A923-5ACD-49BB-A232-64641C44B1B6}"/>
              </a:ext>
            </a:extLst>
          </p:cNvPr>
          <p:cNvGrpSpPr/>
          <p:nvPr/>
        </p:nvGrpSpPr>
        <p:grpSpPr>
          <a:xfrm>
            <a:off x="4726912" y="3657774"/>
            <a:ext cx="668841" cy="797945"/>
            <a:chOff x="4865044" y="3142940"/>
            <a:chExt cx="668841" cy="797945"/>
          </a:xfrm>
        </p:grpSpPr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849CEBFC-03B5-4EDC-812D-AD0D60491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044" y="3142940"/>
              <a:ext cx="287338" cy="790575"/>
              <a:chOff x="528" y="240"/>
              <a:chExt cx="181" cy="498"/>
            </a:xfrm>
          </p:grpSpPr>
          <p:sp>
            <p:nvSpPr>
              <p:cNvPr id="128" name="Line 30">
                <a:extLst>
                  <a:ext uri="{FF2B5EF4-FFF2-40B4-BE49-F238E27FC236}">
                    <a16:creationId xmlns:a16="http://schemas.microsoft.com/office/drawing/2014/main" id="{D81771E2-965F-4F7F-B3A1-69A13650F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31">
                <a:extLst>
                  <a:ext uri="{FF2B5EF4-FFF2-40B4-BE49-F238E27FC236}">
                    <a16:creationId xmlns:a16="http://schemas.microsoft.com/office/drawing/2014/main" id="{2012A010-9F51-47AC-8343-2A618718F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32">
                <a:extLst>
                  <a:ext uri="{FF2B5EF4-FFF2-40B4-BE49-F238E27FC236}">
                    <a16:creationId xmlns:a16="http://schemas.microsoft.com/office/drawing/2014/main" id="{6FE1538D-CDB2-45D3-A72D-869BA646A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29">
              <a:extLst>
                <a:ext uri="{FF2B5EF4-FFF2-40B4-BE49-F238E27FC236}">
                  <a16:creationId xmlns:a16="http://schemas.microsoft.com/office/drawing/2014/main" id="{F257C3F8-8805-4C71-8C5F-EC6306D5B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547" y="3150310"/>
              <a:ext cx="287338" cy="790575"/>
              <a:chOff x="528" y="240"/>
              <a:chExt cx="181" cy="498"/>
            </a:xfrm>
          </p:grpSpPr>
          <p:sp>
            <p:nvSpPr>
              <p:cNvPr id="125" name="Line 30">
                <a:extLst>
                  <a:ext uri="{FF2B5EF4-FFF2-40B4-BE49-F238E27FC236}">
                    <a16:creationId xmlns:a16="http://schemas.microsoft.com/office/drawing/2014/main" id="{5C4038D8-F7CD-4780-9146-DDB22745E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D3FE570E-C1EB-4E1C-B79D-AA3BD4C22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32">
                <a:extLst>
                  <a:ext uri="{FF2B5EF4-FFF2-40B4-BE49-F238E27FC236}">
                    <a16:creationId xmlns:a16="http://schemas.microsoft.com/office/drawing/2014/main" id="{AE4466DF-8990-44C1-ADC2-D5373B75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FD9B6D37-401D-4F75-A2E2-A34BB203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208" y="315031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88">
            <a:extLst>
              <a:ext uri="{FF2B5EF4-FFF2-40B4-BE49-F238E27FC236}">
                <a16:creationId xmlns:a16="http://schemas.microsoft.com/office/drawing/2014/main" id="{93B55ABA-C5B9-4765-BC5F-79DE62D8D2B0}"/>
              </a:ext>
            </a:extLst>
          </p:cNvPr>
          <p:cNvGrpSpPr>
            <a:grpSpLocks/>
          </p:cNvGrpSpPr>
          <p:nvPr/>
        </p:nvGrpSpPr>
        <p:grpSpPr bwMode="auto">
          <a:xfrm>
            <a:off x="5476966" y="3833170"/>
            <a:ext cx="222250" cy="858838"/>
            <a:chOff x="384" y="816"/>
            <a:chExt cx="140" cy="541"/>
          </a:xfrm>
        </p:grpSpPr>
        <p:sp>
          <p:nvSpPr>
            <p:cNvPr id="132" name="Line 289">
              <a:extLst>
                <a:ext uri="{FF2B5EF4-FFF2-40B4-BE49-F238E27FC236}">
                  <a16:creationId xmlns:a16="http://schemas.microsoft.com/office/drawing/2014/main" id="{8C1002AE-BAB5-46C2-B3E9-CC3719E5A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0">
              <a:extLst>
                <a:ext uri="{FF2B5EF4-FFF2-40B4-BE49-F238E27FC236}">
                  <a16:creationId xmlns:a16="http://schemas.microsoft.com/office/drawing/2014/main" id="{135F7BDF-572D-499D-95A3-25264C5DF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1">
              <a:extLst>
                <a:ext uri="{FF2B5EF4-FFF2-40B4-BE49-F238E27FC236}">
                  <a16:creationId xmlns:a16="http://schemas.microsoft.com/office/drawing/2014/main" id="{907AD067-2275-4B5F-82F5-F705F02181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731693E-57F4-475D-804A-020F165BEB8A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2399580" y="6152910"/>
            <a:ext cx="1860716" cy="22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62" y="801820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F2C90A-4BF2-4DB0-A873-F95967F48BF5}"/>
              </a:ext>
            </a:extLst>
          </p:cNvPr>
          <p:cNvGrpSpPr/>
          <p:nvPr/>
        </p:nvGrpSpPr>
        <p:grpSpPr>
          <a:xfrm>
            <a:off x="3286820" y="3838643"/>
            <a:ext cx="1290497" cy="644968"/>
            <a:chOff x="5255538" y="3733800"/>
            <a:chExt cx="1290497" cy="64496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FE5AAD-067D-4C2B-B631-70248041719B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C1E94EC-DE4C-401B-B964-574118BA15C0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8FE0E06-D8DE-4211-AAF8-FB55839C5BD2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5101CAA-44DD-44DD-809D-DA2ABE12A21E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3350157-464F-4C3A-8926-BB0259984C2B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4941CFF-455B-405F-8225-D5188FF9A94A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553C61-E2A8-475D-B2FA-CE1F44CD7370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FD546EA-B72F-448D-A167-B0584F2E5A28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2E00940-D571-440A-9BBB-023DB45196F0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2343987" y="3685098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id="{6B8A7F71-2C5C-4112-8383-21676019C80A}"/>
              </a:ext>
            </a:extLst>
          </p:cNvPr>
          <p:cNvSpPr>
            <a:spLocks/>
          </p:cNvSpPr>
          <p:nvPr/>
        </p:nvSpPr>
        <p:spPr bwMode="auto">
          <a:xfrm flipH="1">
            <a:off x="4230350" y="3685098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0">
            <a:extLst>
              <a:ext uri="{FF2B5EF4-FFF2-40B4-BE49-F238E27FC236}">
                <a16:creationId xmlns:a16="http://schemas.microsoft.com/office/drawing/2014/main" id="{1D41B59E-19E1-4D25-B179-55E400DA4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43" y="5177361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EECBF10-222B-4ADA-BA36-7E6717419433}"/>
              </a:ext>
            </a:extLst>
          </p:cNvPr>
          <p:cNvCxnSpPr>
            <a:cxnSpLocks/>
          </p:cNvCxnSpPr>
          <p:nvPr/>
        </p:nvCxnSpPr>
        <p:spPr>
          <a:xfrm>
            <a:off x="4602078" y="4829243"/>
            <a:ext cx="753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Freeform 55">
            <a:extLst>
              <a:ext uri="{FF2B5EF4-FFF2-40B4-BE49-F238E27FC236}">
                <a16:creationId xmlns:a16="http://schemas.microsoft.com/office/drawing/2014/main" id="{21895EC6-2A93-4685-8A34-78F67FBD1338}"/>
              </a:ext>
            </a:extLst>
          </p:cNvPr>
          <p:cNvSpPr>
            <a:spLocks/>
          </p:cNvSpPr>
          <p:nvPr/>
        </p:nvSpPr>
        <p:spPr bwMode="auto">
          <a:xfrm flipH="1">
            <a:off x="5183284" y="4067957"/>
            <a:ext cx="171595" cy="181049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" name="Group 13">
            <a:extLst>
              <a:ext uri="{FF2B5EF4-FFF2-40B4-BE49-F238E27FC236}">
                <a16:creationId xmlns:a16="http://schemas.microsoft.com/office/drawing/2014/main" id="{89631BCC-1521-4006-A23C-61BA39FD6070}"/>
              </a:ext>
            </a:extLst>
          </p:cNvPr>
          <p:cNvGrpSpPr>
            <a:grpSpLocks/>
          </p:cNvGrpSpPr>
          <p:nvPr/>
        </p:nvGrpSpPr>
        <p:grpSpPr bwMode="auto">
          <a:xfrm>
            <a:off x="5361739" y="3696852"/>
            <a:ext cx="393700" cy="1271588"/>
            <a:chOff x="2496" y="4380"/>
            <a:chExt cx="236" cy="690"/>
          </a:xfrm>
        </p:grpSpPr>
        <p:sp>
          <p:nvSpPr>
            <p:cNvPr id="157" name="AutoShape 14">
              <a:extLst>
                <a:ext uri="{FF2B5EF4-FFF2-40B4-BE49-F238E27FC236}">
                  <a16:creationId xmlns:a16="http://schemas.microsoft.com/office/drawing/2014/main" id="{B944ED52-070A-43D7-9924-4DEB083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AutoShape 15">
              <a:extLst>
                <a:ext uri="{FF2B5EF4-FFF2-40B4-BE49-F238E27FC236}">
                  <a16:creationId xmlns:a16="http://schemas.microsoft.com/office/drawing/2014/main" id="{1F7660A7-BE2A-4399-A207-2BBBE45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1ED4D8B-6D94-4D6C-A96D-88913AF4C883}"/>
              </a:ext>
            </a:extLst>
          </p:cNvPr>
          <p:cNvCxnSpPr>
            <a:cxnSpLocks/>
          </p:cNvCxnSpPr>
          <p:nvPr/>
        </p:nvCxnSpPr>
        <p:spPr>
          <a:xfrm>
            <a:off x="5207582" y="5878450"/>
            <a:ext cx="14320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29">
            <a:extLst>
              <a:ext uri="{FF2B5EF4-FFF2-40B4-BE49-F238E27FC236}">
                <a16:creationId xmlns:a16="http://schemas.microsoft.com/office/drawing/2014/main" id="{9611A534-015E-4201-ABA0-78D6D38955A7}"/>
              </a:ext>
            </a:extLst>
          </p:cNvPr>
          <p:cNvGrpSpPr>
            <a:grpSpLocks/>
          </p:cNvGrpSpPr>
          <p:nvPr/>
        </p:nvGrpSpPr>
        <p:grpSpPr bwMode="auto">
          <a:xfrm>
            <a:off x="5879180" y="4079375"/>
            <a:ext cx="287338" cy="790575"/>
            <a:chOff x="528" y="240"/>
            <a:chExt cx="181" cy="498"/>
          </a:xfrm>
        </p:grpSpPr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5CE0ED02-63E1-4F9E-85F9-7A39B560A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C9B343EF-3E2A-4995-9DE7-DE7E10122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8ACBF99-5DB4-4CB2-90F4-23A5F0DB9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" name="Rectangle 10">
            <a:extLst>
              <a:ext uri="{FF2B5EF4-FFF2-40B4-BE49-F238E27FC236}">
                <a16:creationId xmlns:a16="http://schemas.microsoft.com/office/drawing/2014/main" id="{9937EA5F-A543-4CC2-BD8B-80938E65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22" y="448361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5" name="Group 29">
            <a:extLst>
              <a:ext uri="{FF2B5EF4-FFF2-40B4-BE49-F238E27FC236}">
                <a16:creationId xmlns:a16="http://schemas.microsoft.com/office/drawing/2014/main" id="{25146144-9949-4D9F-8A72-9B05037883D1}"/>
              </a:ext>
            </a:extLst>
          </p:cNvPr>
          <p:cNvGrpSpPr>
            <a:grpSpLocks/>
          </p:cNvGrpSpPr>
          <p:nvPr/>
        </p:nvGrpSpPr>
        <p:grpSpPr bwMode="auto">
          <a:xfrm>
            <a:off x="6375711" y="4140268"/>
            <a:ext cx="287338" cy="790575"/>
            <a:chOff x="528" y="240"/>
            <a:chExt cx="181" cy="498"/>
          </a:xfrm>
        </p:grpSpPr>
        <p:sp>
          <p:nvSpPr>
            <p:cNvPr id="166" name="Line 30">
              <a:extLst>
                <a:ext uri="{FF2B5EF4-FFF2-40B4-BE49-F238E27FC236}">
                  <a16:creationId xmlns:a16="http://schemas.microsoft.com/office/drawing/2014/main" id="{5E329EE3-57D3-48DA-BF7F-F7623F1CB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>
              <a:extLst>
                <a:ext uri="{FF2B5EF4-FFF2-40B4-BE49-F238E27FC236}">
                  <a16:creationId xmlns:a16="http://schemas.microsoft.com/office/drawing/2014/main" id="{2C398C0C-D3C5-44B1-8E5F-A14C0284A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E25EBA0-7784-410F-BA85-59965A3E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459788" y="742004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</p:cNvCxnSpPr>
          <p:nvPr/>
        </p:nvCxnSpPr>
        <p:spPr>
          <a:xfrm flipV="1">
            <a:off x="177800" y="7420043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Group 292">
            <a:extLst>
              <a:ext uri="{FF2B5EF4-FFF2-40B4-BE49-F238E27FC236}">
                <a16:creationId xmlns:a16="http://schemas.microsoft.com/office/drawing/2014/main" id="{176051A8-1624-4380-8DCC-DCE4FC159E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6240" y="4829243"/>
            <a:ext cx="222250" cy="858838"/>
            <a:chOff x="384" y="816"/>
            <a:chExt cx="140" cy="541"/>
          </a:xfrm>
        </p:grpSpPr>
        <p:sp>
          <p:nvSpPr>
            <p:cNvPr id="172" name="Line 293">
              <a:extLst>
                <a:ext uri="{FF2B5EF4-FFF2-40B4-BE49-F238E27FC236}">
                  <a16:creationId xmlns:a16="http://schemas.microsoft.com/office/drawing/2014/main" id="{826075FE-9D75-4C81-90DC-E628CA932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4">
              <a:extLst>
                <a:ext uri="{FF2B5EF4-FFF2-40B4-BE49-F238E27FC236}">
                  <a16:creationId xmlns:a16="http://schemas.microsoft.com/office/drawing/2014/main" id="{3D08F249-2FDE-4E05-91C2-E1F5CF8FC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B994119E-8BDE-4F47-99AA-9C0EE1196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13">
            <a:extLst>
              <a:ext uri="{FF2B5EF4-FFF2-40B4-BE49-F238E27FC236}">
                <a16:creationId xmlns:a16="http://schemas.microsoft.com/office/drawing/2014/main" id="{79E4790B-9D76-4406-A346-36758CC95AAA}"/>
              </a:ext>
            </a:extLst>
          </p:cNvPr>
          <p:cNvGrpSpPr>
            <a:grpSpLocks/>
          </p:cNvGrpSpPr>
          <p:nvPr/>
        </p:nvGrpSpPr>
        <p:grpSpPr bwMode="auto">
          <a:xfrm>
            <a:off x="1544995" y="3941678"/>
            <a:ext cx="393700" cy="1271588"/>
            <a:chOff x="2496" y="4380"/>
            <a:chExt cx="236" cy="690"/>
          </a:xfrm>
        </p:grpSpPr>
        <p:sp>
          <p:nvSpPr>
            <p:cNvPr id="176" name="AutoShape 14">
              <a:extLst>
                <a:ext uri="{FF2B5EF4-FFF2-40B4-BE49-F238E27FC236}">
                  <a16:creationId xmlns:a16="http://schemas.microsoft.com/office/drawing/2014/main" id="{A5F89203-8EFC-48EA-8A90-4CBC89DA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>
              <a:extLst>
                <a:ext uri="{FF2B5EF4-FFF2-40B4-BE49-F238E27FC236}">
                  <a16:creationId xmlns:a16="http://schemas.microsoft.com/office/drawing/2014/main" id="{0A76C4A5-F51D-44A8-A940-32070D35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151450" y="4824009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1" name="Group 13">
            <a:extLst>
              <a:ext uri="{FF2B5EF4-FFF2-40B4-BE49-F238E27FC236}">
                <a16:creationId xmlns:a16="http://schemas.microsoft.com/office/drawing/2014/main" id="{E6B74595-3CBF-48D5-A7E6-0C78137A4D84}"/>
              </a:ext>
            </a:extLst>
          </p:cNvPr>
          <p:cNvGrpSpPr>
            <a:grpSpLocks/>
          </p:cNvGrpSpPr>
          <p:nvPr/>
        </p:nvGrpSpPr>
        <p:grpSpPr bwMode="auto">
          <a:xfrm>
            <a:off x="6503654" y="6006822"/>
            <a:ext cx="393700" cy="1271588"/>
            <a:chOff x="2496" y="4380"/>
            <a:chExt cx="236" cy="690"/>
          </a:xfrm>
        </p:grpSpPr>
        <p:sp>
          <p:nvSpPr>
            <p:cNvPr id="182" name="AutoShape 14">
              <a:extLst>
                <a:ext uri="{FF2B5EF4-FFF2-40B4-BE49-F238E27FC236}">
                  <a16:creationId xmlns:a16="http://schemas.microsoft.com/office/drawing/2014/main" id="{78FA6E47-789E-41E8-B377-577CEDCB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3" name="AutoShape 15">
              <a:extLst>
                <a:ext uri="{FF2B5EF4-FFF2-40B4-BE49-F238E27FC236}">
                  <a16:creationId xmlns:a16="http://schemas.microsoft.com/office/drawing/2014/main" id="{170ABB62-741B-469F-AE5D-41FD805C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941179" y="6489629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177800" y="8188066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576562" y="4408392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6085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6089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609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9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095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6096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447 w 89"/>
                      <a:gd name="T1" fmla="*/ 3 h 328"/>
                      <a:gd name="T2" fmla="*/ 951 w 89"/>
                      <a:gd name="T3" fmla="*/ 0 h 328"/>
                      <a:gd name="T4" fmla="*/ 951 w 89"/>
                      <a:gd name="T5" fmla="*/ 3 h 328"/>
                      <a:gd name="T6" fmla="*/ 1158 w 89"/>
                      <a:gd name="T7" fmla="*/ 3 h 328"/>
                      <a:gd name="T8" fmla="*/ 1301 w 89"/>
                      <a:gd name="T9" fmla="*/ 3 h 328"/>
                      <a:gd name="T10" fmla="*/ 1301 w 89"/>
                      <a:gd name="T11" fmla="*/ 10 h 328"/>
                      <a:gd name="T12" fmla="*/ 1104 w 89"/>
                      <a:gd name="T13" fmla="*/ 13 h 328"/>
                      <a:gd name="T14" fmla="*/ 315 w 89"/>
                      <a:gd name="T15" fmla="*/ 14 h 328"/>
                      <a:gd name="T16" fmla="*/ 0 w 89"/>
                      <a:gd name="T17" fmla="*/ 12 h 328"/>
                      <a:gd name="T18" fmla="*/ 0 w 89"/>
                      <a:gd name="T19" fmla="*/ 5 h 328"/>
                      <a:gd name="T20" fmla="*/ 222 w 89"/>
                      <a:gd name="T21" fmla="*/ 3 h 328"/>
                      <a:gd name="T22" fmla="*/ 466 w 89"/>
                      <a:gd name="T23" fmla="*/ 3 h 328"/>
                      <a:gd name="T24" fmla="*/ 466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7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90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6091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2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86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6087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88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6083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84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607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27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60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607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6064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6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6067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8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9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0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605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6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3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1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6051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2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3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4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5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6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7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132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3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6045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6048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0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4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6006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7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8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9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0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1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2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3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4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5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6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7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8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19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6043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20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41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1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2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3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4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5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26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37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8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9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0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7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028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6029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6035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6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30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6031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2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3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4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35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6004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5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6002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3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7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800"/>
              <a:t>Can-Can Array</a:t>
            </a:r>
          </a:p>
        </p:txBody>
      </p:sp>
      <p:sp>
        <p:nvSpPr>
          <p:cNvPr id="5138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6 w 137"/>
              <a:gd name="T1" fmla="*/ 2147483646 h 146"/>
              <a:gd name="T2" fmla="*/ 2147483646 w 137"/>
              <a:gd name="T3" fmla="*/ 2147483646 h 146"/>
              <a:gd name="T4" fmla="*/ 2147483646 w 137"/>
              <a:gd name="T5" fmla="*/ 2147483646 h 146"/>
              <a:gd name="T6" fmla="*/ 2147483646 w 137"/>
              <a:gd name="T7" fmla="*/ 2147483646 h 146"/>
              <a:gd name="T8" fmla="*/ 2147483646 w 137"/>
              <a:gd name="T9" fmla="*/ 2147483646 h 146"/>
              <a:gd name="T10" fmla="*/ 0 w 137"/>
              <a:gd name="T11" fmla="*/ 2147483646 h 146"/>
              <a:gd name="T12" fmla="*/ 2147483646 w 137"/>
              <a:gd name="T13" fmla="*/ 0 h 146"/>
              <a:gd name="T14" fmla="*/ 2147483646 w 137"/>
              <a:gd name="T15" fmla="*/ 2147483646 h 146"/>
              <a:gd name="T16" fmla="*/ 2147483646 w 137"/>
              <a:gd name="T17" fmla="*/ 2147483646 h 146"/>
              <a:gd name="T18" fmla="*/ 2147483646 w 137"/>
              <a:gd name="T19" fmla="*/ 2147483646 h 146"/>
              <a:gd name="T20" fmla="*/ 2147483646 w 137"/>
              <a:gd name="T21" fmla="*/ 2147483646 h 146"/>
              <a:gd name="T22" fmla="*/ 2147483646 w 137"/>
              <a:gd name="T23" fmla="*/ 2147483646 h 146"/>
              <a:gd name="T24" fmla="*/ 2147483646 w 137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1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2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60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5997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5999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0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1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98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61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5995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996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62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5988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5993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4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9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5990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1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2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3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5978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5986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7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79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5984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5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0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5981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2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3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4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597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97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5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5968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9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971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2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6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5963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4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5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5966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7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7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595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596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8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5953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5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956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7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9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594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95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94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0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5934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5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6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7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8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5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5926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931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2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3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27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928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9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0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2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5913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5921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2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3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4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5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14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5915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16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918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9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0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17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73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5874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7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8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9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1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2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3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4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5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6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87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5911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2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88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9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0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89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0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1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2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3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94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5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6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7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95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896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5897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5903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4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98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5899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0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1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2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74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587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5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5866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8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9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6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586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58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8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5857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8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9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9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5851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54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5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6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3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0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584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48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1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584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2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5837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9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840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3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583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3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4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5835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6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4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582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583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5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5822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3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4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5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6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5817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8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19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0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1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7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5810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5815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6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11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5812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3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4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8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5805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7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8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9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9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5800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1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2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3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4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0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5795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7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8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9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1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5790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1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2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3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4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2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578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7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8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9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3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577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4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5773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4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5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5776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7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5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576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577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6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5763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4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5766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7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7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5758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9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0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5761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2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8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5750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55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7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1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52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3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4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9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5742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47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43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44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5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6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0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5734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39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5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36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1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5726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31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2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3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27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28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9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0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2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5716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723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4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5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7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721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2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8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719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0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3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5706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5714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5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7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5712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3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8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5709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0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1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4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5692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5702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4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5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03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3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5698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0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1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99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4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5695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6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7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5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5685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690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1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86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687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8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9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6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5678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680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1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82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83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4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79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07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5671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5676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7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72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5673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4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5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8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5664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5669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0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65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5666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7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8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9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5658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9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0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5661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0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5645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5653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4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5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6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5647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8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650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1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2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9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11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5637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642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8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639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2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5635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708 h 240"/>
                <a:gd name="T2" fmla="*/ 472 w 252"/>
                <a:gd name="T3" fmla="*/ 0 h 240"/>
                <a:gd name="T4" fmla="*/ 472 w 252"/>
                <a:gd name="T5" fmla="*/ 146 h 240"/>
                <a:gd name="T6" fmla="*/ 294 w 252"/>
                <a:gd name="T7" fmla="*/ 850 h 240"/>
                <a:gd name="T8" fmla="*/ 182 w 252"/>
                <a:gd name="T9" fmla="*/ 970 h 240"/>
                <a:gd name="T10" fmla="*/ 0 w 252"/>
                <a:gd name="T11" fmla="*/ 708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13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5633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15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5615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617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626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27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628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9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0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1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2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618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620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21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22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623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4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5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19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16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6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5597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99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612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3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4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00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602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607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8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9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0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1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03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604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5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6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01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98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7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5579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581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590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91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592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3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4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5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6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82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584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85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86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587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8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9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83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0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8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5561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63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576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7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8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64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566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571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2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3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4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5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67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568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9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0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65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2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9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5556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5558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7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220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1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224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5551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5553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3021 h 169"/>
                  <a:gd name="T2" fmla="*/ 59 w 177"/>
                  <a:gd name="T3" fmla="*/ 14373 h 169"/>
                  <a:gd name="T4" fmla="*/ 77 w 177"/>
                  <a:gd name="T5" fmla="*/ 12484 h 169"/>
                  <a:gd name="T6" fmla="*/ 105 w 177"/>
                  <a:gd name="T7" fmla="*/ 13021 h 169"/>
                  <a:gd name="T8" fmla="*/ 155 w 177"/>
                  <a:gd name="T9" fmla="*/ 12484 h 169"/>
                  <a:gd name="T10" fmla="*/ 247 w 177"/>
                  <a:gd name="T11" fmla="*/ 5893 h 169"/>
                  <a:gd name="T12" fmla="*/ 259 w 177"/>
                  <a:gd name="T13" fmla="*/ 2381 h 169"/>
                  <a:gd name="T14" fmla="*/ 152 w 177"/>
                  <a:gd name="T15" fmla="*/ 0 h 169"/>
                  <a:gd name="T16" fmla="*/ 89 w 177"/>
                  <a:gd name="T17" fmla="*/ 886 h 169"/>
                  <a:gd name="T18" fmla="*/ 3 w 177"/>
                  <a:gd name="T19" fmla="*/ 7148 h 169"/>
                  <a:gd name="T20" fmla="*/ 0 w 177"/>
                  <a:gd name="T21" fmla="*/ 9200 h 169"/>
                  <a:gd name="T22" fmla="*/ 23 w 177"/>
                  <a:gd name="T23" fmla="*/ 10488 h 169"/>
                  <a:gd name="T24" fmla="*/ 3 w 177"/>
                  <a:gd name="T25" fmla="*/ 12563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5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5542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5544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45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9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43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5533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5535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36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34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7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5520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1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5528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22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3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5524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5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6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2 h 424"/>
                  <a:gd name="T12" fmla="*/ 2 w 192"/>
                  <a:gd name="T13" fmla="*/ 2 h 424"/>
                  <a:gd name="T14" fmla="*/ 2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7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3 w 192"/>
                  <a:gd name="T3" fmla="*/ 0 h 424"/>
                  <a:gd name="T4" fmla="*/ 3 w 192"/>
                  <a:gd name="T5" fmla="*/ 2 h 424"/>
                  <a:gd name="T6" fmla="*/ 3 w 192"/>
                  <a:gd name="T7" fmla="*/ 2 h 424"/>
                  <a:gd name="T8" fmla="*/ 3 w 192"/>
                  <a:gd name="T9" fmla="*/ 2 h 424"/>
                  <a:gd name="T10" fmla="*/ 3 w 192"/>
                  <a:gd name="T11" fmla="*/ 2 h 424"/>
                  <a:gd name="T12" fmla="*/ 3 w 192"/>
                  <a:gd name="T13" fmla="*/ 2 h 424"/>
                  <a:gd name="T14" fmla="*/ 3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28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5515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5517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796 w 16"/>
                  <a:gd name="T13" fmla="*/ 2 h 457"/>
                  <a:gd name="T14" fmla="*/ 796 w 16"/>
                  <a:gd name="T15" fmla="*/ 3 h 457"/>
                  <a:gd name="T16" fmla="*/ 836 w 16"/>
                  <a:gd name="T17" fmla="*/ 4 h 457"/>
                  <a:gd name="T18" fmla="*/ 836 w 16"/>
                  <a:gd name="T19" fmla="*/ 24 h 457"/>
                  <a:gd name="T20" fmla="*/ 796 w 16"/>
                  <a:gd name="T21" fmla="*/ 24 h 457"/>
                  <a:gd name="T22" fmla="*/ 796 w 16"/>
                  <a:gd name="T23" fmla="*/ 24 h 457"/>
                  <a:gd name="T24" fmla="*/ 601 w 16"/>
                  <a:gd name="T25" fmla="*/ 25 h 457"/>
                  <a:gd name="T26" fmla="*/ 506 w 16"/>
                  <a:gd name="T27" fmla="*/ 25 h 457"/>
                  <a:gd name="T28" fmla="*/ 359 w 16"/>
                  <a:gd name="T29" fmla="*/ 25 h 457"/>
                  <a:gd name="T30" fmla="*/ 359 w 16"/>
                  <a:gd name="T31" fmla="*/ 25 h 457"/>
                  <a:gd name="T32" fmla="*/ 255 w 16"/>
                  <a:gd name="T33" fmla="*/ 25 h 457"/>
                  <a:gd name="T34" fmla="*/ 181 w 16"/>
                  <a:gd name="T35" fmla="*/ 24 h 457"/>
                  <a:gd name="T36" fmla="*/ 1 w 16"/>
                  <a:gd name="T37" fmla="*/ 24 h 457"/>
                  <a:gd name="T38" fmla="*/ 1 w 16"/>
                  <a:gd name="T39" fmla="*/ 24 h 457"/>
                  <a:gd name="T40" fmla="*/ 0 w 16"/>
                  <a:gd name="T41" fmla="*/ 24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8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836 w 16"/>
                  <a:gd name="T13" fmla="*/ 4 h 457"/>
                  <a:gd name="T14" fmla="*/ 836 w 16"/>
                  <a:gd name="T15" fmla="*/ 24 h 457"/>
                  <a:gd name="T16" fmla="*/ 601 w 16"/>
                  <a:gd name="T17" fmla="*/ 25 h 457"/>
                  <a:gd name="T18" fmla="*/ 506 w 16"/>
                  <a:gd name="T19" fmla="*/ 25 h 457"/>
                  <a:gd name="T20" fmla="*/ 426 w 16"/>
                  <a:gd name="T21" fmla="*/ 25 h 457"/>
                  <a:gd name="T22" fmla="*/ 302 w 16"/>
                  <a:gd name="T23" fmla="*/ 25 h 457"/>
                  <a:gd name="T24" fmla="*/ 255 w 16"/>
                  <a:gd name="T25" fmla="*/ 25 h 457"/>
                  <a:gd name="T26" fmla="*/ 181 w 16"/>
                  <a:gd name="T27" fmla="*/ 25 h 457"/>
                  <a:gd name="T28" fmla="*/ 2 w 16"/>
                  <a:gd name="T29" fmla="*/ 24 h 457"/>
                  <a:gd name="T30" fmla="*/ 2 w 16"/>
                  <a:gd name="T31" fmla="*/ 24 h 457"/>
                  <a:gd name="T32" fmla="*/ 0 w 16"/>
                  <a:gd name="T33" fmla="*/ 24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9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2364 w 111"/>
                  <a:gd name="T1" fmla="*/ 4 h 418"/>
                  <a:gd name="T2" fmla="*/ 1135 w 111"/>
                  <a:gd name="T3" fmla="*/ 0 h 418"/>
                  <a:gd name="T4" fmla="*/ 1135 w 111"/>
                  <a:gd name="T5" fmla="*/ 4 h 418"/>
                  <a:gd name="T6" fmla="*/ 458 w 111"/>
                  <a:gd name="T7" fmla="*/ 4 h 418"/>
                  <a:gd name="T8" fmla="*/ 0 w 111"/>
                  <a:gd name="T9" fmla="*/ 4 h 418"/>
                  <a:gd name="T10" fmla="*/ 0 w 111"/>
                  <a:gd name="T11" fmla="*/ 15 h 418"/>
                  <a:gd name="T12" fmla="*/ 618 w 111"/>
                  <a:gd name="T13" fmla="*/ 19 h 418"/>
                  <a:gd name="T14" fmla="*/ 2887 w 111"/>
                  <a:gd name="T15" fmla="*/ 23 h 418"/>
                  <a:gd name="T16" fmla="*/ 3512 w 111"/>
                  <a:gd name="T17" fmla="*/ 19 h 418"/>
                  <a:gd name="T18" fmla="*/ 3512 w 111"/>
                  <a:gd name="T19" fmla="*/ 9 h 418"/>
                  <a:gd name="T20" fmla="*/ 3033 w 111"/>
                  <a:gd name="T21" fmla="*/ 7 h 418"/>
                  <a:gd name="T22" fmla="*/ 2364 w 111"/>
                  <a:gd name="T23" fmla="*/ 6 h 418"/>
                  <a:gd name="T24" fmla="*/ 2364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16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29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5510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1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2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4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0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5506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508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9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7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1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5496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5504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5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97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5499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8388608 w 1"/>
                  <a:gd name="T3" fmla="*/ 492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01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5502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3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8567 w 117"/>
                    <a:gd name="T3" fmla="*/ 1822 h 78"/>
                    <a:gd name="T4" fmla="*/ 8501 w 117"/>
                    <a:gd name="T5" fmla="*/ 2918 h 78"/>
                    <a:gd name="T6" fmla="*/ 6459 w 117"/>
                    <a:gd name="T7" fmla="*/ 5700 h 78"/>
                    <a:gd name="T8" fmla="*/ 1205 w 117"/>
                    <a:gd name="T9" fmla="*/ 4238 h 78"/>
                    <a:gd name="T10" fmla="*/ 2 w 117"/>
                    <a:gd name="T11" fmla="*/ 1512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98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2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5459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5489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0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1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2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3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4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5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0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5482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3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4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5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6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7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8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461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5462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5463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5464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5465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5466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5475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6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7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8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9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0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1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7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5468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69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0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1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2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3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4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5233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5454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5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4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5449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0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5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5444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5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6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5439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7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5423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5424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5425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5433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5435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5437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8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36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19 h 375"/>
                      <a:gd name="T6" fmla="*/ 2 w 173"/>
                      <a:gd name="T7" fmla="*/ 20 h 375"/>
                      <a:gd name="T8" fmla="*/ 2 w 173"/>
                      <a:gd name="T9" fmla="*/ 24 h 375"/>
                      <a:gd name="T10" fmla="*/ 2 w 173"/>
                      <a:gd name="T11" fmla="*/ 74 h 375"/>
                      <a:gd name="T12" fmla="*/ 2 w 173"/>
                      <a:gd name="T13" fmla="*/ 92 h 375"/>
                      <a:gd name="T14" fmla="*/ 2 w 173"/>
                      <a:gd name="T15" fmla="*/ 100 h 375"/>
                      <a:gd name="T16" fmla="*/ 0 w 173"/>
                      <a:gd name="T17" fmla="*/ 84 h 375"/>
                      <a:gd name="T18" fmla="*/ 0 w 173"/>
                      <a:gd name="T19" fmla="*/ 34 h 375"/>
                      <a:gd name="T20" fmla="*/ 2 w 173"/>
                      <a:gd name="T21" fmla="*/ 25 h 375"/>
                      <a:gd name="T22" fmla="*/ 2 w 173"/>
                      <a:gd name="T23" fmla="*/ 23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34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426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5427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5430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1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2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6 h 375"/>
                      <a:gd name="T6" fmla="*/ 2 w 173"/>
                      <a:gd name="T7" fmla="*/ 38 h 375"/>
                      <a:gd name="T8" fmla="*/ 2 w 173"/>
                      <a:gd name="T9" fmla="*/ 46 h 375"/>
                      <a:gd name="T10" fmla="*/ 2 w 173"/>
                      <a:gd name="T11" fmla="*/ 141 h 375"/>
                      <a:gd name="T12" fmla="*/ 2 w 173"/>
                      <a:gd name="T13" fmla="*/ 174 h 375"/>
                      <a:gd name="T14" fmla="*/ 2 w 173"/>
                      <a:gd name="T15" fmla="*/ 190 h 375"/>
                      <a:gd name="T16" fmla="*/ 0 w 173"/>
                      <a:gd name="T17" fmla="*/ 160 h 375"/>
                      <a:gd name="T18" fmla="*/ 0 w 173"/>
                      <a:gd name="T19" fmla="*/ 65 h 375"/>
                      <a:gd name="T20" fmla="*/ 2 w 173"/>
                      <a:gd name="T21" fmla="*/ 48 h 375"/>
                      <a:gd name="T22" fmla="*/ 2 w 173"/>
                      <a:gd name="T23" fmla="*/ 45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28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9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238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5417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5420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1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2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8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9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5413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15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96 w 173"/>
                  <a:gd name="T1" fmla="*/ 59 h 375"/>
                  <a:gd name="T2" fmla="*/ 586 w 173"/>
                  <a:gd name="T3" fmla="*/ 0 h 375"/>
                  <a:gd name="T4" fmla="*/ 586 w 173"/>
                  <a:gd name="T5" fmla="*/ 282 h 375"/>
                  <a:gd name="T6" fmla="*/ 710 w 173"/>
                  <a:gd name="T7" fmla="*/ 300 h 375"/>
                  <a:gd name="T8" fmla="*/ 813 w 173"/>
                  <a:gd name="T9" fmla="*/ 365 h 375"/>
                  <a:gd name="T10" fmla="*/ 813 w 173"/>
                  <a:gd name="T11" fmla="*/ 1163 h 375"/>
                  <a:gd name="T12" fmla="*/ 688 w 173"/>
                  <a:gd name="T13" fmla="*/ 1427 h 375"/>
                  <a:gd name="T14" fmla="*/ 187 w 173"/>
                  <a:gd name="T15" fmla="*/ 1564 h 375"/>
                  <a:gd name="T16" fmla="*/ 0 w 173"/>
                  <a:gd name="T17" fmla="*/ 1328 h 375"/>
                  <a:gd name="T18" fmla="*/ 0 w 173"/>
                  <a:gd name="T19" fmla="*/ 528 h 375"/>
                  <a:gd name="T20" fmla="*/ 134 w 173"/>
                  <a:gd name="T21" fmla="*/ 401 h 375"/>
                  <a:gd name="T22" fmla="*/ 286 w 173"/>
                  <a:gd name="T23" fmla="*/ 354 h 375"/>
                  <a:gd name="T24" fmla="*/ 288 w 173"/>
                  <a:gd name="T25" fmla="*/ 5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6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4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0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5409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411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2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0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1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5400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5407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8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01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03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5404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5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6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42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5366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67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5368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69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5394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0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5388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1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5382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2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537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4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5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6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78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5379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0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1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3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5345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5347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5360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5348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5349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51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5352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7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8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9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53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4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5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6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5346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4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5324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5326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5335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6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341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2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3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4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5337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5338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9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0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27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5328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5333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29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5330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2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325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5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5306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5316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5318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20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21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2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3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17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7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5308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09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310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11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12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313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4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5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6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5288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5298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5300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02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03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4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5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99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2 h 383"/>
                  <a:gd name="T12" fmla="*/ 2 w 265"/>
                  <a:gd name="T13" fmla="*/ 2 h 383"/>
                  <a:gd name="T14" fmla="*/ 2 w 265"/>
                  <a:gd name="T15" fmla="*/ 2 h 383"/>
                  <a:gd name="T16" fmla="*/ 2 w 265"/>
                  <a:gd name="T17" fmla="*/ 2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9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5290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291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292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293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294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295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6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7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7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5273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5275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5280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81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5282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3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4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5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6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7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276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5277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74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8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5260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5265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66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5267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61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5262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3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4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4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0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52" name="Group 1"/>
          <p:cNvGrpSpPr>
            <a:grpSpLocks/>
          </p:cNvGrpSpPr>
          <p:nvPr/>
        </p:nvGrpSpPr>
        <p:grpSpPr bwMode="auto">
          <a:xfrm>
            <a:off x="7607299" y="792163"/>
            <a:ext cx="2389188" cy="503237"/>
            <a:chOff x="8077200" y="1706087"/>
            <a:chExt cx="2388583" cy="503713"/>
          </a:xfrm>
        </p:grpSpPr>
        <p:sp>
          <p:nvSpPr>
            <p:cNvPr id="970" name="Rectangle 969"/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4" name="Oval 973"/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5" name="Oval 974"/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78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232569" y="4374018"/>
            <a:ext cx="393700" cy="1271588"/>
            <a:chOff x="2496" y="4380"/>
            <a:chExt cx="236" cy="690"/>
          </a:xfrm>
        </p:grpSpPr>
        <p:sp>
          <p:nvSpPr>
            <p:cNvPr id="979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0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7910512" y="1728788"/>
            <a:ext cx="1290497" cy="644968"/>
            <a:chOff x="5255538" y="3733800"/>
            <a:chExt cx="1290497" cy="644968"/>
          </a:xfrm>
        </p:grpSpPr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6" name="Oval 985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10324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5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6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7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8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9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0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1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10353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57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8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54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6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2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10346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47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8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9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0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1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2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3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10344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5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4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10338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42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3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39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4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1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5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10336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37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3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10296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7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8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9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0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1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2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03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322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23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4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316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20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21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17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18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19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05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309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10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1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2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3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4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5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6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307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08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4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10274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5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6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7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8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0279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10288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9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90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102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5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91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1029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3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80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10281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82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3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4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5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6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7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5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10246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9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0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1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2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3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272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73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4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266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270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71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67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2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69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55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259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60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1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2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3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4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5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6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257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58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241</Words>
  <Application>Microsoft Office PowerPoint</Application>
  <PresentationFormat>Custom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2020-03-12T05:12:30Z</dcterms:modified>
  <cp:category>Shooting</cp:category>
</cp:coreProperties>
</file>