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82465"/>
              </p:ext>
            </p:extLst>
          </p:nvPr>
        </p:nvGraphicFramePr>
        <p:xfrm>
          <a:off x="152400" y="152400"/>
          <a:ext cx="7010400" cy="4589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Can Dance If You Want To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Show what you’re made of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box,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upgrange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Gun downloaded to 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in box, facing parallel to berm. Strong hand holding stock, weak hand holding handguard, muzzle pointing at berm. Downloaded to 2.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T1-T3 with only 3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58614" y="49308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543658" y="4887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62400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3523637" y="898947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4057035" y="897878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543470" y="897878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3523636" y="942165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3164903" y="5309341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4035932" y="5302304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3636126" y="5284842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 are 30yds from box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Midriff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403E75-0691-4E2A-9722-03F198EC13E1}"/>
              </a:ext>
            </a:extLst>
          </p:cNvPr>
          <p:cNvGrpSpPr/>
          <p:nvPr/>
        </p:nvGrpSpPr>
        <p:grpSpPr>
          <a:xfrm>
            <a:off x="2492485" y="4248840"/>
            <a:ext cx="295275" cy="787400"/>
            <a:chOff x="8153399" y="3720941"/>
            <a:chExt cx="295275" cy="787400"/>
          </a:xfrm>
        </p:grpSpPr>
        <p:sp>
          <p:nvSpPr>
            <p:cNvPr id="94" name="Line 165">
              <a:extLst>
                <a:ext uri="{FF2B5EF4-FFF2-40B4-BE49-F238E27FC236}">
                  <a16:creationId xmlns:a16="http://schemas.microsoft.com/office/drawing/2014/main" id="{98F8C114-86FE-4751-8B88-DEDE1BA2A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6">
              <a:extLst>
                <a:ext uri="{FF2B5EF4-FFF2-40B4-BE49-F238E27FC236}">
                  <a16:creationId xmlns:a16="http://schemas.microsoft.com/office/drawing/2014/main" id="{9B72E663-5196-4A52-81E3-6AF66C3F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C515F462-264B-43D8-B8E5-C1535021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69">
              <a:extLst>
                <a:ext uri="{FF2B5EF4-FFF2-40B4-BE49-F238E27FC236}">
                  <a16:creationId xmlns:a16="http://schemas.microsoft.com/office/drawing/2014/main" id="{DCE493C5-9458-4DED-8012-0827FDB7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5FCBF45-96AD-4845-A9E4-00DE44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118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2019-03-02T05:48:18Z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