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3"/>
    <p:restoredTop sz="94008" autoAdjust="0"/>
  </p:normalViewPr>
  <p:slideViewPr>
    <p:cSldViewPr>
      <p:cViewPr varScale="1">
        <p:scale>
          <a:sx n="88" d="100"/>
          <a:sy n="88" d="100"/>
        </p:scale>
        <p:origin x="3632" y="17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8/12/21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115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31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w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103382"/>
              </p:ext>
            </p:extLst>
          </p:nvPr>
        </p:nvGraphicFramePr>
        <p:xfrm>
          <a:off x="139583" y="162484"/>
          <a:ext cx="7010400" cy="347987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Paul Bunyan Rifle &amp; Sportsman’s Club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3: Airport 2020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Airport Welcome Wagon –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Daggun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! 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How long has it been since your beloved flew to see family in Who-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Fluenza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? So you await in GML Arrival Hall a bouquet in hand –craning your neck to see them in the crowd at the exit. Suddenly, shots and shouts are about! Boot the bouquet and protect yourself and save others!!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Starting with toes on Start Line. Gun downloaded to 6 and holstered. Both hands holding bouquet – PCC holding bouquet in strong hand. 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15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7 IDPA, 3 NT,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615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signal engage T1 and T2 in the open. Then engage remaining targets from available points of cover.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 Engaging steel whilst not in P3 is a DQ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A948576-B05A-4C6A-9CC7-F2DC7E730FE5}"/>
              </a:ext>
            </a:extLst>
          </p:cNvPr>
          <p:cNvSpPr txBox="1"/>
          <p:nvPr/>
        </p:nvSpPr>
        <p:spPr>
          <a:xfrm>
            <a:off x="1465665" y="4000381"/>
            <a:ext cx="533400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000" b="1" dirty="0"/>
              <a:t>PP1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66249C-1B3D-4B4F-8013-2A8ADC415A59}"/>
              </a:ext>
            </a:extLst>
          </p:cNvPr>
          <p:cNvSpPr txBox="1"/>
          <p:nvPr/>
        </p:nvSpPr>
        <p:spPr>
          <a:xfrm>
            <a:off x="6616583" y="388342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44F009-B67D-480B-B0F2-1D58D8B4403F}"/>
              </a:ext>
            </a:extLst>
          </p:cNvPr>
          <p:cNvSpPr txBox="1"/>
          <p:nvPr/>
        </p:nvSpPr>
        <p:spPr>
          <a:xfrm>
            <a:off x="5550982" y="716230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6D7DD4-2BCC-4EA9-A4B1-C569E853B78A}"/>
              </a:ext>
            </a:extLst>
          </p:cNvPr>
          <p:cNvSpPr txBox="1"/>
          <p:nvPr/>
        </p:nvSpPr>
        <p:spPr>
          <a:xfrm>
            <a:off x="2781176" y="7308969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7F812A-C228-448C-8F31-7C64269C8964}"/>
              </a:ext>
            </a:extLst>
          </p:cNvPr>
          <p:cNvCxnSpPr>
            <a:cxnSpLocks/>
          </p:cNvCxnSpPr>
          <p:nvPr/>
        </p:nvCxnSpPr>
        <p:spPr>
          <a:xfrm flipH="1" flipV="1">
            <a:off x="5403115" y="7461285"/>
            <a:ext cx="571488" cy="39629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2BB537-10E9-443F-8888-5E192068E64E}"/>
              </a:ext>
            </a:extLst>
          </p:cNvPr>
          <p:cNvCxnSpPr>
            <a:cxnSpLocks/>
          </p:cNvCxnSpPr>
          <p:nvPr/>
        </p:nvCxnSpPr>
        <p:spPr>
          <a:xfrm>
            <a:off x="2702812" y="7493635"/>
            <a:ext cx="373064" cy="46310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C19BEE0-DC80-4434-B6AB-1878C472CEC7}"/>
              </a:ext>
            </a:extLst>
          </p:cNvPr>
          <p:cNvSpPr txBox="1"/>
          <p:nvPr/>
        </p:nvSpPr>
        <p:spPr>
          <a:xfrm>
            <a:off x="5509601" y="388610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CA73BE-E99F-4DEF-A722-4EEC5ACF9665}"/>
              </a:ext>
            </a:extLst>
          </p:cNvPr>
          <p:cNvSpPr txBox="1"/>
          <p:nvPr/>
        </p:nvSpPr>
        <p:spPr>
          <a:xfrm>
            <a:off x="4809428" y="551996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C4594E-7D39-4EB8-B92A-802976F73475}"/>
              </a:ext>
            </a:extLst>
          </p:cNvPr>
          <p:cNvSpPr txBox="1"/>
          <p:nvPr/>
        </p:nvSpPr>
        <p:spPr>
          <a:xfrm>
            <a:off x="3847237" y="391367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AB6583-7DF6-4EE3-AC14-01E88EDFCF19}"/>
              </a:ext>
            </a:extLst>
          </p:cNvPr>
          <p:cNvSpPr txBox="1"/>
          <p:nvPr/>
        </p:nvSpPr>
        <p:spPr>
          <a:xfrm>
            <a:off x="3199764" y="396080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BB8312-473B-476D-BB7C-C2FDF0F51E97}"/>
              </a:ext>
            </a:extLst>
          </p:cNvPr>
          <p:cNvSpPr txBox="1"/>
          <p:nvPr/>
        </p:nvSpPr>
        <p:spPr>
          <a:xfrm>
            <a:off x="2116999" y="400694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48CB62-3491-49D3-8984-E51FC288F44D}"/>
              </a:ext>
            </a:extLst>
          </p:cNvPr>
          <p:cNvSpPr txBox="1"/>
          <p:nvPr/>
        </p:nvSpPr>
        <p:spPr>
          <a:xfrm>
            <a:off x="363432" y="397705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83D1D95-A823-4553-9722-622F65EDC19C}"/>
              </a:ext>
            </a:extLst>
          </p:cNvPr>
          <p:cNvCxnSpPr>
            <a:cxnSpLocks/>
          </p:cNvCxnSpPr>
          <p:nvPr/>
        </p:nvCxnSpPr>
        <p:spPr>
          <a:xfrm flipH="1">
            <a:off x="6142759" y="5332431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4882380-237C-4F38-B85F-DAAFD46A40CD}"/>
              </a:ext>
            </a:extLst>
          </p:cNvPr>
          <p:cNvSpPr txBox="1"/>
          <p:nvPr/>
        </p:nvSpPr>
        <p:spPr>
          <a:xfrm>
            <a:off x="6036832" y="5310280"/>
            <a:ext cx="78208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52400"/>
            <a:ext cx="973490" cy="973490"/>
          </a:xfrm>
          <a:prstGeom prst="rect">
            <a:avLst/>
          </a:prstGeom>
        </p:spPr>
      </p:pic>
      <p:grpSp>
        <p:nvGrpSpPr>
          <p:cNvPr id="58" name="Group 29"/>
          <p:cNvGrpSpPr>
            <a:grpSpLocks/>
          </p:cNvGrpSpPr>
          <p:nvPr/>
        </p:nvGrpSpPr>
        <p:grpSpPr bwMode="auto">
          <a:xfrm>
            <a:off x="5933596" y="4048482"/>
            <a:ext cx="287338" cy="790575"/>
            <a:chOff x="528" y="240"/>
            <a:chExt cx="181" cy="498"/>
          </a:xfrm>
        </p:grpSpPr>
        <p:sp>
          <p:nvSpPr>
            <p:cNvPr id="59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29"/>
          <p:cNvGrpSpPr>
            <a:grpSpLocks/>
          </p:cNvGrpSpPr>
          <p:nvPr/>
        </p:nvGrpSpPr>
        <p:grpSpPr bwMode="auto">
          <a:xfrm>
            <a:off x="6427635" y="4026331"/>
            <a:ext cx="287338" cy="790575"/>
            <a:chOff x="528" y="240"/>
            <a:chExt cx="181" cy="498"/>
          </a:xfrm>
        </p:grpSpPr>
        <p:sp>
          <p:nvSpPr>
            <p:cNvPr id="63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6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405" y="4094361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7" name="Group 296"/>
          <p:cNvGrpSpPr>
            <a:grpSpLocks/>
          </p:cNvGrpSpPr>
          <p:nvPr/>
        </p:nvGrpSpPr>
        <p:grpSpPr bwMode="auto">
          <a:xfrm>
            <a:off x="5390868" y="4246602"/>
            <a:ext cx="311135" cy="3247033"/>
            <a:chOff x="1864" y="3138"/>
            <a:chExt cx="150" cy="1424"/>
          </a:xfrm>
        </p:grpSpPr>
        <p:sp>
          <p:nvSpPr>
            <p:cNvPr id="68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" name="Group 296"/>
          <p:cNvGrpSpPr>
            <a:grpSpLocks/>
          </p:cNvGrpSpPr>
          <p:nvPr/>
        </p:nvGrpSpPr>
        <p:grpSpPr bwMode="auto">
          <a:xfrm>
            <a:off x="2702812" y="4299307"/>
            <a:ext cx="311135" cy="3247033"/>
            <a:chOff x="1864" y="3138"/>
            <a:chExt cx="150" cy="1424"/>
          </a:xfrm>
        </p:grpSpPr>
        <p:sp>
          <p:nvSpPr>
            <p:cNvPr id="71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" name="Group 29"/>
          <p:cNvGrpSpPr>
            <a:grpSpLocks/>
          </p:cNvGrpSpPr>
          <p:nvPr/>
        </p:nvGrpSpPr>
        <p:grpSpPr bwMode="auto">
          <a:xfrm>
            <a:off x="3632784" y="4312008"/>
            <a:ext cx="287338" cy="790575"/>
            <a:chOff x="528" y="240"/>
            <a:chExt cx="181" cy="498"/>
          </a:xfrm>
        </p:grpSpPr>
        <p:sp>
          <p:nvSpPr>
            <p:cNvPr id="74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" name="Group 29"/>
          <p:cNvGrpSpPr>
            <a:grpSpLocks/>
          </p:cNvGrpSpPr>
          <p:nvPr/>
        </p:nvGrpSpPr>
        <p:grpSpPr bwMode="auto">
          <a:xfrm>
            <a:off x="4869405" y="5989280"/>
            <a:ext cx="287338" cy="790575"/>
            <a:chOff x="528" y="240"/>
            <a:chExt cx="181" cy="498"/>
          </a:xfrm>
        </p:grpSpPr>
        <p:sp>
          <p:nvSpPr>
            <p:cNvPr id="78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1" name="Group 29"/>
          <p:cNvGrpSpPr>
            <a:grpSpLocks/>
          </p:cNvGrpSpPr>
          <p:nvPr/>
        </p:nvGrpSpPr>
        <p:grpSpPr bwMode="auto">
          <a:xfrm>
            <a:off x="4213542" y="4005937"/>
            <a:ext cx="287338" cy="790575"/>
            <a:chOff x="528" y="240"/>
            <a:chExt cx="181" cy="498"/>
          </a:xfrm>
        </p:grpSpPr>
        <p:sp>
          <p:nvSpPr>
            <p:cNvPr id="82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5" name="Group 29"/>
          <p:cNvGrpSpPr>
            <a:grpSpLocks/>
          </p:cNvGrpSpPr>
          <p:nvPr/>
        </p:nvGrpSpPr>
        <p:grpSpPr bwMode="auto">
          <a:xfrm>
            <a:off x="2222429" y="4386084"/>
            <a:ext cx="287338" cy="790575"/>
            <a:chOff x="528" y="240"/>
            <a:chExt cx="181" cy="498"/>
          </a:xfrm>
        </p:grpSpPr>
        <p:sp>
          <p:nvSpPr>
            <p:cNvPr id="86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" name="Group 29"/>
          <p:cNvGrpSpPr>
            <a:grpSpLocks/>
          </p:cNvGrpSpPr>
          <p:nvPr/>
        </p:nvGrpSpPr>
        <p:grpSpPr bwMode="auto">
          <a:xfrm>
            <a:off x="672510" y="4323424"/>
            <a:ext cx="287338" cy="790575"/>
            <a:chOff x="528" y="240"/>
            <a:chExt cx="181" cy="498"/>
          </a:xfrm>
        </p:grpSpPr>
        <p:sp>
          <p:nvSpPr>
            <p:cNvPr id="90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1" name="Group 21"/>
          <p:cNvGrpSpPr>
            <a:grpSpLocks/>
          </p:cNvGrpSpPr>
          <p:nvPr/>
        </p:nvGrpSpPr>
        <p:grpSpPr bwMode="auto">
          <a:xfrm>
            <a:off x="1665484" y="4305565"/>
            <a:ext cx="185738" cy="660400"/>
            <a:chOff x="5403" y="3457"/>
            <a:chExt cx="209" cy="755"/>
          </a:xfrm>
        </p:grpSpPr>
        <p:sp>
          <p:nvSpPr>
            <p:cNvPr id="102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7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8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pic>
        <p:nvPicPr>
          <p:cNvPr id="109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54" y="5321949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372" y="5338827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203</Words>
  <Application>Microsoft Macintosh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Microsoft Office User</cp:lastModifiedBy>
  <cp:revision>188</cp:revision>
  <dcterms:created xsi:type="dcterms:W3CDTF">2002-08-21T12:11:08Z</dcterms:created>
  <dcterms:modified xsi:type="dcterms:W3CDTF">2021-08-12T17:11:15Z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