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4" r:id="rId2"/>
  </p:sldIdLst>
  <p:sldSz cx="7315200" cy="9601200"/>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6633"/>
    <a:srgbClr val="BBE0E3"/>
    <a:srgbClr val="DDEFF1"/>
    <a:srgbClr val="4ADC93"/>
    <a:srgbClr val="D2F6E4"/>
    <a:srgbClr val="EBDAB9"/>
    <a:srgbClr val="FFD2A5"/>
    <a:srgbClr val="FFCC99"/>
    <a:srgbClr val="EE732E"/>
    <a:srgbClr val="A2D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3E8DE-6449-4ED4-845A-AB445645F918}" v="2" dt="2021-09-28T02:28:43.4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7" d="100"/>
          <a:sy n="177" d="100"/>
        </p:scale>
        <p:origin x="474" y="16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anley Lewis" userId="73e2e121f7ce4bca" providerId="LiveId" clId="{76052857-A3DC-4D1F-AEB7-6451740D6CCE}"/>
    <pc:docChg chg="undo redo custSel modSld">
      <pc:chgData name="Stanley Lewis" userId="73e2e121f7ce4bca" providerId="LiveId" clId="{76052857-A3DC-4D1F-AEB7-6451740D6CCE}" dt="2019-07-26T04:48:07.481" v="1114" actId="20577"/>
      <pc:docMkLst>
        <pc:docMk/>
      </pc:docMkLst>
      <pc:sldChg chg="addSp delSp modSp">
        <pc:chgData name="Stanley Lewis" userId="73e2e121f7ce4bca" providerId="LiveId" clId="{76052857-A3DC-4D1F-AEB7-6451740D6CCE}" dt="2019-07-26T04:48:07.481" v="1114" actId="20577"/>
        <pc:sldMkLst>
          <pc:docMk/>
          <pc:sldMk cId="0" sldId="274"/>
        </pc:sldMkLst>
        <pc:spChg chg="add mod topLvl">
          <ac:chgData name="Stanley Lewis" userId="73e2e121f7ce4bca" providerId="LiveId" clId="{76052857-A3DC-4D1F-AEB7-6451740D6CCE}" dt="2019-07-26T04:00:08.437" v="435" actId="164"/>
          <ac:spMkLst>
            <pc:docMk/>
            <pc:sldMk cId="0" sldId="274"/>
            <ac:spMk id="2" creationId="{EA5F0FEE-D4FF-421D-A79F-7EACFC10624A}"/>
          </ac:spMkLst>
        </pc:spChg>
        <pc:spChg chg="add mod">
          <ac:chgData name="Stanley Lewis" userId="73e2e121f7ce4bca" providerId="LiveId" clId="{76052857-A3DC-4D1F-AEB7-6451740D6CCE}" dt="2019-07-26T04:33:27.827" v="1103" actId="1076"/>
          <ac:spMkLst>
            <pc:docMk/>
            <pc:sldMk cId="0" sldId="274"/>
            <ac:spMk id="3" creationId="{6E9B53F5-A357-4863-A1CF-FE5B47EF4593}"/>
          </ac:spMkLst>
        </pc:spChg>
        <pc:spChg chg="add del mod">
          <ac:chgData name="Stanley Lewis" userId="73e2e121f7ce4bca" providerId="LiveId" clId="{76052857-A3DC-4D1F-AEB7-6451740D6CCE}" dt="2019-07-26T04:16:46.806" v="534" actId="478"/>
          <ac:spMkLst>
            <pc:docMk/>
            <pc:sldMk cId="0" sldId="274"/>
            <ac:spMk id="30" creationId="{05B50B63-FC11-4534-BF5A-6B1EC795C2D3}"/>
          </ac:spMkLst>
        </pc:spChg>
        <pc:spChg chg="add del mod">
          <ac:chgData name="Stanley Lewis" userId="73e2e121f7ce4bca" providerId="LiveId" clId="{76052857-A3DC-4D1F-AEB7-6451740D6CCE}" dt="2019-07-26T04:23:33.490" v="770" actId="478"/>
          <ac:spMkLst>
            <pc:docMk/>
            <pc:sldMk cId="0" sldId="274"/>
            <ac:spMk id="64" creationId="{99F752EA-BCDF-4C52-B49A-3294E87F1AA4}"/>
          </ac:spMkLst>
        </pc:spChg>
        <pc:spChg chg="add mod">
          <ac:chgData name="Stanley Lewis" userId="73e2e121f7ce4bca" providerId="LiveId" clId="{76052857-A3DC-4D1F-AEB7-6451740D6CCE}" dt="2019-07-26T04:28:33.320" v="989" actId="1076"/>
          <ac:spMkLst>
            <pc:docMk/>
            <pc:sldMk cId="0" sldId="274"/>
            <ac:spMk id="65" creationId="{304BCBF7-5019-412E-AC6F-21F1D6DFD707}"/>
          </ac:spMkLst>
        </pc:spChg>
        <pc:spChg chg="del">
          <ac:chgData name="Stanley Lewis" userId="73e2e121f7ce4bca" providerId="LiveId" clId="{76052857-A3DC-4D1F-AEB7-6451740D6CCE}" dt="2019-07-26T03:22:45.504" v="0" actId="478"/>
          <ac:spMkLst>
            <pc:docMk/>
            <pc:sldMk cId="0" sldId="274"/>
            <ac:spMk id="118" creationId="{E9657081-D875-45AB-B0A7-30FF72C745A0}"/>
          </ac:spMkLst>
        </pc:spChg>
        <pc:spChg chg="del">
          <ac:chgData name="Stanley Lewis" userId="73e2e121f7ce4bca" providerId="LiveId" clId="{76052857-A3DC-4D1F-AEB7-6451740D6CCE}" dt="2019-07-26T03:22:45.504" v="0" actId="478"/>
          <ac:spMkLst>
            <pc:docMk/>
            <pc:sldMk cId="0" sldId="274"/>
            <ac:spMk id="119" creationId="{7FC3AE37-2EA0-4685-B2E8-909CCE367F2B}"/>
          </ac:spMkLst>
        </pc:spChg>
        <pc:spChg chg="del">
          <ac:chgData name="Stanley Lewis" userId="73e2e121f7ce4bca" providerId="LiveId" clId="{76052857-A3DC-4D1F-AEB7-6451740D6CCE}" dt="2019-07-26T03:22:45.504" v="0" actId="478"/>
          <ac:spMkLst>
            <pc:docMk/>
            <pc:sldMk cId="0" sldId="274"/>
            <ac:spMk id="120" creationId="{87944975-712A-4246-85B4-7D3D5AB1986A}"/>
          </ac:spMkLst>
        </pc:spChg>
        <pc:spChg chg="del">
          <ac:chgData name="Stanley Lewis" userId="73e2e121f7ce4bca" providerId="LiveId" clId="{76052857-A3DC-4D1F-AEB7-6451740D6CCE}" dt="2019-07-26T03:22:45.504" v="0" actId="478"/>
          <ac:spMkLst>
            <pc:docMk/>
            <pc:sldMk cId="0" sldId="274"/>
            <ac:spMk id="136" creationId="{00A5F534-C8E3-416C-9AD7-C2B68FDECDE9}"/>
          </ac:spMkLst>
        </pc:spChg>
        <pc:spChg chg="del">
          <ac:chgData name="Stanley Lewis" userId="73e2e121f7ce4bca" providerId="LiveId" clId="{76052857-A3DC-4D1F-AEB7-6451740D6CCE}" dt="2019-07-26T03:22:45.504" v="0" actId="478"/>
          <ac:spMkLst>
            <pc:docMk/>
            <pc:sldMk cId="0" sldId="274"/>
            <ac:spMk id="151" creationId="{CCCB2A0D-3183-49B0-A049-CEFD6AEA49F9}"/>
          </ac:spMkLst>
        </pc:spChg>
        <pc:spChg chg="del">
          <ac:chgData name="Stanley Lewis" userId="73e2e121f7ce4bca" providerId="LiveId" clId="{76052857-A3DC-4D1F-AEB7-6451740D6CCE}" dt="2019-07-26T03:22:45.504" v="0" actId="478"/>
          <ac:spMkLst>
            <pc:docMk/>
            <pc:sldMk cId="0" sldId="274"/>
            <ac:spMk id="152" creationId="{6B8A7F71-2C5C-4112-8383-21676019C80A}"/>
          </ac:spMkLst>
        </pc:spChg>
        <pc:spChg chg="del">
          <ac:chgData name="Stanley Lewis" userId="73e2e121f7ce4bca" providerId="LiveId" clId="{76052857-A3DC-4D1F-AEB7-6451740D6CCE}" dt="2019-07-26T03:22:45.504" v="0" actId="478"/>
          <ac:spMkLst>
            <pc:docMk/>
            <pc:sldMk cId="0" sldId="274"/>
            <ac:spMk id="153" creationId="{1D41B59E-19E1-4D25-B179-55E400DA43EC}"/>
          </ac:spMkLst>
        </pc:spChg>
        <pc:spChg chg="del">
          <ac:chgData name="Stanley Lewis" userId="73e2e121f7ce4bca" providerId="LiveId" clId="{76052857-A3DC-4D1F-AEB7-6451740D6CCE}" dt="2019-07-26T03:22:45.504" v="0" actId="478"/>
          <ac:spMkLst>
            <pc:docMk/>
            <pc:sldMk cId="0" sldId="274"/>
            <ac:spMk id="155" creationId="{21895EC6-2A93-4685-8A34-78F67FBD1338}"/>
          </ac:spMkLst>
        </pc:spChg>
        <pc:spChg chg="del">
          <ac:chgData name="Stanley Lewis" userId="73e2e121f7ce4bca" providerId="LiveId" clId="{76052857-A3DC-4D1F-AEB7-6451740D6CCE}" dt="2019-07-26T03:22:45.504" v="0" actId="478"/>
          <ac:spMkLst>
            <pc:docMk/>
            <pc:sldMk cId="0" sldId="274"/>
            <ac:spMk id="164" creationId="{9937EA5F-A543-4CC2-BD8B-80938E657CBE}"/>
          </ac:spMkLst>
        </pc:spChg>
        <pc:spChg chg="add del mod topLvl">
          <ac:chgData name="Stanley Lewis" userId="73e2e121f7ce4bca" providerId="LiveId" clId="{76052857-A3DC-4D1F-AEB7-6451740D6CCE}" dt="2019-07-26T03:57:57.465" v="401" actId="478"/>
          <ac:spMkLst>
            <pc:docMk/>
            <pc:sldMk cId="0" sldId="274"/>
            <ac:spMk id="195" creationId="{DEC275E9-2943-4B67-A18D-0759E6E85A55}"/>
          </ac:spMkLst>
        </pc:spChg>
        <pc:spChg chg="add del mod topLvl">
          <ac:chgData name="Stanley Lewis" userId="73e2e121f7ce4bca" providerId="LiveId" clId="{76052857-A3DC-4D1F-AEB7-6451740D6CCE}" dt="2019-07-26T03:57:55.478" v="400" actId="478"/>
          <ac:spMkLst>
            <pc:docMk/>
            <pc:sldMk cId="0" sldId="274"/>
            <ac:spMk id="196" creationId="{D42BBF58-115F-4886-A2B1-EAC18BCDFF19}"/>
          </ac:spMkLst>
        </pc:spChg>
        <pc:spChg chg="add del mod">
          <ac:chgData name="Stanley Lewis" userId="73e2e121f7ce4bca" providerId="LiveId" clId="{76052857-A3DC-4D1F-AEB7-6451740D6CCE}" dt="2019-07-26T03:27:12.559" v="47" actId="478"/>
          <ac:spMkLst>
            <pc:docMk/>
            <pc:sldMk cId="0" sldId="274"/>
            <ac:spMk id="197" creationId="{3CDFEE86-77A2-4870-B710-A960F5D1154C}"/>
          </ac:spMkLst>
        </pc:spChg>
        <pc:spChg chg="add del mod">
          <ac:chgData name="Stanley Lewis" userId="73e2e121f7ce4bca" providerId="LiveId" clId="{76052857-A3DC-4D1F-AEB7-6451740D6CCE}" dt="2019-07-26T03:53:41.013" v="318" actId="478"/>
          <ac:spMkLst>
            <pc:docMk/>
            <pc:sldMk cId="0" sldId="274"/>
            <ac:spMk id="198" creationId="{C2217B87-4AC6-4812-8648-169E351C8586}"/>
          </ac:spMkLst>
        </pc:spChg>
        <pc:spChg chg="add del mod">
          <ac:chgData name="Stanley Lewis" userId="73e2e121f7ce4bca" providerId="LiveId" clId="{76052857-A3DC-4D1F-AEB7-6451740D6CCE}" dt="2019-07-26T03:26:13.261" v="30"/>
          <ac:spMkLst>
            <pc:docMk/>
            <pc:sldMk cId="0" sldId="274"/>
            <ac:spMk id="199" creationId="{35E75F4A-6BD6-44C7-98F6-40F73BD8B058}"/>
          </ac:spMkLst>
        </pc:spChg>
        <pc:spChg chg="add del mod">
          <ac:chgData name="Stanley Lewis" userId="73e2e121f7ce4bca" providerId="LiveId" clId="{76052857-A3DC-4D1F-AEB7-6451740D6CCE}" dt="2019-07-26T03:27:13.526" v="48" actId="478"/>
          <ac:spMkLst>
            <pc:docMk/>
            <pc:sldMk cId="0" sldId="274"/>
            <ac:spMk id="200" creationId="{CDE1A55B-1F8C-47BB-B8A8-0B1225C094BF}"/>
          </ac:spMkLst>
        </pc:spChg>
        <pc:spChg chg="add del mod">
          <ac:chgData name="Stanley Lewis" userId="73e2e121f7ce4bca" providerId="LiveId" clId="{76052857-A3DC-4D1F-AEB7-6451740D6CCE}" dt="2019-07-26T03:26:45.799" v="43" actId="478"/>
          <ac:spMkLst>
            <pc:docMk/>
            <pc:sldMk cId="0" sldId="274"/>
            <ac:spMk id="201" creationId="{1DD41711-E458-495D-823E-0360C8949E4D}"/>
          </ac:spMkLst>
        </pc:spChg>
        <pc:spChg chg="add del mod">
          <ac:chgData name="Stanley Lewis" userId="73e2e121f7ce4bca" providerId="LiveId" clId="{76052857-A3DC-4D1F-AEB7-6451740D6CCE}" dt="2019-07-26T03:26:41.110" v="41"/>
          <ac:spMkLst>
            <pc:docMk/>
            <pc:sldMk cId="0" sldId="274"/>
            <ac:spMk id="202" creationId="{261319EF-AAC2-49A6-9E99-E229EA8CBCED}"/>
          </ac:spMkLst>
        </pc:spChg>
        <pc:spChg chg="add del">
          <ac:chgData name="Stanley Lewis" userId="73e2e121f7ce4bca" providerId="LiveId" clId="{76052857-A3DC-4D1F-AEB7-6451740D6CCE}" dt="2019-07-26T03:26:40.675" v="39"/>
          <ac:spMkLst>
            <pc:docMk/>
            <pc:sldMk cId="0" sldId="274"/>
            <ac:spMk id="203" creationId="{9B283693-5F4C-4D37-836B-DBCF234AF0E7}"/>
          </ac:spMkLst>
        </pc:spChg>
        <pc:spChg chg="add del mod">
          <ac:chgData name="Stanley Lewis" userId="73e2e121f7ce4bca" providerId="LiveId" clId="{76052857-A3DC-4D1F-AEB7-6451740D6CCE}" dt="2019-07-26T03:38:33.883" v="189" actId="478"/>
          <ac:spMkLst>
            <pc:docMk/>
            <pc:sldMk cId="0" sldId="274"/>
            <ac:spMk id="204" creationId="{D7BE8971-628D-45B8-A9EB-CD82AE17EEB0}"/>
          </ac:spMkLst>
        </pc:spChg>
        <pc:spChg chg="add del mod">
          <ac:chgData name="Stanley Lewis" userId="73e2e121f7ce4bca" providerId="LiveId" clId="{76052857-A3DC-4D1F-AEB7-6451740D6CCE}" dt="2019-07-26T03:53:40.375" v="316" actId="478"/>
          <ac:spMkLst>
            <pc:docMk/>
            <pc:sldMk cId="0" sldId="274"/>
            <ac:spMk id="205" creationId="{BF6B039B-41A4-434A-84F0-45E2204B7E08}"/>
          </ac:spMkLst>
        </pc:spChg>
        <pc:spChg chg="add del mod">
          <ac:chgData name="Stanley Lewis" userId="73e2e121f7ce4bca" providerId="LiveId" clId="{76052857-A3DC-4D1F-AEB7-6451740D6CCE}" dt="2019-07-26T03:29:56.222" v="102"/>
          <ac:spMkLst>
            <pc:docMk/>
            <pc:sldMk cId="0" sldId="274"/>
            <ac:spMk id="206" creationId="{A9EF8E4A-BA19-4209-BE5D-60FE85BF45A2}"/>
          </ac:spMkLst>
        </pc:spChg>
        <pc:spChg chg="add del mod">
          <ac:chgData name="Stanley Lewis" userId="73e2e121f7ce4bca" providerId="LiveId" clId="{76052857-A3DC-4D1F-AEB7-6451740D6CCE}" dt="2019-07-26T03:53:40.705" v="317" actId="478"/>
          <ac:spMkLst>
            <pc:docMk/>
            <pc:sldMk cId="0" sldId="274"/>
            <ac:spMk id="207" creationId="{37C2046D-A06E-4409-A4EA-1382D9CE2F56}"/>
          </ac:spMkLst>
        </pc:spChg>
        <pc:spChg chg="add del mod">
          <ac:chgData name="Stanley Lewis" userId="73e2e121f7ce4bca" providerId="LiveId" clId="{76052857-A3DC-4D1F-AEB7-6451740D6CCE}" dt="2019-07-26T03:32:33.342" v="139" actId="478"/>
          <ac:spMkLst>
            <pc:docMk/>
            <pc:sldMk cId="0" sldId="274"/>
            <ac:spMk id="208" creationId="{8A9F1B85-C2BB-41EE-835F-DDE9D3D4ECAF}"/>
          </ac:spMkLst>
        </pc:spChg>
        <pc:spChg chg="add del mod">
          <ac:chgData name="Stanley Lewis" userId="73e2e121f7ce4bca" providerId="LiveId" clId="{76052857-A3DC-4D1F-AEB7-6451740D6CCE}" dt="2019-07-26T03:32:32.576" v="138" actId="478"/>
          <ac:spMkLst>
            <pc:docMk/>
            <pc:sldMk cId="0" sldId="274"/>
            <ac:spMk id="209" creationId="{F300B500-9540-447A-AB83-A04A5541BD58}"/>
          </ac:spMkLst>
        </pc:spChg>
        <pc:spChg chg="add del mod">
          <ac:chgData name="Stanley Lewis" userId="73e2e121f7ce4bca" providerId="LiveId" clId="{76052857-A3DC-4D1F-AEB7-6451740D6CCE}" dt="2019-07-26T03:32:27.062" v="137" actId="478"/>
          <ac:spMkLst>
            <pc:docMk/>
            <pc:sldMk cId="0" sldId="274"/>
            <ac:spMk id="210" creationId="{353D6BD2-41C7-4732-8339-791A8880C9AE}"/>
          </ac:spMkLst>
        </pc:spChg>
        <pc:spChg chg="add del mod">
          <ac:chgData name="Stanley Lewis" userId="73e2e121f7ce4bca" providerId="LiveId" clId="{76052857-A3DC-4D1F-AEB7-6451740D6CCE}" dt="2019-07-26T03:32:26.388" v="136" actId="478"/>
          <ac:spMkLst>
            <pc:docMk/>
            <pc:sldMk cId="0" sldId="274"/>
            <ac:spMk id="211" creationId="{D20431FA-D3A7-4A51-BB28-806CD96826BE}"/>
          </ac:spMkLst>
        </pc:spChg>
        <pc:spChg chg="add del">
          <ac:chgData name="Stanley Lewis" userId="73e2e121f7ce4bca" providerId="LiveId" clId="{76052857-A3DC-4D1F-AEB7-6451740D6CCE}" dt="2019-07-26T03:33:36.041" v="148"/>
          <ac:spMkLst>
            <pc:docMk/>
            <pc:sldMk cId="0" sldId="274"/>
            <ac:spMk id="212" creationId="{ACCFFB0D-0613-434C-9DCC-403F44057C36}"/>
          </ac:spMkLst>
        </pc:spChg>
        <pc:spChg chg="add mod ord">
          <ac:chgData name="Stanley Lewis" userId="73e2e121f7ce4bca" providerId="LiveId" clId="{76052857-A3DC-4D1F-AEB7-6451740D6CCE}" dt="2019-07-26T04:27:44.439" v="968" actId="1076"/>
          <ac:spMkLst>
            <pc:docMk/>
            <pc:sldMk cId="0" sldId="274"/>
            <ac:spMk id="216" creationId="{4F37B675-7D8D-46A3-A924-7F1F4CC8BFAA}"/>
          </ac:spMkLst>
        </pc:spChg>
        <pc:spChg chg="mod topLvl">
          <ac:chgData name="Stanley Lewis" userId="73e2e121f7ce4bca" providerId="LiveId" clId="{76052857-A3DC-4D1F-AEB7-6451740D6CCE}" dt="2019-07-26T04:27:46.743" v="969" actId="165"/>
          <ac:spMkLst>
            <pc:docMk/>
            <pc:sldMk cId="0" sldId="274"/>
            <ac:spMk id="219" creationId="{567DC783-9EB6-446C-9BC3-96F50B1425A6}"/>
          </ac:spMkLst>
        </pc:spChg>
        <pc:spChg chg="mod topLvl">
          <ac:chgData name="Stanley Lewis" userId="73e2e121f7ce4bca" providerId="LiveId" clId="{76052857-A3DC-4D1F-AEB7-6451740D6CCE}" dt="2019-07-26T04:27:46.743" v="969" actId="165"/>
          <ac:spMkLst>
            <pc:docMk/>
            <pc:sldMk cId="0" sldId="274"/>
            <ac:spMk id="220" creationId="{027A169B-22AF-4969-8996-EE94D9C874B7}"/>
          </ac:spMkLst>
        </pc:spChg>
        <pc:spChg chg="add del mod">
          <ac:chgData name="Stanley Lewis" userId="73e2e121f7ce4bca" providerId="LiveId" clId="{76052857-A3DC-4D1F-AEB7-6451740D6CCE}" dt="2019-07-26T03:38:56.798" v="197" actId="478"/>
          <ac:spMkLst>
            <pc:docMk/>
            <pc:sldMk cId="0" sldId="274"/>
            <ac:spMk id="227" creationId="{480B22D8-9CF5-4D6D-994D-38705B3A54FF}"/>
          </ac:spMkLst>
        </pc:spChg>
        <pc:spChg chg="add del mod">
          <ac:chgData name="Stanley Lewis" userId="73e2e121f7ce4bca" providerId="LiveId" clId="{76052857-A3DC-4D1F-AEB7-6451740D6CCE}" dt="2019-07-26T03:49:07.747" v="275" actId="478"/>
          <ac:spMkLst>
            <pc:docMk/>
            <pc:sldMk cId="0" sldId="274"/>
            <ac:spMk id="228" creationId="{C64CE7CC-8422-4FBB-9C3B-C61CABF3AF91}"/>
          </ac:spMkLst>
        </pc:spChg>
        <pc:spChg chg="add mod ord">
          <ac:chgData name="Stanley Lewis" userId="73e2e121f7ce4bca" providerId="LiveId" clId="{76052857-A3DC-4D1F-AEB7-6451740D6CCE}" dt="2019-07-26T04:17:46.101" v="552" actId="1076"/>
          <ac:spMkLst>
            <pc:docMk/>
            <pc:sldMk cId="0" sldId="274"/>
            <ac:spMk id="229" creationId="{1ECB5D1B-AE45-41E2-9F2B-64740D2B396C}"/>
          </ac:spMkLst>
        </pc:spChg>
        <pc:spChg chg="add del mod ord">
          <ac:chgData name="Stanley Lewis" userId="73e2e121f7ce4bca" providerId="LiveId" clId="{76052857-A3DC-4D1F-AEB7-6451740D6CCE}" dt="2019-07-26T03:53:39.867" v="315" actId="478"/>
          <ac:spMkLst>
            <pc:docMk/>
            <pc:sldMk cId="0" sldId="274"/>
            <ac:spMk id="230" creationId="{70F56AC8-66CD-4A5F-BC11-608255A854E1}"/>
          </ac:spMkLst>
        </pc:spChg>
        <pc:spChg chg="add mod ord topLvl">
          <ac:chgData name="Stanley Lewis" userId="73e2e121f7ce4bca" providerId="LiveId" clId="{76052857-A3DC-4D1F-AEB7-6451740D6CCE}" dt="2019-07-26T04:00:08.437" v="435" actId="164"/>
          <ac:spMkLst>
            <pc:docMk/>
            <pc:sldMk cId="0" sldId="274"/>
            <ac:spMk id="231" creationId="{086CFAF6-B1A7-4683-8506-C30F293A7F60}"/>
          </ac:spMkLst>
        </pc:spChg>
        <pc:spChg chg="del">
          <ac:chgData name="Stanley Lewis" userId="73e2e121f7ce4bca" providerId="LiveId" clId="{76052857-A3DC-4D1F-AEB7-6451740D6CCE}" dt="2019-07-26T03:48:49.624" v="268" actId="478"/>
          <ac:spMkLst>
            <pc:docMk/>
            <pc:sldMk cId="0" sldId="274"/>
            <ac:spMk id="235" creationId="{A55051F8-F90A-49B4-AD30-8081BCED291A}"/>
          </ac:spMkLst>
        </pc:spChg>
        <pc:spChg chg="add mod topLvl">
          <ac:chgData name="Stanley Lewis" userId="73e2e121f7ce4bca" providerId="LiveId" clId="{76052857-A3DC-4D1F-AEB7-6451740D6CCE}" dt="2019-07-26T04:00:08.437" v="435" actId="164"/>
          <ac:spMkLst>
            <pc:docMk/>
            <pc:sldMk cId="0" sldId="274"/>
            <ac:spMk id="236" creationId="{DCB3FD20-712C-4199-AA96-D9142E666B92}"/>
          </ac:spMkLst>
        </pc:spChg>
        <pc:spChg chg="add mod">
          <ac:chgData name="Stanley Lewis" userId="73e2e121f7ce4bca" providerId="LiveId" clId="{76052857-A3DC-4D1F-AEB7-6451740D6CCE}" dt="2019-07-26T04:17:46.101" v="552" actId="1076"/>
          <ac:spMkLst>
            <pc:docMk/>
            <pc:sldMk cId="0" sldId="274"/>
            <ac:spMk id="237" creationId="{58FC3B4E-8F47-4534-8B07-4ED63A826565}"/>
          </ac:spMkLst>
        </pc:spChg>
        <pc:spChg chg="add del">
          <ac:chgData name="Stanley Lewis" userId="73e2e121f7ce4bca" providerId="LiveId" clId="{76052857-A3DC-4D1F-AEB7-6451740D6CCE}" dt="2019-07-26T03:55:52.075" v="341"/>
          <ac:spMkLst>
            <pc:docMk/>
            <pc:sldMk cId="0" sldId="274"/>
            <ac:spMk id="305" creationId="{29C9A10C-E578-4A72-8CD0-FCD4BA6C92A1}"/>
          </ac:spMkLst>
        </pc:spChg>
        <pc:spChg chg="add mod ord">
          <ac:chgData name="Stanley Lewis" userId="73e2e121f7ce4bca" providerId="LiveId" clId="{76052857-A3DC-4D1F-AEB7-6451740D6CCE}" dt="2019-07-26T04:00:08.437" v="435" actId="164"/>
          <ac:spMkLst>
            <pc:docMk/>
            <pc:sldMk cId="0" sldId="274"/>
            <ac:spMk id="328" creationId="{38FB40D7-E1B4-48FA-B9B4-303F1E286488}"/>
          </ac:spMkLst>
        </pc:spChg>
        <pc:spChg chg="add mod ord">
          <ac:chgData name="Stanley Lewis" userId="73e2e121f7ce4bca" providerId="LiveId" clId="{76052857-A3DC-4D1F-AEB7-6451740D6CCE}" dt="2019-07-26T04:00:08.437" v="435" actId="164"/>
          <ac:spMkLst>
            <pc:docMk/>
            <pc:sldMk cId="0" sldId="274"/>
            <ac:spMk id="329" creationId="{06DB1C93-709D-47F4-B266-0AA596012447}"/>
          </ac:spMkLst>
        </pc:spChg>
        <pc:spChg chg="add del mod">
          <ac:chgData name="Stanley Lewis" userId="73e2e121f7ce4bca" providerId="LiveId" clId="{76052857-A3DC-4D1F-AEB7-6451740D6CCE}" dt="2019-07-26T04:16:47.275" v="535" actId="478"/>
          <ac:spMkLst>
            <pc:docMk/>
            <pc:sldMk cId="0" sldId="274"/>
            <ac:spMk id="336" creationId="{BC360861-1317-4D86-80F5-4AC73147F860}"/>
          </ac:spMkLst>
        </pc:spChg>
        <pc:spChg chg="add mod">
          <ac:chgData name="Stanley Lewis" userId="73e2e121f7ce4bca" providerId="LiveId" clId="{76052857-A3DC-4D1F-AEB7-6451740D6CCE}" dt="2019-07-26T04:17:46.101" v="552" actId="1076"/>
          <ac:spMkLst>
            <pc:docMk/>
            <pc:sldMk cId="0" sldId="274"/>
            <ac:spMk id="337" creationId="{0699B948-1FB4-4B61-8CF8-8FDBC2840CD9}"/>
          </ac:spMkLst>
        </pc:spChg>
        <pc:spChg chg="add mod">
          <ac:chgData name="Stanley Lewis" userId="73e2e121f7ce4bca" providerId="LiveId" clId="{76052857-A3DC-4D1F-AEB7-6451740D6CCE}" dt="2019-07-26T04:17:46.101" v="552" actId="1076"/>
          <ac:spMkLst>
            <pc:docMk/>
            <pc:sldMk cId="0" sldId="274"/>
            <ac:spMk id="363" creationId="{8C563860-5E25-4F4D-930F-78D21C9F7DC8}"/>
          </ac:spMkLst>
        </pc:spChg>
        <pc:spChg chg="add del mod">
          <ac:chgData name="Stanley Lewis" userId="73e2e121f7ce4bca" providerId="LiveId" clId="{76052857-A3DC-4D1F-AEB7-6451740D6CCE}" dt="2019-07-26T04:17:22.783" v="548" actId="478"/>
          <ac:spMkLst>
            <pc:docMk/>
            <pc:sldMk cId="0" sldId="274"/>
            <ac:spMk id="364" creationId="{4991C436-4C23-4178-B774-77F82317336E}"/>
          </ac:spMkLst>
        </pc:spChg>
        <pc:spChg chg="add mod">
          <ac:chgData name="Stanley Lewis" userId="73e2e121f7ce4bca" providerId="LiveId" clId="{76052857-A3DC-4D1F-AEB7-6451740D6CCE}" dt="2019-07-26T04:17:46.101" v="552" actId="1076"/>
          <ac:spMkLst>
            <pc:docMk/>
            <pc:sldMk cId="0" sldId="274"/>
            <ac:spMk id="365" creationId="{33DD01B7-B396-4391-90AE-6D72B9950E1B}"/>
          </ac:spMkLst>
        </pc:spChg>
        <pc:spChg chg="mod topLvl">
          <ac:chgData name="Stanley Lewis" userId="73e2e121f7ce4bca" providerId="LiveId" clId="{76052857-A3DC-4D1F-AEB7-6451740D6CCE}" dt="2019-07-26T04:13:02.968" v="486" actId="164"/>
          <ac:spMkLst>
            <pc:docMk/>
            <pc:sldMk cId="0" sldId="274"/>
            <ac:spMk id="378" creationId="{C1F3E74B-B50A-474A-AB94-3204EC8D027A}"/>
          </ac:spMkLst>
        </pc:spChg>
        <pc:spChg chg="mod topLvl">
          <ac:chgData name="Stanley Lewis" userId="73e2e121f7ce4bca" providerId="LiveId" clId="{76052857-A3DC-4D1F-AEB7-6451740D6CCE}" dt="2019-07-26T04:13:02.968" v="486" actId="164"/>
          <ac:spMkLst>
            <pc:docMk/>
            <pc:sldMk cId="0" sldId="274"/>
            <ac:spMk id="379" creationId="{270DAAF3-5B11-417D-B0A1-27FC4350D8FD}"/>
          </ac:spMkLst>
        </pc:spChg>
        <pc:spChg chg="mod topLvl">
          <ac:chgData name="Stanley Lewis" userId="73e2e121f7ce4bca" providerId="LiveId" clId="{76052857-A3DC-4D1F-AEB7-6451740D6CCE}" dt="2019-07-26T04:13:02.968" v="486" actId="164"/>
          <ac:spMkLst>
            <pc:docMk/>
            <pc:sldMk cId="0" sldId="274"/>
            <ac:spMk id="380" creationId="{009A9F71-5647-4DF5-B847-BDD3BFF5AF57}"/>
          </ac:spMkLst>
        </pc:spChg>
        <pc:spChg chg="add mod">
          <ac:chgData name="Stanley Lewis" userId="73e2e121f7ce4bca" providerId="LiveId" clId="{76052857-A3DC-4D1F-AEB7-6451740D6CCE}" dt="2019-07-26T04:17:46.101" v="552" actId="1076"/>
          <ac:spMkLst>
            <pc:docMk/>
            <pc:sldMk cId="0" sldId="274"/>
            <ac:spMk id="389" creationId="{37B4AB20-5CC6-4968-B8BC-30F168C8A00E}"/>
          </ac:spMkLst>
        </pc:spChg>
        <pc:spChg chg="add mod">
          <ac:chgData name="Stanley Lewis" userId="73e2e121f7ce4bca" providerId="LiveId" clId="{76052857-A3DC-4D1F-AEB7-6451740D6CCE}" dt="2019-07-26T04:18:00.353" v="554" actId="1076"/>
          <ac:spMkLst>
            <pc:docMk/>
            <pc:sldMk cId="0" sldId="274"/>
            <ac:spMk id="390" creationId="{9D434306-FC41-49B9-B53A-7FA423219CAE}"/>
          </ac:spMkLst>
        </pc:spChg>
        <pc:spChg chg="add mod">
          <ac:chgData name="Stanley Lewis" userId="73e2e121f7ce4bca" providerId="LiveId" clId="{76052857-A3DC-4D1F-AEB7-6451740D6CCE}" dt="2019-07-26T04:24:37.457" v="787" actId="1076"/>
          <ac:spMkLst>
            <pc:docMk/>
            <pc:sldMk cId="0" sldId="274"/>
            <ac:spMk id="391" creationId="{548544F4-2525-46CE-8D41-1AE058544B73}"/>
          </ac:spMkLst>
        </pc:spChg>
        <pc:spChg chg="add mod">
          <ac:chgData name="Stanley Lewis" userId="73e2e121f7ce4bca" providerId="LiveId" clId="{76052857-A3DC-4D1F-AEB7-6451740D6CCE}" dt="2019-07-26T04:24:39.494" v="788" actId="1076"/>
          <ac:spMkLst>
            <pc:docMk/>
            <pc:sldMk cId="0" sldId="274"/>
            <ac:spMk id="392" creationId="{7AE636F2-C3F1-49B5-9CB9-0E1426F810B7}"/>
          </ac:spMkLst>
        </pc:spChg>
        <pc:spChg chg="add mod">
          <ac:chgData name="Stanley Lewis" userId="73e2e121f7ce4bca" providerId="LiveId" clId="{76052857-A3DC-4D1F-AEB7-6451740D6CCE}" dt="2019-07-26T04:28:43.703" v="992" actId="1076"/>
          <ac:spMkLst>
            <pc:docMk/>
            <pc:sldMk cId="0" sldId="274"/>
            <ac:spMk id="397" creationId="{71EF6977-DB19-429A-B970-F9A9BF1B9893}"/>
          </ac:spMkLst>
        </pc:spChg>
        <pc:spChg chg="add mod">
          <ac:chgData name="Stanley Lewis" userId="73e2e121f7ce4bca" providerId="LiveId" clId="{76052857-A3DC-4D1F-AEB7-6451740D6CCE}" dt="2019-07-26T04:28:55.287" v="998" actId="20577"/>
          <ac:spMkLst>
            <pc:docMk/>
            <pc:sldMk cId="0" sldId="274"/>
            <ac:spMk id="398" creationId="{ED17FF3B-E005-4117-93F7-880D206600F7}"/>
          </ac:spMkLst>
        </pc:spChg>
        <pc:spChg chg="add mod">
          <ac:chgData name="Stanley Lewis" userId="73e2e121f7ce4bca" providerId="LiveId" clId="{76052857-A3DC-4D1F-AEB7-6451740D6CCE}" dt="2019-07-26T04:29:04.191" v="1007" actId="1076"/>
          <ac:spMkLst>
            <pc:docMk/>
            <pc:sldMk cId="0" sldId="274"/>
            <ac:spMk id="399" creationId="{F83463D7-A4DC-43C4-89AD-2B6718978EB9}"/>
          </ac:spMkLst>
        </pc:spChg>
        <pc:spChg chg="add mod">
          <ac:chgData name="Stanley Lewis" userId="73e2e121f7ce4bca" providerId="LiveId" clId="{76052857-A3DC-4D1F-AEB7-6451740D6CCE}" dt="2019-07-26T04:29:17.073" v="1021" actId="1076"/>
          <ac:spMkLst>
            <pc:docMk/>
            <pc:sldMk cId="0" sldId="274"/>
            <ac:spMk id="400" creationId="{AFE01B93-540F-4121-AEE1-E2043AE6BE67}"/>
          </ac:spMkLst>
        </pc:spChg>
        <pc:spChg chg="add mod">
          <ac:chgData name="Stanley Lewis" userId="73e2e121f7ce4bca" providerId="LiveId" clId="{76052857-A3DC-4D1F-AEB7-6451740D6CCE}" dt="2019-07-26T04:29:26.732" v="1034" actId="1076"/>
          <ac:spMkLst>
            <pc:docMk/>
            <pc:sldMk cId="0" sldId="274"/>
            <ac:spMk id="401" creationId="{A5049917-E58B-4AEA-A3B2-65ADFAD42E14}"/>
          </ac:spMkLst>
        </pc:spChg>
        <pc:spChg chg="add mod">
          <ac:chgData name="Stanley Lewis" userId="73e2e121f7ce4bca" providerId="LiveId" clId="{76052857-A3DC-4D1F-AEB7-6451740D6CCE}" dt="2019-07-26T04:29:40.123" v="1043" actId="1076"/>
          <ac:spMkLst>
            <pc:docMk/>
            <pc:sldMk cId="0" sldId="274"/>
            <ac:spMk id="402" creationId="{0192F9BE-2422-4365-AF00-2688B8BCB5C3}"/>
          </ac:spMkLst>
        </pc:spChg>
        <pc:spChg chg="add del mod">
          <ac:chgData name="Stanley Lewis" userId="73e2e121f7ce4bca" providerId="LiveId" clId="{76052857-A3DC-4D1F-AEB7-6451740D6CCE}" dt="2019-07-26T04:30:19.423" v="1093" actId="478"/>
          <ac:spMkLst>
            <pc:docMk/>
            <pc:sldMk cId="0" sldId="274"/>
            <ac:spMk id="403" creationId="{EA9F92CC-A1FC-4501-8903-7DA0E6046FE1}"/>
          </ac:spMkLst>
        </pc:spChg>
        <pc:grpChg chg="add del mod topLvl">
          <ac:chgData name="Stanley Lewis" userId="73e2e121f7ce4bca" providerId="LiveId" clId="{76052857-A3DC-4D1F-AEB7-6451740D6CCE}" dt="2019-07-26T03:57:49.723" v="399" actId="165"/>
          <ac:grpSpMkLst>
            <pc:docMk/>
            <pc:sldMk cId="0" sldId="274"/>
            <ac:grpSpMk id="3" creationId="{178161C7-A540-4EE6-9EAE-1C5CAEA86415}"/>
          </ac:grpSpMkLst>
        </pc:grpChg>
        <pc:grpChg chg="add del mod">
          <ac:chgData name="Stanley Lewis" userId="73e2e121f7ce4bca" providerId="LiveId" clId="{76052857-A3DC-4D1F-AEB7-6451740D6CCE}" dt="2019-07-26T03:57:40.912" v="397" actId="165"/>
          <ac:grpSpMkLst>
            <pc:docMk/>
            <pc:sldMk cId="0" sldId="274"/>
            <ac:grpSpMk id="13" creationId="{58634284-3554-43CF-8D94-01596D8EEE24}"/>
          </ac:grpSpMkLst>
        </pc:grpChg>
        <pc:grpChg chg="add mod">
          <ac:chgData name="Stanley Lewis" userId="73e2e121f7ce4bca" providerId="LiveId" clId="{76052857-A3DC-4D1F-AEB7-6451740D6CCE}" dt="2019-07-26T04:17:46.101" v="552" actId="1076"/>
          <ac:grpSpMkLst>
            <pc:docMk/>
            <pc:sldMk cId="0" sldId="274"/>
            <ac:grpSpMk id="20" creationId="{44FDDBB9-A039-4C0A-860A-0A5FC60DA254}"/>
          </ac:grpSpMkLst>
        </pc:grpChg>
        <pc:grpChg chg="add mod ord">
          <ac:chgData name="Stanley Lewis" userId="73e2e121f7ce4bca" providerId="LiveId" clId="{76052857-A3DC-4D1F-AEB7-6451740D6CCE}" dt="2019-07-26T04:17:46.101" v="552" actId="1076"/>
          <ac:grpSpMkLst>
            <pc:docMk/>
            <pc:sldMk cId="0" sldId="274"/>
            <ac:grpSpMk id="21" creationId="{FF180024-F715-47F8-BAD2-305AA928512F}"/>
          </ac:grpSpMkLst>
        </pc:grpChg>
        <pc:grpChg chg="del">
          <ac:chgData name="Stanley Lewis" userId="73e2e121f7ce4bca" providerId="LiveId" clId="{76052857-A3DC-4D1F-AEB7-6451740D6CCE}" dt="2019-07-26T03:22:45.504" v="0" actId="478"/>
          <ac:grpSpMkLst>
            <pc:docMk/>
            <pc:sldMk cId="0" sldId="274"/>
            <ac:grpSpMk id="94" creationId="{27790BD9-BEEA-418B-B1A2-AF823F41474A}"/>
          </ac:grpSpMkLst>
        </pc:grpChg>
        <pc:grpChg chg="del">
          <ac:chgData name="Stanley Lewis" userId="73e2e121f7ce4bca" providerId="LiveId" clId="{76052857-A3DC-4D1F-AEB7-6451740D6CCE}" dt="2019-07-26T03:22:45.504" v="0" actId="478"/>
          <ac:grpSpMkLst>
            <pc:docMk/>
            <pc:sldMk cId="0" sldId="274"/>
            <ac:grpSpMk id="99" creationId="{1088E2CB-38C0-42E2-9CA7-82AB912EBC97}"/>
          </ac:grpSpMkLst>
        </pc:grpChg>
        <pc:grpChg chg="del">
          <ac:chgData name="Stanley Lewis" userId="73e2e121f7ce4bca" providerId="LiveId" clId="{76052857-A3DC-4D1F-AEB7-6451740D6CCE}" dt="2019-07-26T03:22:45.504" v="0" actId="478"/>
          <ac:grpSpMkLst>
            <pc:docMk/>
            <pc:sldMk cId="0" sldId="274"/>
            <ac:grpSpMk id="103" creationId="{72EA427E-9FCD-48D2-9CC5-B08471D0A8B5}"/>
          </ac:grpSpMkLst>
        </pc:grpChg>
        <pc:grpChg chg="del">
          <ac:chgData name="Stanley Lewis" userId="73e2e121f7ce4bca" providerId="LiveId" clId="{76052857-A3DC-4D1F-AEB7-6451740D6CCE}" dt="2019-07-26T03:22:45.504" v="0" actId="478"/>
          <ac:grpSpMkLst>
            <pc:docMk/>
            <pc:sldMk cId="0" sldId="274"/>
            <ac:grpSpMk id="107" creationId="{50B46513-00B9-4BEB-8D78-DFC58D5E010E}"/>
          </ac:grpSpMkLst>
        </pc:grpChg>
        <pc:grpChg chg="del">
          <ac:chgData name="Stanley Lewis" userId="73e2e121f7ce4bca" providerId="LiveId" clId="{76052857-A3DC-4D1F-AEB7-6451740D6CCE}" dt="2019-07-26T03:22:45.504" v="0" actId="478"/>
          <ac:grpSpMkLst>
            <pc:docMk/>
            <pc:sldMk cId="0" sldId="274"/>
            <ac:grpSpMk id="121" creationId="{FA30A923-5ACD-49BB-A232-64641C44B1B6}"/>
          </ac:grpSpMkLst>
        </pc:grpChg>
        <pc:grpChg chg="del">
          <ac:chgData name="Stanley Lewis" userId="73e2e121f7ce4bca" providerId="LiveId" clId="{76052857-A3DC-4D1F-AEB7-6451740D6CCE}" dt="2019-07-26T03:22:45.504" v="0" actId="478"/>
          <ac:grpSpMkLst>
            <pc:docMk/>
            <pc:sldMk cId="0" sldId="274"/>
            <ac:grpSpMk id="131" creationId="{93B55ABA-C5B9-4765-BC5F-79DE62D8D2B0}"/>
          </ac:grpSpMkLst>
        </pc:grpChg>
        <pc:grpChg chg="add del mod">
          <ac:chgData name="Stanley Lewis" userId="73e2e121f7ce4bca" providerId="LiveId" clId="{76052857-A3DC-4D1F-AEB7-6451740D6CCE}" dt="2019-07-26T04:33:53.422" v="1108" actId="478"/>
          <ac:grpSpMkLst>
            <pc:docMk/>
            <pc:sldMk cId="0" sldId="274"/>
            <ac:grpSpMk id="136" creationId="{3924C1AC-926B-4BD2-BB8B-1543FE8E9878}"/>
          </ac:grpSpMkLst>
        </pc:grpChg>
        <pc:grpChg chg="del">
          <ac:chgData name="Stanley Lewis" userId="73e2e121f7ce4bca" providerId="LiveId" clId="{76052857-A3DC-4D1F-AEB7-6451740D6CCE}" dt="2019-07-26T03:22:45.504" v="0" actId="478"/>
          <ac:grpSpMkLst>
            <pc:docMk/>
            <pc:sldMk cId="0" sldId="274"/>
            <ac:grpSpMk id="137" creationId="{EBF2C90A-4BF2-4DB0-A873-F95967F48BF5}"/>
          </ac:grpSpMkLst>
        </pc:grpChg>
        <pc:grpChg chg="mod">
          <ac:chgData name="Stanley Lewis" userId="73e2e121f7ce4bca" providerId="LiveId" clId="{76052857-A3DC-4D1F-AEB7-6451740D6CCE}" dt="2019-07-26T04:33:47.566" v="1107" actId="1076"/>
          <ac:grpSpMkLst>
            <pc:docMk/>
            <pc:sldMk cId="0" sldId="274"/>
            <ac:grpSpMk id="138" creationId="{813CCE99-5E98-4C89-BEB0-4314EBE432DD}"/>
          </ac:grpSpMkLst>
        </pc:grpChg>
        <pc:grpChg chg="mod">
          <ac:chgData name="Stanley Lewis" userId="73e2e121f7ce4bca" providerId="LiveId" clId="{76052857-A3DC-4D1F-AEB7-6451740D6CCE}" dt="2019-07-26T04:33:47.566" v="1107" actId="1076"/>
          <ac:grpSpMkLst>
            <pc:docMk/>
            <pc:sldMk cId="0" sldId="274"/>
            <ac:grpSpMk id="139" creationId="{4DD0F9AA-4EE3-4346-B08B-0EA5CF0CC825}"/>
          </ac:grpSpMkLst>
        </pc:grpChg>
        <pc:grpChg chg="mod">
          <ac:chgData name="Stanley Lewis" userId="73e2e121f7ce4bca" providerId="LiveId" clId="{76052857-A3DC-4D1F-AEB7-6451740D6CCE}" dt="2019-07-26T04:33:47.566" v="1107" actId="1076"/>
          <ac:grpSpMkLst>
            <pc:docMk/>
            <pc:sldMk cId="0" sldId="274"/>
            <ac:grpSpMk id="140" creationId="{FD60A8C6-1A1F-48D1-9839-17E56E879EF6}"/>
          </ac:grpSpMkLst>
        </pc:grpChg>
        <pc:grpChg chg="mod">
          <ac:chgData name="Stanley Lewis" userId="73e2e121f7ce4bca" providerId="LiveId" clId="{76052857-A3DC-4D1F-AEB7-6451740D6CCE}" dt="2019-07-26T04:33:47.566" v="1107" actId="1076"/>
          <ac:grpSpMkLst>
            <pc:docMk/>
            <pc:sldMk cId="0" sldId="274"/>
            <ac:grpSpMk id="141" creationId="{03A9D8CF-8374-4D83-A4E8-A07384A730E3}"/>
          </ac:grpSpMkLst>
        </pc:grpChg>
        <pc:grpChg chg="add mod ord">
          <ac:chgData name="Stanley Lewis" userId="73e2e121f7ce4bca" providerId="LiveId" clId="{76052857-A3DC-4D1F-AEB7-6451740D6CCE}" dt="2019-07-26T04:17:46.101" v="552" actId="1076"/>
          <ac:grpSpMkLst>
            <pc:docMk/>
            <pc:sldMk cId="0" sldId="274"/>
            <ac:grpSpMk id="143" creationId="{FE3F846D-9C2A-4E98-9BDB-ED1C371232D1}"/>
          </ac:grpSpMkLst>
        </pc:grpChg>
        <pc:grpChg chg="mod">
          <ac:chgData name="Stanley Lewis" userId="73e2e121f7ce4bca" providerId="LiveId" clId="{76052857-A3DC-4D1F-AEB7-6451740D6CCE}" dt="2019-07-26T04:17:46.101" v="552" actId="1076"/>
          <ac:grpSpMkLst>
            <pc:docMk/>
            <pc:sldMk cId="0" sldId="274"/>
            <ac:grpSpMk id="145" creationId="{203FF5A4-E47C-472A-8794-E1075EE386E5}"/>
          </ac:grpSpMkLst>
        </pc:grpChg>
        <pc:grpChg chg="mod">
          <ac:chgData name="Stanley Lewis" userId="73e2e121f7ce4bca" providerId="LiveId" clId="{76052857-A3DC-4D1F-AEB7-6451740D6CCE}" dt="2019-07-26T04:33:47.566" v="1107" actId="1076"/>
          <ac:grpSpMkLst>
            <pc:docMk/>
            <pc:sldMk cId="0" sldId="274"/>
            <ac:grpSpMk id="151" creationId="{A31602E3-CA5D-4AA1-96CA-148A6440A411}"/>
          </ac:grpSpMkLst>
        </pc:grpChg>
        <pc:grpChg chg="mod">
          <ac:chgData name="Stanley Lewis" userId="73e2e121f7ce4bca" providerId="LiveId" clId="{76052857-A3DC-4D1F-AEB7-6451740D6CCE}" dt="2019-07-26T04:33:47.566" v="1107" actId="1076"/>
          <ac:grpSpMkLst>
            <pc:docMk/>
            <pc:sldMk cId="0" sldId="274"/>
            <ac:grpSpMk id="153" creationId="{4E981825-C6C1-4B54-97CD-5B5E638DE1BB}"/>
          </ac:grpSpMkLst>
        </pc:grpChg>
        <pc:grpChg chg="del">
          <ac:chgData name="Stanley Lewis" userId="73e2e121f7ce4bca" providerId="LiveId" clId="{76052857-A3DC-4D1F-AEB7-6451740D6CCE}" dt="2019-07-26T03:22:45.504" v="0" actId="478"/>
          <ac:grpSpMkLst>
            <pc:docMk/>
            <pc:sldMk cId="0" sldId="274"/>
            <ac:grpSpMk id="156" creationId="{89631BCC-1521-4006-A23C-61BA39FD6070}"/>
          </ac:grpSpMkLst>
        </pc:grpChg>
        <pc:grpChg chg="del">
          <ac:chgData name="Stanley Lewis" userId="73e2e121f7ce4bca" providerId="LiveId" clId="{76052857-A3DC-4D1F-AEB7-6451740D6CCE}" dt="2019-07-26T03:22:45.504" v="0" actId="478"/>
          <ac:grpSpMkLst>
            <pc:docMk/>
            <pc:sldMk cId="0" sldId="274"/>
            <ac:grpSpMk id="160" creationId="{9611A534-015E-4201-ABA0-78D6D38955A7}"/>
          </ac:grpSpMkLst>
        </pc:grpChg>
        <pc:grpChg chg="del">
          <ac:chgData name="Stanley Lewis" userId="73e2e121f7ce4bca" providerId="LiveId" clId="{76052857-A3DC-4D1F-AEB7-6451740D6CCE}" dt="2019-07-26T03:22:45.504" v="0" actId="478"/>
          <ac:grpSpMkLst>
            <pc:docMk/>
            <pc:sldMk cId="0" sldId="274"/>
            <ac:grpSpMk id="165" creationId="{25146144-9949-4D9F-8A72-9B05037883D1}"/>
          </ac:grpSpMkLst>
        </pc:grpChg>
        <pc:grpChg chg="del">
          <ac:chgData name="Stanley Lewis" userId="73e2e121f7ce4bca" providerId="LiveId" clId="{76052857-A3DC-4D1F-AEB7-6451740D6CCE}" dt="2019-07-26T03:22:45.504" v="0" actId="478"/>
          <ac:grpSpMkLst>
            <pc:docMk/>
            <pc:sldMk cId="0" sldId="274"/>
            <ac:grpSpMk id="171" creationId="{176051A8-1624-4380-8DCC-DCE4FC159E43}"/>
          </ac:grpSpMkLst>
        </pc:grpChg>
        <pc:grpChg chg="del">
          <ac:chgData name="Stanley Lewis" userId="73e2e121f7ce4bca" providerId="LiveId" clId="{76052857-A3DC-4D1F-AEB7-6451740D6CCE}" dt="2019-07-26T03:22:45.504" v="0" actId="478"/>
          <ac:grpSpMkLst>
            <pc:docMk/>
            <pc:sldMk cId="0" sldId="274"/>
            <ac:grpSpMk id="175" creationId="{79E4790B-9D76-4406-A346-36758CC95AAA}"/>
          </ac:grpSpMkLst>
        </pc:grpChg>
        <pc:grpChg chg="del">
          <ac:chgData name="Stanley Lewis" userId="73e2e121f7ce4bca" providerId="LiveId" clId="{76052857-A3DC-4D1F-AEB7-6451740D6CCE}" dt="2019-07-26T03:22:45.504" v="0" actId="478"/>
          <ac:grpSpMkLst>
            <pc:docMk/>
            <pc:sldMk cId="0" sldId="274"/>
            <ac:grpSpMk id="178" creationId="{84FA9450-BAB7-4533-817B-E5C759EA8725}"/>
          </ac:grpSpMkLst>
        </pc:grpChg>
        <pc:grpChg chg="del">
          <ac:chgData name="Stanley Lewis" userId="73e2e121f7ce4bca" providerId="LiveId" clId="{76052857-A3DC-4D1F-AEB7-6451740D6CCE}" dt="2019-07-26T03:22:45.504" v="0" actId="478"/>
          <ac:grpSpMkLst>
            <pc:docMk/>
            <pc:sldMk cId="0" sldId="274"/>
            <ac:grpSpMk id="181" creationId="{E6B74595-3CBF-48D5-A7E6-0C78137A4D84}"/>
          </ac:grpSpMkLst>
        </pc:grpChg>
        <pc:grpChg chg="del">
          <ac:chgData name="Stanley Lewis" userId="73e2e121f7ce4bca" providerId="LiveId" clId="{76052857-A3DC-4D1F-AEB7-6451740D6CCE}" dt="2019-07-26T03:22:45.504" v="0" actId="478"/>
          <ac:grpSpMkLst>
            <pc:docMk/>
            <pc:sldMk cId="0" sldId="274"/>
            <ac:grpSpMk id="184" creationId="{359A6503-66E1-4262-B52C-1AA3783DEF63}"/>
          </ac:grpSpMkLst>
        </pc:grpChg>
        <pc:grpChg chg="del">
          <ac:chgData name="Stanley Lewis" userId="73e2e121f7ce4bca" providerId="LiveId" clId="{76052857-A3DC-4D1F-AEB7-6451740D6CCE}" dt="2019-07-26T03:22:45.504" v="0" actId="478"/>
          <ac:grpSpMkLst>
            <pc:docMk/>
            <pc:sldMk cId="0" sldId="274"/>
            <ac:grpSpMk id="189" creationId="{ED1E0927-4A50-4C5B-8215-3FF70B6CECF6}"/>
          </ac:grpSpMkLst>
        </pc:grpChg>
        <pc:grpChg chg="add del mod">
          <ac:chgData name="Stanley Lewis" userId="73e2e121f7ce4bca" providerId="LiveId" clId="{76052857-A3DC-4D1F-AEB7-6451740D6CCE}" dt="2019-07-26T04:27:46.743" v="969" actId="165"/>
          <ac:grpSpMkLst>
            <pc:docMk/>
            <pc:sldMk cId="0" sldId="274"/>
            <ac:grpSpMk id="217" creationId="{D4AD7EC4-50E0-4ADC-97A6-CBD7D181EAD5}"/>
          </ac:grpSpMkLst>
        </pc:grpChg>
        <pc:grpChg chg="mod topLvl">
          <ac:chgData name="Stanley Lewis" userId="73e2e121f7ce4bca" providerId="LiveId" clId="{76052857-A3DC-4D1F-AEB7-6451740D6CCE}" dt="2019-07-26T04:27:46.743" v="969" actId="165"/>
          <ac:grpSpMkLst>
            <pc:docMk/>
            <pc:sldMk cId="0" sldId="274"/>
            <ac:grpSpMk id="218" creationId="{2CAFB784-D183-4AF4-B83C-686EAE7D74F3}"/>
          </ac:grpSpMkLst>
        </pc:grpChg>
        <pc:grpChg chg="add del mod topLvl">
          <ac:chgData name="Stanley Lewis" userId="73e2e121f7ce4bca" providerId="LiveId" clId="{76052857-A3DC-4D1F-AEB7-6451740D6CCE}" dt="2019-07-26T04:27:46.743" v="969" actId="165"/>
          <ac:grpSpMkLst>
            <pc:docMk/>
            <pc:sldMk cId="0" sldId="274"/>
            <ac:grpSpMk id="221" creationId="{3DEAA753-BBDC-4B0A-A4D1-A2C89CAE16DC}"/>
          </ac:grpSpMkLst>
        </pc:grpChg>
        <pc:grpChg chg="add del mod ord topLvl">
          <ac:chgData name="Stanley Lewis" userId="73e2e121f7ce4bca" providerId="LiveId" clId="{76052857-A3DC-4D1F-AEB7-6451740D6CCE}" dt="2019-07-26T03:57:46.792" v="398" actId="478"/>
          <ac:grpSpMkLst>
            <pc:docMk/>
            <pc:sldMk cId="0" sldId="274"/>
            <ac:grpSpMk id="232" creationId="{FF7C10AD-087F-434B-824B-95DB5D7D715D}"/>
          </ac:grpSpMkLst>
        </pc:grpChg>
        <pc:grpChg chg="add del mod">
          <ac:chgData name="Stanley Lewis" userId="73e2e121f7ce4bca" providerId="LiveId" clId="{76052857-A3DC-4D1F-AEB7-6451740D6CCE}" dt="2019-07-26T03:51:44.735" v="311" actId="478"/>
          <ac:grpSpMkLst>
            <pc:docMk/>
            <pc:sldMk cId="0" sldId="274"/>
            <ac:grpSpMk id="242" creationId="{67D7C412-2E0E-44DA-B66D-FE506B082865}"/>
          </ac:grpSpMkLst>
        </pc:grpChg>
        <pc:grpChg chg="add del mod">
          <ac:chgData name="Stanley Lewis" userId="73e2e121f7ce4bca" providerId="LiveId" clId="{76052857-A3DC-4D1F-AEB7-6451740D6CCE}" dt="2019-07-26T03:55:50.497" v="339" actId="478"/>
          <ac:grpSpMkLst>
            <pc:docMk/>
            <pc:sldMk cId="0" sldId="274"/>
            <ac:grpSpMk id="251" creationId="{70C6B30E-4332-400C-B5F8-1397ACB90B31}"/>
          </ac:grpSpMkLst>
        </pc:grpChg>
        <pc:grpChg chg="add del mod">
          <ac:chgData name="Stanley Lewis" userId="73e2e121f7ce4bca" providerId="LiveId" clId="{76052857-A3DC-4D1F-AEB7-6451740D6CCE}" dt="2019-07-26T03:56:04.861" v="344" actId="478"/>
          <ac:grpSpMkLst>
            <pc:docMk/>
            <pc:sldMk cId="0" sldId="274"/>
            <ac:grpSpMk id="259" creationId="{885885D2-E70D-4E7F-AB17-AB4EB08B520A}"/>
          </ac:grpSpMkLst>
        </pc:grpChg>
        <pc:grpChg chg="mod">
          <ac:chgData name="Stanley Lewis" userId="73e2e121f7ce4bca" providerId="LiveId" clId="{76052857-A3DC-4D1F-AEB7-6451740D6CCE}" dt="2019-07-26T03:51:46.736" v="312"/>
          <ac:grpSpMkLst>
            <pc:docMk/>
            <pc:sldMk cId="0" sldId="274"/>
            <ac:grpSpMk id="260" creationId="{A2BDE9DA-1714-4BD5-B97D-F0816615D346}"/>
          </ac:grpSpMkLst>
        </pc:grpChg>
        <pc:grpChg chg="mod">
          <ac:chgData name="Stanley Lewis" userId="73e2e121f7ce4bca" providerId="LiveId" clId="{76052857-A3DC-4D1F-AEB7-6451740D6CCE}" dt="2019-07-26T03:51:46.736" v="312"/>
          <ac:grpSpMkLst>
            <pc:docMk/>
            <pc:sldMk cId="0" sldId="274"/>
            <ac:grpSpMk id="264" creationId="{8449997C-9EBE-42D2-AAAF-C31D1B977FED}"/>
          </ac:grpSpMkLst>
        </pc:grpChg>
        <pc:grpChg chg="add mod">
          <ac:chgData name="Stanley Lewis" userId="73e2e121f7ce4bca" providerId="LiveId" clId="{76052857-A3DC-4D1F-AEB7-6451740D6CCE}" dt="2019-07-26T04:17:46.101" v="552" actId="1076"/>
          <ac:grpSpMkLst>
            <pc:docMk/>
            <pc:sldMk cId="0" sldId="274"/>
            <ac:grpSpMk id="267" creationId="{C037DBE9-03A5-4BCC-A6E1-22679D65422F}"/>
          </ac:grpSpMkLst>
        </pc:grpChg>
        <pc:grpChg chg="add del mod">
          <ac:chgData name="Stanley Lewis" userId="73e2e121f7ce4bca" providerId="LiveId" clId="{76052857-A3DC-4D1F-AEB7-6451740D6CCE}" dt="2019-07-26T04:02:22.724" v="444" actId="478"/>
          <ac:grpSpMkLst>
            <pc:docMk/>
            <pc:sldMk cId="0" sldId="274"/>
            <ac:grpSpMk id="275" creationId="{95B190CA-C2E4-465E-AFC8-FC6F140FB8C9}"/>
          </ac:grpSpMkLst>
        </pc:grpChg>
        <pc:grpChg chg="add mod">
          <ac:chgData name="Stanley Lewis" userId="73e2e121f7ce4bca" providerId="LiveId" clId="{76052857-A3DC-4D1F-AEB7-6451740D6CCE}" dt="2019-07-26T04:17:46.101" v="552" actId="1076"/>
          <ac:grpSpMkLst>
            <pc:docMk/>
            <pc:sldMk cId="0" sldId="274"/>
            <ac:grpSpMk id="283" creationId="{C6563F85-D299-4465-9E5D-163CF17CB6D1}"/>
          </ac:grpSpMkLst>
        </pc:grpChg>
        <pc:grpChg chg="add del mod">
          <ac:chgData name="Stanley Lewis" userId="73e2e121f7ce4bca" providerId="LiveId" clId="{76052857-A3DC-4D1F-AEB7-6451740D6CCE}" dt="2019-07-26T04:02:25.651" v="445" actId="478"/>
          <ac:grpSpMkLst>
            <pc:docMk/>
            <pc:sldMk cId="0" sldId="274"/>
            <ac:grpSpMk id="291" creationId="{73C8A594-3AFC-45F4-9275-1BC082C44A7E}"/>
          </ac:grpSpMkLst>
        </pc:grpChg>
        <pc:grpChg chg="add del mod">
          <ac:chgData name="Stanley Lewis" userId="73e2e121f7ce4bca" providerId="LiveId" clId="{76052857-A3DC-4D1F-AEB7-6451740D6CCE}" dt="2019-07-26T03:55:38.158" v="338"/>
          <ac:grpSpMkLst>
            <pc:docMk/>
            <pc:sldMk cId="0" sldId="274"/>
            <ac:grpSpMk id="299" creationId="{50995FAD-422F-4D55-B7C3-63ECE551C8CB}"/>
          </ac:grpSpMkLst>
        </pc:grpChg>
        <pc:grpChg chg="add mod">
          <ac:chgData name="Stanley Lewis" userId="73e2e121f7ce4bca" providerId="LiveId" clId="{76052857-A3DC-4D1F-AEB7-6451740D6CCE}" dt="2019-07-26T04:17:46.101" v="552" actId="1076"/>
          <ac:grpSpMkLst>
            <pc:docMk/>
            <pc:sldMk cId="0" sldId="274"/>
            <ac:grpSpMk id="306" creationId="{180FE620-8461-4196-AD6E-6D584722612D}"/>
          </ac:grpSpMkLst>
        </pc:grpChg>
        <pc:grpChg chg="mod">
          <ac:chgData name="Stanley Lewis" userId="73e2e121f7ce4bca" providerId="LiveId" clId="{76052857-A3DC-4D1F-AEB7-6451740D6CCE}" dt="2019-07-26T04:17:46.101" v="552" actId="1076"/>
          <ac:grpSpMkLst>
            <pc:docMk/>
            <pc:sldMk cId="0" sldId="274"/>
            <ac:grpSpMk id="307" creationId="{AF551E47-7533-4090-819F-5785E8D1F547}"/>
          </ac:grpSpMkLst>
        </pc:grpChg>
        <pc:grpChg chg="mod">
          <ac:chgData name="Stanley Lewis" userId="73e2e121f7ce4bca" providerId="LiveId" clId="{76052857-A3DC-4D1F-AEB7-6451740D6CCE}" dt="2019-07-26T04:17:46.101" v="552" actId="1076"/>
          <ac:grpSpMkLst>
            <pc:docMk/>
            <pc:sldMk cId="0" sldId="274"/>
            <ac:grpSpMk id="308" creationId="{A0EE5642-C1DF-4A39-B2A6-CC79C86E63C2}"/>
          </ac:grpSpMkLst>
        </pc:grpChg>
        <pc:grpChg chg="add mod">
          <ac:chgData name="Stanley Lewis" userId="73e2e121f7ce4bca" providerId="LiveId" clId="{76052857-A3DC-4D1F-AEB7-6451740D6CCE}" dt="2019-07-26T04:17:46.101" v="552" actId="1076"/>
          <ac:grpSpMkLst>
            <pc:docMk/>
            <pc:sldMk cId="0" sldId="274"/>
            <ac:grpSpMk id="314" creationId="{9639241B-CE35-4120-95C4-8E177EBEB285}"/>
          </ac:grpSpMkLst>
        </pc:grpChg>
        <pc:grpChg chg="mod">
          <ac:chgData name="Stanley Lewis" userId="73e2e121f7ce4bca" providerId="LiveId" clId="{76052857-A3DC-4D1F-AEB7-6451740D6CCE}" dt="2019-07-26T04:17:46.101" v="552" actId="1076"/>
          <ac:grpSpMkLst>
            <pc:docMk/>
            <pc:sldMk cId="0" sldId="274"/>
            <ac:grpSpMk id="315" creationId="{EFA2BF5B-5A94-47E6-B748-0D4E0E918EFF}"/>
          </ac:grpSpMkLst>
        </pc:grpChg>
        <pc:grpChg chg="mod">
          <ac:chgData name="Stanley Lewis" userId="73e2e121f7ce4bca" providerId="LiveId" clId="{76052857-A3DC-4D1F-AEB7-6451740D6CCE}" dt="2019-07-26T04:17:46.101" v="552" actId="1076"/>
          <ac:grpSpMkLst>
            <pc:docMk/>
            <pc:sldMk cId="0" sldId="274"/>
            <ac:grpSpMk id="316" creationId="{A6BD262B-227E-4CDA-8714-87F210A01A86}"/>
          </ac:grpSpMkLst>
        </pc:grpChg>
        <pc:grpChg chg="add mod ord">
          <ac:chgData name="Stanley Lewis" userId="73e2e121f7ce4bca" providerId="LiveId" clId="{76052857-A3DC-4D1F-AEB7-6451740D6CCE}" dt="2019-07-26T04:17:46.101" v="552" actId="1076"/>
          <ac:grpSpMkLst>
            <pc:docMk/>
            <pc:sldMk cId="0" sldId="274"/>
            <ac:grpSpMk id="322" creationId="{FA20F9BA-8F5A-415A-A5AB-33C2BE34D293}"/>
          </ac:grpSpMkLst>
        </pc:grpChg>
        <pc:grpChg chg="mod">
          <ac:chgData name="Stanley Lewis" userId="73e2e121f7ce4bca" providerId="LiveId" clId="{76052857-A3DC-4D1F-AEB7-6451740D6CCE}" dt="2019-07-26T04:17:46.101" v="552" actId="1076"/>
          <ac:grpSpMkLst>
            <pc:docMk/>
            <pc:sldMk cId="0" sldId="274"/>
            <ac:grpSpMk id="325" creationId="{1DD14149-3417-4225-B83A-2FEACA790A8E}"/>
          </ac:grpSpMkLst>
        </pc:grpChg>
        <pc:grpChg chg="add mod ord">
          <ac:chgData name="Stanley Lewis" userId="73e2e121f7ce4bca" providerId="LiveId" clId="{76052857-A3DC-4D1F-AEB7-6451740D6CCE}" dt="2019-07-26T04:24:51.873" v="789" actId="1076"/>
          <ac:grpSpMkLst>
            <pc:docMk/>
            <pc:sldMk cId="0" sldId="274"/>
            <ac:grpSpMk id="330" creationId="{2DB60389-1620-453B-8F99-B2040B5013D4}"/>
          </ac:grpSpMkLst>
        </pc:grpChg>
        <pc:grpChg chg="mod">
          <ac:chgData name="Stanley Lewis" userId="73e2e121f7ce4bca" providerId="LiveId" clId="{76052857-A3DC-4D1F-AEB7-6451740D6CCE}" dt="2019-07-26T04:17:46.101" v="552" actId="1076"/>
          <ac:grpSpMkLst>
            <pc:docMk/>
            <pc:sldMk cId="0" sldId="274"/>
            <ac:grpSpMk id="333" creationId="{B9BB4A39-3BB9-4352-AAFA-0D1F25CE0084}"/>
          </ac:grpSpMkLst>
        </pc:grpChg>
        <pc:grpChg chg="add del mod">
          <ac:chgData name="Stanley Lewis" userId="73e2e121f7ce4bca" providerId="LiveId" clId="{76052857-A3DC-4D1F-AEB7-6451740D6CCE}" dt="2019-07-26T04:03:02.783" v="455"/>
          <ac:grpSpMkLst>
            <pc:docMk/>
            <pc:sldMk cId="0" sldId="274"/>
            <ac:grpSpMk id="338" creationId="{1D45623F-472A-4909-89A0-C720E63D572F}"/>
          </ac:grpSpMkLst>
        </pc:grpChg>
        <pc:grpChg chg="mod">
          <ac:chgData name="Stanley Lewis" userId="73e2e121f7ce4bca" providerId="LiveId" clId="{76052857-A3DC-4D1F-AEB7-6451740D6CCE}" dt="2019-07-26T04:03:02.221" v="454" actId="1076"/>
          <ac:grpSpMkLst>
            <pc:docMk/>
            <pc:sldMk cId="0" sldId="274"/>
            <ac:grpSpMk id="339" creationId="{0F075544-7FEA-4DB7-9E05-7ECFCD42534E}"/>
          </ac:grpSpMkLst>
        </pc:grpChg>
        <pc:grpChg chg="mod">
          <ac:chgData name="Stanley Lewis" userId="73e2e121f7ce4bca" providerId="LiveId" clId="{76052857-A3DC-4D1F-AEB7-6451740D6CCE}" dt="2019-07-26T04:03:02.221" v="454" actId="1076"/>
          <ac:grpSpMkLst>
            <pc:docMk/>
            <pc:sldMk cId="0" sldId="274"/>
            <ac:grpSpMk id="340" creationId="{7967B2A5-9ACD-456E-9796-1DCE282FABB2}"/>
          </ac:grpSpMkLst>
        </pc:grpChg>
        <pc:grpChg chg="mod">
          <ac:chgData name="Stanley Lewis" userId="73e2e121f7ce4bca" providerId="LiveId" clId="{76052857-A3DC-4D1F-AEB7-6451740D6CCE}" dt="2019-07-26T04:03:02.221" v="454" actId="1076"/>
          <ac:grpSpMkLst>
            <pc:docMk/>
            <pc:sldMk cId="0" sldId="274"/>
            <ac:grpSpMk id="341" creationId="{5C6A6724-AE85-468F-BB20-78E4CF97EEFE}"/>
          </ac:grpSpMkLst>
        </pc:grpChg>
        <pc:grpChg chg="add mod ord">
          <ac:chgData name="Stanley Lewis" userId="73e2e121f7ce4bca" providerId="LiveId" clId="{76052857-A3DC-4D1F-AEB7-6451740D6CCE}" dt="2019-07-26T04:17:46.101" v="552" actId="1076"/>
          <ac:grpSpMkLst>
            <pc:docMk/>
            <pc:sldMk cId="0" sldId="274"/>
            <ac:grpSpMk id="349" creationId="{BD43BCB8-FC44-461D-917F-E4924DA4E740}"/>
          </ac:grpSpMkLst>
        </pc:grpChg>
        <pc:grpChg chg="mod">
          <ac:chgData name="Stanley Lewis" userId="73e2e121f7ce4bca" providerId="LiveId" clId="{76052857-A3DC-4D1F-AEB7-6451740D6CCE}" dt="2019-07-26T04:17:46.101" v="552" actId="1076"/>
          <ac:grpSpMkLst>
            <pc:docMk/>
            <pc:sldMk cId="0" sldId="274"/>
            <ac:grpSpMk id="352" creationId="{16E9F965-945F-4DDF-9206-07102263B2AE}"/>
          </ac:grpSpMkLst>
        </pc:grpChg>
        <pc:grpChg chg="add mod ord">
          <ac:chgData name="Stanley Lewis" userId="73e2e121f7ce4bca" providerId="LiveId" clId="{76052857-A3DC-4D1F-AEB7-6451740D6CCE}" dt="2019-07-26T04:17:46.101" v="552" actId="1076"/>
          <ac:grpSpMkLst>
            <pc:docMk/>
            <pc:sldMk cId="0" sldId="274"/>
            <ac:grpSpMk id="355" creationId="{40ED2C43-7C53-4839-91EE-5889F2BF5FD4}"/>
          </ac:grpSpMkLst>
        </pc:grpChg>
        <pc:grpChg chg="add mod ord">
          <ac:chgData name="Stanley Lewis" userId="73e2e121f7ce4bca" providerId="LiveId" clId="{76052857-A3DC-4D1F-AEB7-6451740D6CCE}" dt="2019-07-26T04:17:46.101" v="552" actId="1076"/>
          <ac:grpSpMkLst>
            <pc:docMk/>
            <pc:sldMk cId="0" sldId="274"/>
            <ac:grpSpMk id="359" creationId="{E2E1C21B-63E7-4514-B93B-281A60EA4C80}"/>
          </ac:grpSpMkLst>
        </pc:grpChg>
        <pc:grpChg chg="add mod">
          <ac:chgData name="Stanley Lewis" userId="73e2e121f7ce4bca" providerId="LiveId" clId="{76052857-A3DC-4D1F-AEB7-6451740D6CCE}" dt="2019-07-26T04:17:46.101" v="552" actId="1076"/>
          <ac:grpSpMkLst>
            <pc:docMk/>
            <pc:sldMk cId="0" sldId="274"/>
            <ac:grpSpMk id="366" creationId="{4A6E8244-96EF-4091-BF4C-1E70A3E4ECCA}"/>
          </ac:grpSpMkLst>
        </pc:grpChg>
        <pc:grpChg chg="mod">
          <ac:chgData name="Stanley Lewis" userId="73e2e121f7ce4bca" providerId="LiveId" clId="{76052857-A3DC-4D1F-AEB7-6451740D6CCE}" dt="2019-07-26T04:17:46.101" v="552" actId="1076"/>
          <ac:grpSpMkLst>
            <pc:docMk/>
            <pc:sldMk cId="0" sldId="274"/>
            <ac:grpSpMk id="367" creationId="{8D7DAF8E-AC10-4D1C-9321-7339383B0A48}"/>
          </ac:grpSpMkLst>
        </pc:grpChg>
        <pc:grpChg chg="mod">
          <ac:chgData name="Stanley Lewis" userId="73e2e121f7ce4bca" providerId="LiveId" clId="{76052857-A3DC-4D1F-AEB7-6451740D6CCE}" dt="2019-07-26T04:17:46.101" v="552" actId="1076"/>
          <ac:grpSpMkLst>
            <pc:docMk/>
            <pc:sldMk cId="0" sldId="274"/>
            <ac:grpSpMk id="368" creationId="{06182359-67CC-4150-83FD-6EBB1CA9E894}"/>
          </ac:grpSpMkLst>
        </pc:grpChg>
        <pc:grpChg chg="mod">
          <ac:chgData name="Stanley Lewis" userId="73e2e121f7ce4bca" providerId="LiveId" clId="{76052857-A3DC-4D1F-AEB7-6451740D6CCE}" dt="2019-07-26T04:17:46.101" v="552" actId="1076"/>
          <ac:grpSpMkLst>
            <pc:docMk/>
            <pc:sldMk cId="0" sldId="274"/>
            <ac:grpSpMk id="369" creationId="{0C5AAFCA-1CE6-4DE0-8ECB-DA907E3E97EE}"/>
          </ac:grpSpMkLst>
        </pc:grpChg>
        <pc:grpChg chg="add del mod">
          <ac:chgData name="Stanley Lewis" userId="73e2e121f7ce4bca" providerId="LiveId" clId="{76052857-A3DC-4D1F-AEB7-6451740D6CCE}" dt="2019-07-26T04:12:50.822" v="483" actId="165"/>
          <ac:grpSpMkLst>
            <pc:docMk/>
            <pc:sldMk cId="0" sldId="274"/>
            <ac:grpSpMk id="377" creationId="{2AD92065-3851-4351-8B91-6C307195FA4F}"/>
          </ac:grpSpMkLst>
        </pc:grpChg>
        <pc:grpChg chg="add mod ord">
          <ac:chgData name="Stanley Lewis" userId="73e2e121f7ce4bca" providerId="LiveId" clId="{76052857-A3DC-4D1F-AEB7-6451740D6CCE}" dt="2019-07-26T04:17:46.101" v="552" actId="1076"/>
          <ac:grpSpMkLst>
            <pc:docMk/>
            <pc:sldMk cId="0" sldId="274"/>
            <ac:grpSpMk id="381" creationId="{59D26225-0BE7-48B4-9082-210B89838D79}"/>
          </ac:grpSpMkLst>
        </pc:grpChg>
        <pc:grpChg chg="add mod">
          <ac:chgData name="Stanley Lewis" userId="73e2e121f7ce4bca" providerId="LiveId" clId="{76052857-A3DC-4D1F-AEB7-6451740D6CCE}" dt="2019-07-26T04:27:53.355" v="972" actId="1076"/>
          <ac:grpSpMkLst>
            <pc:docMk/>
            <pc:sldMk cId="0" sldId="274"/>
            <ac:grpSpMk id="393" creationId="{21580C37-7DD9-4D77-AEA2-A47066702E3B}"/>
          </ac:grpSpMkLst>
        </pc:grpChg>
        <pc:graphicFrameChg chg="mod modGraphic">
          <ac:chgData name="Stanley Lewis" userId="73e2e121f7ce4bca" providerId="LiveId" clId="{76052857-A3DC-4D1F-AEB7-6451740D6CCE}" dt="2019-07-26T04:48:07.481" v="1114" actId="20577"/>
          <ac:graphicFrameMkLst>
            <pc:docMk/>
            <pc:sldMk cId="0" sldId="274"/>
            <ac:graphicFrameMk id="110" creationId="{00000000-0000-0000-0000-000000000000}"/>
          </ac:graphicFrameMkLst>
        </pc:graphicFrameChg>
        <pc:picChg chg="mod">
          <ac:chgData name="Stanley Lewis" userId="73e2e121f7ce4bca" providerId="LiveId" clId="{76052857-A3DC-4D1F-AEB7-6451740D6CCE}" dt="2019-07-26T03:54:07.957" v="325" actId="1076"/>
          <ac:picMkLst>
            <pc:docMk/>
            <pc:sldMk cId="0" sldId="274"/>
            <ac:picMk id="3113" creationId="{00000000-0000-0000-0000-000000000000}"/>
          </ac:picMkLst>
        </pc:picChg>
        <pc:cxnChg chg="add del mod">
          <ac:chgData name="Stanley Lewis" userId="73e2e121f7ce4bca" providerId="LiveId" clId="{76052857-A3DC-4D1F-AEB7-6451740D6CCE}" dt="2019-07-26T03:38:36.021" v="191" actId="478"/>
          <ac:cxnSpMkLst>
            <pc:docMk/>
            <pc:sldMk cId="0" sldId="274"/>
            <ac:cxnSpMk id="5" creationId="{822F1A47-076F-4D88-B91E-48306FAC83F6}"/>
          </ac:cxnSpMkLst>
        </pc:cxnChg>
        <pc:cxnChg chg="del">
          <ac:chgData name="Stanley Lewis" userId="73e2e121f7ce4bca" providerId="LiveId" clId="{76052857-A3DC-4D1F-AEB7-6451740D6CCE}" dt="2019-07-26T03:22:45.504" v="0" actId="478"/>
          <ac:cxnSpMkLst>
            <pc:docMk/>
            <pc:sldMk cId="0" sldId="274"/>
            <ac:cxnSpMk id="93" creationId="{4CA13B8B-FBEE-4DA3-A2C2-BFEE77F343D1}"/>
          </ac:cxnSpMkLst>
        </pc:cxnChg>
        <pc:cxnChg chg="del">
          <ac:chgData name="Stanley Lewis" userId="73e2e121f7ce4bca" providerId="LiveId" clId="{76052857-A3DC-4D1F-AEB7-6451740D6CCE}" dt="2019-07-26T03:22:45.504" v="0" actId="478"/>
          <ac:cxnSpMkLst>
            <pc:docMk/>
            <pc:sldMk cId="0" sldId="274"/>
            <ac:cxnSpMk id="98" creationId="{B022AECC-6754-452B-9826-962B405325A6}"/>
          </ac:cxnSpMkLst>
        </pc:cxnChg>
        <pc:cxnChg chg="del">
          <ac:chgData name="Stanley Lewis" userId="73e2e121f7ce4bca" providerId="LiveId" clId="{76052857-A3DC-4D1F-AEB7-6451740D6CCE}" dt="2019-07-26T03:22:45.504" v="0" actId="478"/>
          <ac:cxnSpMkLst>
            <pc:docMk/>
            <pc:sldMk cId="0" sldId="274"/>
            <ac:cxnSpMk id="135" creationId="{B731693E-57F4-475D-804A-020F165BEB8A}"/>
          </ac:cxnSpMkLst>
        </pc:cxnChg>
        <pc:cxnChg chg="del">
          <ac:chgData name="Stanley Lewis" userId="73e2e121f7ce4bca" providerId="LiveId" clId="{76052857-A3DC-4D1F-AEB7-6451740D6CCE}" dt="2019-07-26T03:22:45.504" v="0" actId="478"/>
          <ac:cxnSpMkLst>
            <pc:docMk/>
            <pc:sldMk cId="0" sldId="274"/>
            <ac:cxnSpMk id="154" creationId="{9EECBF10-222B-4ADA-BA36-7E6717419433}"/>
          </ac:cxnSpMkLst>
        </pc:cxnChg>
        <pc:cxnChg chg="del">
          <ac:chgData name="Stanley Lewis" userId="73e2e121f7ce4bca" providerId="LiveId" clId="{76052857-A3DC-4D1F-AEB7-6451740D6CCE}" dt="2019-07-26T03:22:45.504" v="0" actId="478"/>
          <ac:cxnSpMkLst>
            <pc:docMk/>
            <pc:sldMk cId="0" sldId="274"/>
            <ac:cxnSpMk id="159" creationId="{51ED4D8B-6D94-4D6C-A96D-88913AF4C883}"/>
          </ac:cxnSpMkLst>
        </pc:cxnChg>
        <pc:cxnChg chg="del">
          <ac:chgData name="Stanley Lewis" userId="73e2e121f7ce4bca" providerId="LiveId" clId="{76052857-A3DC-4D1F-AEB7-6451740D6CCE}" dt="2019-07-26T03:22:45.504" v="0" actId="478"/>
          <ac:cxnSpMkLst>
            <pc:docMk/>
            <pc:sldMk cId="0" sldId="274"/>
            <ac:cxnSpMk id="169" creationId="{04D30676-D9A3-41EB-AE2C-3D16CA412107}"/>
          </ac:cxnSpMkLst>
        </pc:cxnChg>
        <pc:cxnChg chg="del">
          <ac:chgData name="Stanley Lewis" userId="73e2e121f7ce4bca" providerId="LiveId" clId="{76052857-A3DC-4D1F-AEB7-6451740D6CCE}" dt="2019-07-26T03:22:45.504" v="0" actId="478"/>
          <ac:cxnSpMkLst>
            <pc:docMk/>
            <pc:sldMk cId="0" sldId="274"/>
            <ac:cxnSpMk id="170" creationId="{E7DB753B-40A9-4C8C-9304-C858FB1A8325}"/>
          </ac:cxnSpMkLst>
        </pc:cxnChg>
        <pc:cxnChg chg="del">
          <ac:chgData name="Stanley Lewis" userId="73e2e121f7ce4bca" providerId="LiveId" clId="{76052857-A3DC-4D1F-AEB7-6451740D6CCE}" dt="2019-07-26T03:22:45.504" v="0" actId="478"/>
          <ac:cxnSpMkLst>
            <pc:docMk/>
            <pc:sldMk cId="0" sldId="274"/>
            <ac:cxnSpMk id="188" creationId="{8C0264D6-1235-4CE6-9B44-00C2431614F8}"/>
          </ac:cxnSpMkLst>
        </pc:cxnChg>
        <pc:cxnChg chg="add mod">
          <ac:chgData name="Stanley Lewis" userId="73e2e121f7ce4bca" providerId="LiveId" clId="{76052857-A3DC-4D1F-AEB7-6451740D6CCE}" dt="2019-07-26T04:17:46.101" v="552" actId="1076"/>
          <ac:cxnSpMkLst>
            <pc:docMk/>
            <pc:sldMk cId="0" sldId="274"/>
            <ac:cxnSpMk id="213" creationId="{CB3E02FA-1210-4AE1-BA01-06267DBDFA34}"/>
          </ac:cxnSpMkLst>
        </pc:cxnChg>
        <pc:cxnChg chg="add del mod">
          <ac:chgData name="Stanley Lewis" userId="73e2e121f7ce4bca" providerId="LiveId" clId="{76052857-A3DC-4D1F-AEB7-6451740D6CCE}" dt="2019-07-26T03:38:36.021" v="191" actId="478"/>
          <ac:cxnSpMkLst>
            <pc:docMk/>
            <pc:sldMk cId="0" sldId="274"/>
            <ac:cxnSpMk id="214" creationId="{433FB5B3-6B4C-4A59-9D8C-26108A8A7953}"/>
          </ac:cxnSpMkLst>
        </pc:cxnChg>
        <pc:cxnChg chg="add del mod">
          <ac:chgData name="Stanley Lewis" userId="73e2e121f7ce4bca" providerId="LiveId" clId="{76052857-A3DC-4D1F-AEB7-6451740D6CCE}" dt="2019-07-26T03:38:34.762" v="190" actId="478"/>
          <ac:cxnSpMkLst>
            <pc:docMk/>
            <pc:sldMk cId="0" sldId="274"/>
            <ac:cxnSpMk id="215" creationId="{2190E869-A08B-4A87-9566-A256AABC86AE}"/>
          </ac:cxnSpMkLst>
        </pc:cxnChg>
        <pc:cxnChg chg="add mod">
          <ac:chgData name="Stanley Lewis" userId="73e2e121f7ce4bca" providerId="LiveId" clId="{76052857-A3DC-4D1F-AEB7-6451740D6CCE}" dt="2019-07-26T04:17:46.101" v="552" actId="1076"/>
          <ac:cxnSpMkLst>
            <pc:docMk/>
            <pc:sldMk cId="0" sldId="274"/>
            <ac:cxnSpMk id="238" creationId="{584C2BB6-0309-4BA0-B7D4-6D3876AEFC6D}"/>
          </ac:cxnSpMkLst>
        </pc:cxnChg>
        <pc:cxnChg chg="add mod">
          <ac:chgData name="Stanley Lewis" userId="73e2e121f7ce4bca" providerId="LiveId" clId="{76052857-A3DC-4D1F-AEB7-6451740D6CCE}" dt="2019-07-26T04:17:46.101" v="552" actId="1076"/>
          <ac:cxnSpMkLst>
            <pc:docMk/>
            <pc:sldMk cId="0" sldId="274"/>
            <ac:cxnSpMk id="239" creationId="{66134077-E533-4EA8-B0D1-B798E568000F}"/>
          </ac:cxnSpMkLst>
        </pc:cxnChg>
        <pc:cxnChg chg="add mod">
          <ac:chgData name="Stanley Lewis" userId="73e2e121f7ce4bca" providerId="LiveId" clId="{76052857-A3DC-4D1F-AEB7-6451740D6CCE}" dt="2019-07-26T04:17:46.101" v="552" actId="1076"/>
          <ac:cxnSpMkLst>
            <pc:docMk/>
            <pc:sldMk cId="0" sldId="274"/>
            <ac:cxnSpMk id="240" creationId="{6EDECB53-9EAD-4871-8B83-4EFECBDE4F1D}"/>
          </ac:cxnSpMkLst>
        </pc:cxnChg>
        <pc:cxnChg chg="add mod">
          <ac:chgData name="Stanley Lewis" userId="73e2e121f7ce4bca" providerId="LiveId" clId="{76052857-A3DC-4D1F-AEB7-6451740D6CCE}" dt="2019-07-26T04:17:46.101" v="552" actId="1076"/>
          <ac:cxnSpMkLst>
            <pc:docMk/>
            <pc:sldMk cId="0" sldId="274"/>
            <ac:cxnSpMk id="241" creationId="{2008AEEB-D848-4F94-91FC-CFB1B70ACFF7}"/>
          </ac:cxnSpMkLst>
        </pc:cxnChg>
        <pc:cxnChg chg="add mod">
          <ac:chgData name="Stanley Lewis" userId="73e2e121f7ce4bca" providerId="LiveId" clId="{76052857-A3DC-4D1F-AEB7-6451740D6CCE}" dt="2019-07-26T04:17:46.101" v="552" actId="1076"/>
          <ac:cxnSpMkLst>
            <pc:docMk/>
            <pc:sldMk cId="0" sldId="274"/>
            <ac:cxnSpMk id="385" creationId="{DB193329-38EF-4D3C-8DA5-13B817FED967}"/>
          </ac:cxnSpMkLst>
        </pc:cxnChg>
        <pc:cxnChg chg="add mod">
          <ac:chgData name="Stanley Lewis" userId="73e2e121f7ce4bca" providerId="LiveId" clId="{76052857-A3DC-4D1F-AEB7-6451740D6CCE}" dt="2019-07-26T04:17:46.101" v="552" actId="1076"/>
          <ac:cxnSpMkLst>
            <pc:docMk/>
            <pc:sldMk cId="0" sldId="274"/>
            <ac:cxnSpMk id="386" creationId="{06C19C5D-E305-44CD-A3CB-A6A9F8A57A52}"/>
          </ac:cxnSpMkLst>
        </pc:cxnChg>
        <pc:cxnChg chg="add mod">
          <ac:chgData name="Stanley Lewis" userId="73e2e121f7ce4bca" providerId="LiveId" clId="{76052857-A3DC-4D1F-AEB7-6451740D6CCE}" dt="2019-07-26T04:17:46.101" v="552" actId="1076"/>
          <ac:cxnSpMkLst>
            <pc:docMk/>
            <pc:sldMk cId="0" sldId="274"/>
            <ac:cxnSpMk id="387" creationId="{F80ABEFF-414D-4B8B-9E05-26B37858148D}"/>
          </ac:cxnSpMkLst>
        </pc:cxnChg>
        <pc:cxnChg chg="add mod">
          <ac:chgData name="Stanley Lewis" userId="73e2e121f7ce4bca" providerId="LiveId" clId="{76052857-A3DC-4D1F-AEB7-6451740D6CCE}" dt="2019-07-26T04:17:46.101" v="552" actId="1076"/>
          <ac:cxnSpMkLst>
            <pc:docMk/>
            <pc:sldMk cId="0" sldId="274"/>
            <ac:cxnSpMk id="388" creationId="{5C8382AB-25F2-4AAA-95DB-0D020CDB9BC9}"/>
          </ac:cxnSpMkLst>
        </pc:cxnChg>
      </pc:sldChg>
      <pc:sldChg chg="addSp delSp modSp">
        <pc:chgData name="Stanley Lewis" userId="73e2e121f7ce4bca" providerId="LiveId" clId="{76052857-A3DC-4D1F-AEB7-6451740D6CCE}" dt="2019-07-26T04:23:08.366" v="768" actId="165"/>
        <pc:sldMkLst>
          <pc:docMk/>
          <pc:sldMk cId="0" sldId="276"/>
        </pc:sldMkLst>
        <pc:spChg chg="mod topLvl">
          <ac:chgData name="Stanley Lewis" userId="73e2e121f7ce4bca" providerId="LiveId" clId="{76052857-A3DC-4D1F-AEB7-6451740D6CCE}" dt="2019-07-26T03:31:16.263" v="117" actId="165"/>
          <ac:spMkLst>
            <pc:docMk/>
            <pc:sldMk cId="0" sldId="276"/>
            <ac:spMk id="6261" creationId="{00000000-0000-0000-0000-000000000000}"/>
          </ac:spMkLst>
        </pc:spChg>
        <pc:spChg chg="mod topLvl">
          <ac:chgData name="Stanley Lewis" userId="73e2e121f7ce4bca" providerId="LiveId" clId="{76052857-A3DC-4D1F-AEB7-6451740D6CCE}" dt="2019-07-26T03:31:16.263" v="117" actId="165"/>
          <ac:spMkLst>
            <pc:docMk/>
            <pc:sldMk cId="0" sldId="276"/>
            <ac:spMk id="6262" creationId="{00000000-0000-0000-0000-000000000000}"/>
          </ac:spMkLst>
        </pc:spChg>
        <pc:spChg chg="mod topLvl">
          <ac:chgData name="Stanley Lewis" userId="73e2e121f7ce4bca" providerId="LiveId" clId="{76052857-A3DC-4D1F-AEB7-6451740D6CCE}" dt="2019-07-26T03:31:16.263" v="117" actId="165"/>
          <ac:spMkLst>
            <pc:docMk/>
            <pc:sldMk cId="0" sldId="276"/>
            <ac:spMk id="6263" creationId="{00000000-0000-0000-0000-000000000000}"/>
          </ac:spMkLst>
        </pc:spChg>
        <pc:spChg chg="mod topLvl">
          <ac:chgData name="Stanley Lewis" userId="73e2e121f7ce4bca" providerId="LiveId" clId="{76052857-A3DC-4D1F-AEB7-6451740D6CCE}" dt="2019-07-26T03:31:16.263" v="117" actId="165"/>
          <ac:spMkLst>
            <pc:docMk/>
            <pc:sldMk cId="0" sldId="276"/>
            <ac:spMk id="6264" creationId="{00000000-0000-0000-0000-000000000000}"/>
          </ac:spMkLst>
        </pc:spChg>
        <pc:spChg chg="mod topLvl">
          <ac:chgData name="Stanley Lewis" userId="73e2e121f7ce4bca" providerId="LiveId" clId="{76052857-A3DC-4D1F-AEB7-6451740D6CCE}" dt="2019-07-26T03:31:16.263" v="117" actId="165"/>
          <ac:spMkLst>
            <pc:docMk/>
            <pc:sldMk cId="0" sldId="276"/>
            <ac:spMk id="6265" creationId="{00000000-0000-0000-0000-000000000000}"/>
          </ac:spMkLst>
        </pc:spChg>
        <pc:spChg chg="mod topLvl">
          <ac:chgData name="Stanley Lewis" userId="73e2e121f7ce4bca" providerId="LiveId" clId="{76052857-A3DC-4D1F-AEB7-6451740D6CCE}" dt="2019-07-26T03:31:16.263" v="117" actId="165"/>
          <ac:spMkLst>
            <pc:docMk/>
            <pc:sldMk cId="0" sldId="276"/>
            <ac:spMk id="6266" creationId="{00000000-0000-0000-0000-000000000000}"/>
          </ac:spMkLst>
        </pc:spChg>
        <pc:spChg chg="mod topLvl">
          <ac:chgData name="Stanley Lewis" userId="73e2e121f7ce4bca" providerId="LiveId" clId="{76052857-A3DC-4D1F-AEB7-6451740D6CCE}" dt="2019-07-26T03:31:16.263" v="117" actId="165"/>
          <ac:spMkLst>
            <pc:docMk/>
            <pc:sldMk cId="0" sldId="276"/>
            <ac:spMk id="6267" creationId="{00000000-0000-0000-0000-000000000000}"/>
          </ac:spMkLst>
        </pc:spChg>
        <pc:spChg chg="mod topLvl">
          <ac:chgData name="Stanley Lewis" userId="73e2e121f7ce4bca" providerId="LiveId" clId="{76052857-A3DC-4D1F-AEB7-6451740D6CCE}" dt="2019-07-26T03:31:16.263" v="117" actId="165"/>
          <ac:spMkLst>
            <pc:docMk/>
            <pc:sldMk cId="0" sldId="276"/>
            <ac:spMk id="6268" creationId="{00000000-0000-0000-0000-000000000000}"/>
          </ac:spMkLst>
        </pc:spChg>
        <pc:spChg chg="mod topLvl">
          <ac:chgData name="Stanley Lewis" userId="73e2e121f7ce4bca" providerId="LiveId" clId="{76052857-A3DC-4D1F-AEB7-6451740D6CCE}" dt="2019-07-26T03:31:16.263" v="117" actId="165"/>
          <ac:spMkLst>
            <pc:docMk/>
            <pc:sldMk cId="0" sldId="276"/>
            <ac:spMk id="6269" creationId="{00000000-0000-0000-0000-000000000000}"/>
          </ac:spMkLst>
        </pc:spChg>
        <pc:spChg chg="mod topLvl">
          <ac:chgData name="Stanley Lewis" userId="73e2e121f7ce4bca" providerId="LiveId" clId="{76052857-A3DC-4D1F-AEB7-6451740D6CCE}" dt="2019-07-26T04:15:31.274" v="523" actId="165"/>
          <ac:spMkLst>
            <pc:docMk/>
            <pc:sldMk cId="0" sldId="276"/>
            <ac:spMk id="6432" creationId="{00000000-0000-0000-0000-000000000000}"/>
          </ac:spMkLst>
        </pc:spChg>
        <pc:spChg chg="mod topLvl">
          <ac:chgData name="Stanley Lewis" userId="73e2e121f7ce4bca" providerId="LiveId" clId="{76052857-A3DC-4D1F-AEB7-6451740D6CCE}" dt="2019-07-26T04:15:31.274" v="523" actId="165"/>
          <ac:spMkLst>
            <pc:docMk/>
            <pc:sldMk cId="0" sldId="276"/>
            <ac:spMk id="6433" creationId="{00000000-0000-0000-0000-000000000000}"/>
          </ac:spMkLst>
        </pc:spChg>
        <pc:spChg chg="mod topLvl">
          <ac:chgData name="Stanley Lewis" userId="73e2e121f7ce4bca" providerId="LiveId" clId="{76052857-A3DC-4D1F-AEB7-6451740D6CCE}" dt="2019-07-26T04:23:08.366" v="768" actId="165"/>
          <ac:spMkLst>
            <pc:docMk/>
            <pc:sldMk cId="0" sldId="276"/>
            <ac:spMk id="6434" creationId="{00000000-0000-0000-0000-000000000000}"/>
          </ac:spMkLst>
        </pc:spChg>
        <pc:spChg chg="mod topLvl">
          <ac:chgData name="Stanley Lewis" userId="73e2e121f7ce4bca" providerId="LiveId" clId="{76052857-A3DC-4D1F-AEB7-6451740D6CCE}" dt="2019-07-26T04:23:08.366" v="768" actId="165"/>
          <ac:spMkLst>
            <pc:docMk/>
            <pc:sldMk cId="0" sldId="276"/>
            <ac:spMk id="6435" creationId="{00000000-0000-0000-0000-000000000000}"/>
          </ac:spMkLst>
        </pc:spChg>
        <pc:spChg chg="mod topLvl">
          <ac:chgData name="Stanley Lewis" userId="73e2e121f7ce4bca" providerId="LiveId" clId="{76052857-A3DC-4D1F-AEB7-6451740D6CCE}" dt="2019-07-26T04:23:08.366" v="768" actId="165"/>
          <ac:spMkLst>
            <pc:docMk/>
            <pc:sldMk cId="0" sldId="276"/>
            <ac:spMk id="6436" creationId="{00000000-0000-0000-0000-000000000000}"/>
          </ac:spMkLst>
        </pc:spChg>
        <pc:spChg chg="mod topLvl">
          <ac:chgData name="Stanley Lewis" userId="73e2e121f7ce4bca" providerId="LiveId" clId="{76052857-A3DC-4D1F-AEB7-6451740D6CCE}" dt="2019-07-26T03:25:42.825" v="23" actId="165"/>
          <ac:spMkLst>
            <pc:docMk/>
            <pc:sldMk cId="0" sldId="276"/>
            <ac:spMk id="6437" creationId="{00000000-0000-0000-0000-000000000000}"/>
          </ac:spMkLst>
        </pc:spChg>
        <pc:spChg chg="mod topLvl">
          <ac:chgData name="Stanley Lewis" userId="73e2e121f7ce4bca" providerId="LiveId" clId="{76052857-A3DC-4D1F-AEB7-6451740D6CCE}" dt="2019-07-26T03:25:42.825" v="23" actId="165"/>
          <ac:spMkLst>
            <pc:docMk/>
            <pc:sldMk cId="0" sldId="276"/>
            <ac:spMk id="6438" creationId="{00000000-0000-0000-0000-000000000000}"/>
          </ac:spMkLst>
        </pc:spChg>
        <pc:spChg chg="mod topLvl">
          <ac:chgData name="Stanley Lewis" userId="73e2e121f7ce4bca" providerId="LiveId" clId="{76052857-A3DC-4D1F-AEB7-6451740D6CCE}" dt="2019-07-26T03:25:42.825" v="23" actId="165"/>
          <ac:spMkLst>
            <pc:docMk/>
            <pc:sldMk cId="0" sldId="276"/>
            <ac:spMk id="6439" creationId="{00000000-0000-0000-0000-000000000000}"/>
          </ac:spMkLst>
        </pc:spChg>
        <pc:spChg chg="mod topLvl">
          <ac:chgData name="Stanley Lewis" userId="73e2e121f7ce4bca" providerId="LiveId" clId="{76052857-A3DC-4D1F-AEB7-6451740D6CCE}" dt="2019-07-26T03:25:42.825" v="23" actId="165"/>
          <ac:spMkLst>
            <pc:docMk/>
            <pc:sldMk cId="0" sldId="276"/>
            <ac:spMk id="6440" creationId="{00000000-0000-0000-0000-000000000000}"/>
          </ac:spMkLst>
        </pc:spChg>
        <pc:spChg chg="mod topLvl">
          <ac:chgData name="Stanley Lewis" userId="73e2e121f7ce4bca" providerId="LiveId" clId="{76052857-A3DC-4D1F-AEB7-6451740D6CCE}" dt="2019-07-26T03:25:42.825" v="23" actId="165"/>
          <ac:spMkLst>
            <pc:docMk/>
            <pc:sldMk cId="0" sldId="276"/>
            <ac:spMk id="6441" creationId="{00000000-0000-0000-0000-000000000000}"/>
          </ac:spMkLst>
        </pc:spChg>
        <pc:spChg chg="mod topLvl">
          <ac:chgData name="Stanley Lewis" userId="73e2e121f7ce4bca" providerId="LiveId" clId="{76052857-A3DC-4D1F-AEB7-6451740D6CCE}" dt="2019-07-26T03:25:42.825" v="23" actId="165"/>
          <ac:spMkLst>
            <pc:docMk/>
            <pc:sldMk cId="0" sldId="276"/>
            <ac:spMk id="6442" creationId="{00000000-0000-0000-0000-000000000000}"/>
          </ac:spMkLst>
        </pc:spChg>
        <pc:spChg chg="mod topLvl">
          <ac:chgData name="Stanley Lewis" userId="73e2e121f7ce4bca" providerId="LiveId" clId="{76052857-A3DC-4D1F-AEB7-6451740D6CCE}" dt="2019-07-26T03:25:42.825" v="23" actId="165"/>
          <ac:spMkLst>
            <pc:docMk/>
            <pc:sldMk cId="0" sldId="276"/>
            <ac:spMk id="6443" creationId="{00000000-0000-0000-0000-000000000000}"/>
          </ac:spMkLst>
        </pc:spChg>
        <pc:spChg chg="mod topLvl">
          <ac:chgData name="Stanley Lewis" userId="73e2e121f7ce4bca" providerId="LiveId" clId="{76052857-A3DC-4D1F-AEB7-6451740D6CCE}" dt="2019-07-26T03:25:42.825" v="23" actId="165"/>
          <ac:spMkLst>
            <pc:docMk/>
            <pc:sldMk cId="0" sldId="276"/>
            <ac:spMk id="6444" creationId="{00000000-0000-0000-0000-000000000000}"/>
          </ac:spMkLst>
        </pc:spChg>
        <pc:spChg chg="mod topLvl">
          <ac:chgData name="Stanley Lewis" userId="73e2e121f7ce4bca" providerId="LiveId" clId="{76052857-A3DC-4D1F-AEB7-6451740D6CCE}" dt="2019-07-26T03:25:42.825" v="23" actId="165"/>
          <ac:spMkLst>
            <pc:docMk/>
            <pc:sldMk cId="0" sldId="276"/>
            <ac:spMk id="6445" creationId="{00000000-0000-0000-0000-000000000000}"/>
          </ac:spMkLst>
        </pc:spChg>
        <pc:grpChg chg="del">
          <ac:chgData name="Stanley Lewis" userId="73e2e121f7ce4bca" providerId="LiveId" clId="{76052857-A3DC-4D1F-AEB7-6451740D6CCE}" dt="2019-07-26T03:25:42.825" v="23" actId="165"/>
          <ac:grpSpMkLst>
            <pc:docMk/>
            <pc:sldMk cId="0" sldId="276"/>
            <ac:grpSpMk id="6149" creationId="{00000000-0000-0000-0000-000000000000}"/>
          </ac:grpSpMkLst>
        </pc:grpChg>
        <pc:grpChg chg="del">
          <ac:chgData name="Stanley Lewis" userId="73e2e121f7ce4bca" providerId="LiveId" clId="{76052857-A3DC-4D1F-AEB7-6451740D6CCE}" dt="2019-07-26T04:23:08.366" v="768" actId="165"/>
          <ac:grpSpMkLst>
            <pc:docMk/>
            <pc:sldMk cId="0" sldId="276"/>
            <ac:grpSpMk id="6153" creationId="{00000000-0000-0000-0000-000000000000}"/>
          </ac:grpSpMkLst>
        </pc:grpChg>
        <pc:grpChg chg="add del mod">
          <ac:chgData name="Stanley Lewis" userId="73e2e121f7ce4bca" providerId="LiveId" clId="{76052857-A3DC-4D1F-AEB7-6451740D6CCE}" dt="2019-07-26T04:15:31.274" v="523" actId="165"/>
          <ac:grpSpMkLst>
            <pc:docMk/>
            <pc:sldMk cId="0" sldId="276"/>
            <ac:grpSpMk id="6154" creationId="{00000000-0000-0000-0000-000000000000}"/>
          </ac:grpSpMkLst>
        </pc:grpChg>
        <pc:grpChg chg="del">
          <ac:chgData name="Stanley Lewis" userId="73e2e121f7ce4bca" providerId="LiveId" clId="{76052857-A3DC-4D1F-AEB7-6451740D6CCE}" dt="2019-07-26T03:31:16.263" v="117" actId="165"/>
          <ac:grpSpMkLst>
            <pc:docMk/>
            <pc:sldMk cId="0" sldId="276"/>
            <ac:grpSpMk id="6175" creationId="{00000000-0000-0000-0000-000000000000}"/>
          </ac:grpSpMkLst>
        </pc:grpChg>
        <pc:grpChg chg="mod topLvl">
          <ac:chgData name="Stanley Lewis" userId="73e2e121f7ce4bca" providerId="LiveId" clId="{76052857-A3DC-4D1F-AEB7-6451740D6CCE}" dt="2019-07-26T03:31:16.263" v="117" actId="165"/>
          <ac:grpSpMkLst>
            <pc:docMk/>
            <pc:sldMk cId="0" sldId="276"/>
            <ac:grpSpMk id="6260" creationId="{00000000-0000-0000-0000-000000000000}"/>
          </ac:grpSpMkLst>
        </pc:grpChg>
      </pc:sldChg>
    </pc:docChg>
  </pc:docChgLst>
  <pc:docChgLst>
    <pc:chgData name="Stanley Lewis" userId="73e2e121f7ce4bca" providerId="LiveId" clId="{44CCC27C-4D11-411A-9D41-AF6537F70EB4}"/>
    <pc:docChg chg="custSel modSld">
      <pc:chgData name="Stanley Lewis" userId="73e2e121f7ce4bca" providerId="LiveId" clId="{44CCC27C-4D11-411A-9D41-AF6537F70EB4}" dt="2019-07-26T21:32:16.253" v="47" actId="1076"/>
      <pc:docMkLst>
        <pc:docMk/>
      </pc:docMkLst>
      <pc:sldChg chg="addSp delSp modSp">
        <pc:chgData name="Stanley Lewis" userId="73e2e121f7ce4bca" providerId="LiveId" clId="{44CCC27C-4D11-411A-9D41-AF6537F70EB4}" dt="2019-07-26T21:32:16.253" v="47" actId="1076"/>
        <pc:sldMkLst>
          <pc:docMk/>
          <pc:sldMk cId="0" sldId="274"/>
        </pc:sldMkLst>
        <pc:spChg chg="del mod">
          <ac:chgData name="Stanley Lewis" userId="73e2e121f7ce4bca" providerId="LiveId" clId="{44CCC27C-4D11-411A-9D41-AF6537F70EB4}" dt="2019-07-26T21:31:49.342" v="41" actId="478"/>
          <ac:spMkLst>
            <pc:docMk/>
            <pc:sldMk cId="0" sldId="274"/>
            <ac:spMk id="65" creationId="{304BCBF7-5019-412E-AC6F-21F1D6DFD707}"/>
          </ac:spMkLst>
        </pc:spChg>
        <pc:spChg chg="del">
          <ac:chgData name="Stanley Lewis" userId="73e2e121f7ce4bca" providerId="LiveId" clId="{44CCC27C-4D11-411A-9D41-AF6537F70EB4}" dt="2019-07-26T21:31:46.121" v="38" actId="478"/>
          <ac:spMkLst>
            <pc:docMk/>
            <pc:sldMk cId="0" sldId="274"/>
            <ac:spMk id="397" creationId="{71EF6977-DB19-429A-B970-F9A9BF1B9893}"/>
          </ac:spMkLst>
        </pc:spChg>
        <pc:spChg chg="del">
          <ac:chgData name="Stanley Lewis" userId="73e2e121f7ce4bca" providerId="LiveId" clId="{44CCC27C-4D11-411A-9D41-AF6537F70EB4}" dt="2019-07-26T21:31:47.181" v="39" actId="478"/>
          <ac:spMkLst>
            <pc:docMk/>
            <pc:sldMk cId="0" sldId="274"/>
            <ac:spMk id="398" creationId="{ED17FF3B-E005-4117-93F7-880D206600F7}"/>
          </ac:spMkLst>
        </pc:spChg>
        <pc:spChg chg="del">
          <ac:chgData name="Stanley Lewis" userId="73e2e121f7ce4bca" providerId="LiveId" clId="{44CCC27C-4D11-411A-9D41-AF6537F70EB4}" dt="2019-07-26T21:31:44.960" v="37" actId="478"/>
          <ac:spMkLst>
            <pc:docMk/>
            <pc:sldMk cId="0" sldId="274"/>
            <ac:spMk id="399" creationId="{F83463D7-A4DC-43C4-89AD-2B6718978EB9}"/>
          </ac:spMkLst>
        </pc:spChg>
        <pc:spChg chg="del">
          <ac:chgData name="Stanley Lewis" userId="73e2e121f7ce4bca" providerId="LiveId" clId="{44CCC27C-4D11-411A-9D41-AF6537F70EB4}" dt="2019-07-26T21:31:50.306" v="42" actId="478"/>
          <ac:spMkLst>
            <pc:docMk/>
            <pc:sldMk cId="0" sldId="274"/>
            <ac:spMk id="400" creationId="{AFE01B93-540F-4121-AEE1-E2043AE6BE67}"/>
          </ac:spMkLst>
        </pc:spChg>
        <pc:spChg chg="del">
          <ac:chgData name="Stanley Lewis" userId="73e2e121f7ce4bca" providerId="LiveId" clId="{44CCC27C-4D11-411A-9D41-AF6537F70EB4}" dt="2019-07-26T21:31:50.970" v="43" actId="478"/>
          <ac:spMkLst>
            <pc:docMk/>
            <pc:sldMk cId="0" sldId="274"/>
            <ac:spMk id="401" creationId="{A5049917-E58B-4AEA-A3B2-65ADFAD42E14}"/>
          </ac:spMkLst>
        </pc:spChg>
        <pc:grpChg chg="add mod">
          <ac:chgData name="Stanley Lewis" userId="73e2e121f7ce4bca" providerId="LiveId" clId="{44CCC27C-4D11-411A-9D41-AF6537F70EB4}" dt="2019-07-26T21:32:16.253" v="47" actId="1076"/>
          <ac:grpSpMkLst>
            <pc:docMk/>
            <pc:sldMk cId="0" sldId="274"/>
            <ac:grpSpMk id="136" creationId="{E2913882-9EFD-451D-815C-C06C8B58886B}"/>
          </ac:grpSpMkLst>
        </pc:grpChg>
        <pc:grpChg chg="del">
          <ac:chgData name="Stanley Lewis" userId="73e2e121f7ce4bca" providerId="LiveId" clId="{44CCC27C-4D11-411A-9D41-AF6537F70EB4}" dt="2019-07-26T21:31:59.193" v="44" actId="478"/>
          <ac:grpSpMkLst>
            <pc:docMk/>
            <pc:sldMk cId="0" sldId="274"/>
            <ac:grpSpMk id="393" creationId="{21580C37-7DD9-4D77-AEA2-A47066702E3B}"/>
          </ac:grpSpMkLst>
        </pc:grpChg>
        <pc:graphicFrameChg chg="modGraphic">
          <ac:chgData name="Stanley Lewis" userId="73e2e121f7ce4bca" providerId="LiveId" clId="{44CCC27C-4D11-411A-9D41-AF6537F70EB4}" dt="2019-07-26T21:31:40.103" v="36" actId="20577"/>
          <ac:graphicFrameMkLst>
            <pc:docMk/>
            <pc:sldMk cId="0" sldId="274"/>
            <ac:graphicFrameMk id="110" creationId="{00000000-0000-0000-0000-000000000000}"/>
          </ac:graphicFrameMkLst>
        </pc:graphicFrameChg>
      </pc:sldChg>
    </pc:docChg>
  </pc:docChgLst>
  <pc:docChgLst>
    <pc:chgData name="Stanley Lewis" userId="73e2e121f7ce4bca" providerId="LiveId" clId="{17EA4931-7E2D-47B6-B3A2-DDC82DED5BC5}"/>
    <pc:docChg chg="custSel modSld">
      <pc:chgData name="Stanley Lewis" userId="73e2e121f7ce4bca" providerId="LiveId" clId="{17EA4931-7E2D-47B6-B3A2-DDC82DED5BC5}" dt="2019-07-27T10:07:13.323" v="397" actId="20577"/>
      <pc:docMkLst>
        <pc:docMk/>
      </pc:docMkLst>
      <pc:sldChg chg="addSp delSp modSp">
        <pc:chgData name="Stanley Lewis" userId="73e2e121f7ce4bca" providerId="LiveId" clId="{17EA4931-7E2D-47B6-B3A2-DDC82DED5BC5}" dt="2019-07-27T10:07:13.323" v="397" actId="20577"/>
        <pc:sldMkLst>
          <pc:docMk/>
          <pc:sldMk cId="0" sldId="274"/>
        </pc:sldMkLst>
        <pc:spChg chg="del mod">
          <ac:chgData name="Stanley Lewis" userId="73e2e121f7ce4bca" providerId="LiveId" clId="{17EA4931-7E2D-47B6-B3A2-DDC82DED5BC5}" dt="2019-07-27T09:42:40.196" v="8" actId="478"/>
          <ac:spMkLst>
            <pc:docMk/>
            <pc:sldMk cId="0" sldId="274"/>
            <ac:spMk id="3" creationId="{6E9B53F5-A357-4863-A1CF-FE5B47EF4593}"/>
          </ac:spMkLst>
        </pc:spChg>
        <pc:spChg chg="add mod">
          <ac:chgData name="Stanley Lewis" userId="73e2e121f7ce4bca" providerId="LiveId" clId="{17EA4931-7E2D-47B6-B3A2-DDC82DED5BC5}" dt="2019-07-27T09:46:35.035" v="59" actId="122"/>
          <ac:spMkLst>
            <pc:docMk/>
            <pc:sldMk cId="0" sldId="274"/>
            <ac:spMk id="129" creationId="{45B3FFC9-493C-41BD-9CC0-A41F98567819}"/>
          </ac:spMkLst>
        </pc:spChg>
        <pc:spChg chg="add mod">
          <ac:chgData name="Stanley Lewis" userId="73e2e121f7ce4bca" providerId="LiveId" clId="{17EA4931-7E2D-47B6-B3A2-DDC82DED5BC5}" dt="2019-07-27T09:43:15.142" v="15" actId="1076"/>
          <ac:spMkLst>
            <pc:docMk/>
            <pc:sldMk cId="0" sldId="274"/>
            <ac:spMk id="130" creationId="{081B6C31-7730-46F1-9308-AC1E3E2DA769}"/>
          </ac:spMkLst>
        </pc:spChg>
        <pc:spChg chg="add mod">
          <ac:chgData name="Stanley Lewis" userId="73e2e121f7ce4bca" providerId="LiveId" clId="{17EA4931-7E2D-47B6-B3A2-DDC82DED5BC5}" dt="2019-07-27T10:06:20.064" v="348" actId="1076"/>
          <ac:spMkLst>
            <pc:docMk/>
            <pc:sldMk cId="0" sldId="274"/>
            <ac:spMk id="166" creationId="{C3AD2486-25D1-4E63-B5B5-6838B82E7DA8}"/>
          </ac:spMkLst>
        </pc:spChg>
        <pc:spChg chg="add mod ord">
          <ac:chgData name="Stanley Lewis" userId="73e2e121f7ce4bca" providerId="LiveId" clId="{17EA4931-7E2D-47B6-B3A2-DDC82DED5BC5}" dt="2019-07-27T10:05:32.988" v="344" actId="1076"/>
          <ac:spMkLst>
            <pc:docMk/>
            <pc:sldMk cId="0" sldId="274"/>
            <ac:spMk id="175" creationId="{AE3DB83E-B96C-40B6-AE1E-34F22EB2AD7C}"/>
          </ac:spMkLst>
        </pc:spChg>
        <pc:spChg chg="add mod">
          <ac:chgData name="Stanley Lewis" userId="73e2e121f7ce4bca" providerId="LiveId" clId="{17EA4931-7E2D-47B6-B3A2-DDC82DED5BC5}" dt="2019-07-27T10:05:41.004" v="347" actId="14100"/>
          <ac:spMkLst>
            <pc:docMk/>
            <pc:sldMk cId="0" sldId="274"/>
            <ac:spMk id="178" creationId="{391D3D18-0899-415E-A1FF-B2ED42FEE516}"/>
          </ac:spMkLst>
        </pc:spChg>
        <pc:spChg chg="del">
          <ac:chgData name="Stanley Lewis" userId="73e2e121f7ce4bca" providerId="LiveId" clId="{17EA4931-7E2D-47B6-B3A2-DDC82DED5BC5}" dt="2019-07-27T09:42:33.645" v="1" actId="478"/>
          <ac:spMkLst>
            <pc:docMk/>
            <pc:sldMk cId="0" sldId="274"/>
            <ac:spMk id="229" creationId="{1ECB5D1B-AE45-41E2-9F2B-64740D2B396C}"/>
          </ac:spMkLst>
        </pc:spChg>
        <pc:spChg chg="del">
          <ac:chgData name="Stanley Lewis" userId="73e2e121f7ce4bca" providerId="LiveId" clId="{17EA4931-7E2D-47B6-B3A2-DDC82DED5BC5}" dt="2019-07-27T09:42:34.791" v="2" actId="478"/>
          <ac:spMkLst>
            <pc:docMk/>
            <pc:sldMk cId="0" sldId="274"/>
            <ac:spMk id="237" creationId="{58FC3B4E-8F47-4534-8B07-4ED63A826565}"/>
          </ac:spMkLst>
        </pc:spChg>
        <pc:spChg chg="del">
          <ac:chgData name="Stanley Lewis" userId="73e2e121f7ce4bca" providerId="LiveId" clId="{17EA4931-7E2D-47B6-B3A2-DDC82DED5BC5}" dt="2019-07-27T09:43:29.585" v="16" actId="478"/>
          <ac:spMkLst>
            <pc:docMk/>
            <pc:sldMk cId="0" sldId="274"/>
            <ac:spMk id="389" creationId="{37B4AB20-5CC6-4968-B8BC-30F168C8A00E}"/>
          </ac:spMkLst>
        </pc:spChg>
        <pc:spChg chg="del">
          <ac:chgData name="Stanley Lewis" userId="73e2e121f7ce4bca" providerId="LiveId" clId="{17EA4931-7E2D-47B6-B3A2-DDC82DED5BC5}" dt="2019-07-27T09:44:51.979" v="31" actId="478"/>
          <ac:spMkLst>
            <pc:docMk/>
            <pc:sldMk cId="0" sldId="274"/>
            <ac:spMk id="390" creationId="{9D434306-FC41-49B9-B53A-7FA423219CAE}"/>
          </ac:spMkLst>
        </pc:spChg>
        <pc:spChg chg="del">
          <ac:chgData name="Stanley Lewis" userId="73e2e121f7ce4bca" providerId="LiveId" clId="{17EA4931-7E2D-47B6-B3A2-DDC82DED5BC5}" dt="2019-07-27T09:44:47.993" v="29" actId="478"/>
          <ac:spMkLst>
            <pc:docMk/>
            <pc:sldMk cId="0" sldId="274"/>
            <ac:spMk id="391" creationId="{548544F4-2525-46CE-8D41-1AE058544B73}"/>
          </ac:spMkLst>
        </pc:spChg>
        <pc:spChg chg="del">
          <ac:chgData name="Stanley Lewis" userId="73e2e121f7ce4bca" providerId="LiveId" clId="{17EA4931-7E2D-47B6-B3A2-DDC82DED5BC5}" dt="2019-07-27T09:44:49.850" v="30" actId="478"/>
          <ac:spMkLst>
            <pc:docMk/>
            <pc:sldMk cId="0" sldId="274"/>
            <ac:spMk id="392" creationId="{7AE636F2-C3F1-49B5-9CB9-0E1426F810B7}"/>
          </ac:spMkLst>
        </pc:spChg>
        <pc:spChg chg="del">
          <ac:chgData name="Stanley Lewis" userId="73e2e121f7ce4bca" providerId="LiveId" clId="{17EA4931-7E2D-47B6-B3A2-DDC82DED5BC5}" dt="2019-07-27T09:44:55.994" v="37" actId="478"/>
          <ac:spMkLst>
            <pc:docMk/>
            <pc:sldMk cId="0" sldId="274"/>
            <ac:spMk id="402" creationId="{0192F9BE-2422-4365-AF00-2688B8BCB5C3}"/>
          </ac:spMkLst>
        </pc:spChg>
        <pc:grpChg chg="mod ord">
          <ac:chgData name="Stanley Lewis" userId="73e2e121f7ce4bca" providerId="LiveId" clId="{17EA4931-7E2D-47B6-B3A2-DDC82DED5BC5}" dt="2019-07-27T10:05:29.352" v="342" actId="1076"/>
          <ac:grpSpMkLst>
            <pc:docMk/>
            <pc:sldMk cId="0" sldId="274"/>
            <ac:grpSpMk id="20" creationId="{44FDDBB9-A039-4C0A-860A-0A5FC60DA254}"/>
          </ac:grpSpMkLst>
        </pc:grpChg>
        <pc:grpChg chg="del">
          <ac:chgData name="Stanley Lewis" userId="73e2e121f7ce4bca" providerId="LiveId" clId="{17EA4931-7E2D-47B6-B3A2-DDC82DED5BC5}" dt="2019-07-27T09:44:53.456" v="33" actId="478"/>
          <ac:grpSpMkLst>
            <pc:docMk/>
            <pc:sldMk cId="0" sldId="274"/>
            <ac:grpSpMk id="21" creationId="{FF180024-F715-47F8-BAD2-305AA928512F}"/>
          </ac:grpSpMkLst>
        </pc:grpChg>
        <pc:grpChg chg="add mod ord">
          <ac:chgData name="Stanley Lewis" userId="73e2e121f7ce4bca" providerId="LiveId" clId="{17EA4931-7E2D-47B6-B3A2-DDC82DED5BC5}" dt="2019-07-27T09:45:27.512" v="47" actId="167"/>
          <ac:grpSpMkLst>
            <pc:docMk/>
            <pc:sldMk cId="0" sldId="274"/>
            <ac:grpSpMk id="135" creationId="{DEAE48F5-07F7-4223-9909-A79059D20347}"/>
          </ac:grpSpMkLst>
        </pc:grpChg>
        <pc:grpChg chg="add mod ord">
          <ac:chgData name="Stanley Lewis" userId="73e2e121f7ce4bca" providerId="LiveId" clId="{17EA4931-7E2D-47B6-B3A2-DDC82DED5BC5}" dt="2019-07-27T09:45:27.512" v="47" actId="167"/>
          <ac:grpSpMkLst>
            <pc:docMk/>
            <pc:sldMk cId="0" sldId="274"/>
            <ac:grpSpMk id="142" creationId="{7AE3B2A2-E5A1-4E38-9A5D-F3BAD4D49867}"/>
          </ac:grpSpMkLst>
        </pc:grpChg>
        <pc:grpChg chg="del">
          <ac:chgData name="Stanley Lewis" userId="73e2e121f7ce4bca" providerId="LiveId" clId="{17EA4931-7E2D-47B6-B3A2-DDC82DED5BC5}" dt="2019-07-27T09:42:30.586" v="0" actId="478"/>
          <ac:grpSpMkLst>
            <pc:docMk/>
            <pc:sldMk cId="0" sldId="274"/>
            <ac:grpSpMk id="143" creationId="{FE3F846D-9C2A-4E98-9BDB-ED1C371232D1}"/>
          </ac:grpSpMkLst>
        </pc:grpChg>
        <pc:grpChg chg="add mod ord">
          <ac:chgData name="Stanley Lewis" userId="73e2e121f7ce4bca" providerId="LiveId" clId="{17EA4931-7E2D-47B6-B3A2-DDC82DED5BC5}" dt="2019-07-27T09:45:27.512" v="47" actId="167"/>
          <ac:grpSpMkLst>
            <pc:docMk/>
            <pc:sldMk cId="0" sldId="274"/>
            <ac:grpSpMk id="150" creationId="{17978379-2496-48C5-ADE3-80F67F0EB3C9}"/>
          </ac:grpSpMkLst>
        </pc:grpChg>
        <pc:grpChg chg="mod">
          <ac:chgData name="Stanley Lewis" userId="73e2e121f7ce4bca" providerId="LiveId" clId="{17EA4931-7E2D-47B6-B3A2-DDC82DED5BC5}" dt="2019-07-27T09:45:22.758" v="45"/>
          <ac:grpSpMkLst>
            <pc:docMk/>
            <pc:sldMk cId="0" sldId="274"/>
            <ac:grpSpMk id="153" creationId="{747EE1C8-40A8-45E4-ABBF-4E9F87C84307}"/>
          </ac:grpSpMkLst>
        </pc:grpChg>
        <pc:grpChg chg="add mod">
          <ac:chgData name="Stanley Lewis" userId="73e2e121f7ce4bca" providerId="LiveId" clId="{17EA4931-7E2D-47B6-B3A2-DDC82DED5BC5}" dt="2019-07-27T09:46:50.040" v="61" actId="1076"/>
          <ac:grpSpMkLst>
            <pc:docMk/>
            <pc:sldMk cId="0" sldId="274"/>
            <ac:grpSpMk id="159" creationId="{B228C00F-DAE0-4CEA-BF01-4E91E7AD1AF1}"/>
          </ac:grpSpMkLst>
        </pc:grpChg>
        <pc:grpChg chg="add mod">
          <ac:chgData name="Stanley Lewis" userId="73e2e121f7ce4bca" providerId="LiveId" clId="{17EA4931-7E2D-47B6-B3A2-DDC82DED5BC5}" dt="2019-07-27T09:48:22.788" v="73" actId="1076"/>
          <ac:grpSpMkLst>
            <pc:docMk/>
            <pc:sldMk cId="0" sldId="274"/>
            <ac:grpSpMk id="167" creationId="{730B1B53-279B-4826-8B71-192197B13202}"/>
          </ac:grpSpMkLst>
        </pc:grpChg>
        <pc:grpChg chg="mod">
          <ac:chgData name="Stanley Lewis" userId="73e2e121f7ce4bca" providerId="LiveId" clId="{17EA4931-7E2D-47B6-B3A2-DDC82DED5BC5}" dt="2019-07-27T09:48:19.839" v="72"/>
          <ac:grpSpMkLst>
            <pc:docMk/>
            <pc:sldMk cId="0" sldId="274"/>
            <ac:grpSpMk id="168" creationId="{AFC41846-23B5-4B7F-8398-94AFD1830A1D}"/>
          </ac:grpSpMkLst>
        </pc:grpChg>
        <pc:grpChg chg="mod">
          <ac:chgData name="Stanley Lewis" userId="73e2e121f7ce4bca" providerId="LiveId" clId="{17EA4931-7E2D-47B6-B3A2-DDC82DED5BC5}" dt="2019-07-27T09:48:19.839" v="72"/>
          <ac:grpSpMkLst>
            <pc:docMk/>
            <pc:sldMk cId="0" sldId="274"/>
            <ac:grpSpMk id="169" creationId="{3503D241-A357-4649-9019-79581431A5E0}"/>
          </ac:grpSpMkLst>
        </pc:grpChg>
        <pc:grpChg chg="del">
          <ac:chgData name="Stanley Lewis" userId="73e2e121f7ce4bca" providerId="LiveId" clId="{17EA4931-7E2D-47B6-B3A2-DDC82DED5BC5}" dt="2019-07-27T09:44:54.705" v="35" actId="478"/>
          <ac:grpSpMkLst>
            <pc:docMk/>
            <pc:sldMk cId="0" sldId="274"/>
            <ac:grpSpMk id="267" creationId="{C037DBE9-03A5-4BCC-A6E1-22679D65422F}"/>
          </ac:grpSpMkLst>
        </pc:grpChg>
        <pc:grpChg chg="del">
          <ac:chgData name="Stanley Lewis" userId="73e2e121f7ce4bca" providerId="LiveId" clId="{17EA4931-7E2D-47B6-B3A2-DDC82DED5BC5}" dt="2019-07-27T09:44:55.292" v="36" actId="478"/>
          <ac:grpSpMkLst>
            <pc:docMk/>
            <pc:sldMk cId="0" sldId="274"/>
            <ac:grpSpMk id="283" creationId="{C6563F85-D299-4465-9E5D-163CF17CB6D1}"/>
          </ac:grpSpMkLst>
        </pc:grpChg>
        <pc:grpChg chg="mod ord">
          <ac:chgData name="Stanley Lewis" userId="73e2e121f7ce4bca" providerId="LiveId" clId="{17EA4931-7E2D-47B6-B3A2-DDC82DED5BC5}" dt="2019-07-27T09:51:23.795" v="224" actId="1076"/>
          <ac:grpSpMkLst>
            <pc:docMk/>
            <pc:sldMk cId="0" sldId="274"/>
            <ac:grpSpMk id="314" creationId="{9639241B-CE35-4120-95C4-8E177EBEB285}"/>
          </ac:grpSpMkLst>
        </pc:grpChg>
        <pc:grpChg chg="mod ord">
          <ac:chgData name="Stanley Lewis" userId="73e2e121f7ce4bca" providerId="LiveId" clId="{17EA4931-7E2D-47B6-B3A2-DDC82DED5BC5}" dt="2019-07-27T09:43:56.600" v="26" actId="1076"/>
          <ac:grpSpMkLst>
            <pc:docMk/>
            <pc:sldMk cId="0" sldId="274"/>
            <ac:grpSpMk id="322" creationId="{FA20F9BA-8F5A-415A-A5AB-33C2BE34D293}"/>
          </ac:grpSpMkLst>
        </pc:grpChg>
        <pc:grpChg chg="mod ord">
          <ac:chgData name="Stanley Lewis" userId="73e2e121f7ce4bca" providerId="LiveId" clId="{17EA4931-7E2D-47B6-B3A2-DDC82DED5BC5}" dt="2019-07-27T09:43:52.397" v="24" actId="1076"/>
          <ac:grpSpMkLst>
            <pc:docMk/>
            <pc:sldMk cId="0" sldId="274"/>
            <ac:grpSpMk id="330" creationId="{2DB60389-1620-453B-8F99-B2040B5013D4}"/>
          </ac:grpSpMkLst>
        </pc:grpChg>
        <pc:grpChg chg="del">
          <ac:chgData name="Stanley Lewis" userId="73e2e121f7ce4bca" providerId="LiveId" clId="{17EA4931-7E2D-47B6-B3A2-DDC82DED5BC5}" dt="2019-07-27T09:44:52.851" v="32" actId="478"/>
          <ac:grpSpMkLst>
            <pc:docMk/>
            <pc:sldMk cId="0" sldId="274"/>
            <ac:grpSpMk id="366" creationId="{4A6E8244-96EF-4091-BF4C-1E70A3E4ECCA}"/>
          </ac:grpSpMkLst>
        </pc:grpChg>
        <pc:grpChg chg="del">
          <ac:chgData name="Stanley Lewis" userId="73e2e121f7ce4bca" providerId="LiveId" clId="{17EA4931-7E2D-47B6-B3A2-DDC82DED5BC5}" dt="2019-07-27T09:44:54.080" v="34" actId="478"/>
          <ac:grpSpMkLst>
            <pc:docMk/>
            <pc:sldMk cId="0" sldId="274"/>
            <ac:grpSpMk id="381" creationId="{59D26225-0BE7-48B4-9082-210B89838D79}"/>
          </ac:grpSpMkLst>
        </pc:grpChg>
        <pc:graphicFrameChg chg="mod modGraphic">
          <ac:chgData name="Stanley Lewis" userId="73e2e121f7ce4bca" providerId="LiveId" clId="{17EA4931-7E2D-47B6-B3A2-DDC82DED5BC5}" dt="2019-07-27T10:07:13.323" v="397" actId="20577"/>
          <ac:graphicFrameMkLst>
            <pc:docMk/>
            <pc:sldMk cId="0" sldId="274"/>
            <ac:graphicFrameMk id="110" creationId="{00000000-0000-0000-0000-000000000000}"/>
          </ac:graphicFrameMkLst>
        </pc:graphicFrameChg>
        <pc:cxnChg chg="add mod">
          <ac:chgData name="Stanley Lewis" userId="73e2e121f7ce4bca" providerId="LiveId" clId="{17EA4931-7E2D-47B6-B3A2-DDC82DED5BC5}" dt="2019-07-27T09:48:41.322" v="74" actId="1076"/>
          <ac:cxnSpMkLst>
            <pc:docMk/>
            <pc:sldMk cId="0" sldId="274"/>
            <ac:cxnSpMk id="131" creationId="{876BF237-8CB1-4A6B-BD38-AA9F9BFDC814}"/>
          </ac:cxnSpMkLst>
        </pc:cxnChg>
        <pc:cxnChg chg="add mod">
          <ac:chgData name="Stanley Lewis" userId="73e2e121f7ce4bca" providerId="LiveId" clId="{17EA4931-7E2D-47B6-B3A2-DDC82DED5BC5}" dt="2019-07-27T09:48:46.098" v="76" actId="14100"/>
          <ac:cxnSpMkLst>
            <pc:docMk/>
            <pc:sldMk cId="0" sldId="274"/>
            <ac:cxnSpMk id="132" creationId="{A127CCDF-C2C5-4B73-A8B7-3BD6187A8816}"/>
          </ac:cxnSpMkLst>
        </pc:cxnChg>
        <pc:cxnChg chg="add mod">
          <ac:chgData name="Stanley Lewis" userId="73e2e121f7ce4bca" providerId="LiveId" clId="{17EA4931-7E2D-47B6-B3A2-DDC82DED5BC5}" dt="2019-07-27T09:52:11.067" v="293" actId="14100"/>
          <ac:cxnSpMkLst>
            <pc:docMk/>
            <pc:sldMk cId="0" sldId="274"/>
            <ac:cxnSpMk id="133" creationId="{3B27B538-1876-4100-8F3D-63E31594ED58}"/>
          </ac:cxnSpMkLst>
        </pc:cxnChg>
        <pc:cxnChg chg="add mod">
          <ac:chgData name="Stanley Lewis" userId="73e2e121f7ce4bca" providerId="LiveId" clId="{17EA4931-7E2D-47B6-B3A2-DDC82DED5BC5}" dt="2019-07-27T09:45:47.182" v="50" actId="14100"/>
          <ac:cxnSpMkLst>
            <pc:docMk/>
            <pc:sldMk cId="0" sldId="274"/>
            <ac:cxnSpMk id="156" creationId="{ADC3ED87-C3A8-49F3-BB1D-073A3524BD87}"/>
          </ac:cxnSpMkLst>
        </pc:cxnChg>
        <pc:cxnChg chg="add mod">
          <ac:chgData name="Stanley Lewis" userId="73e2e121f7ce4bca" providerId="LiveId" clId="{17EA4931-7E2D-47B6-B3A2-DDC82DED5BC5}" dt="2019-07-27T09:46:58.528" v="64" actId="14100"/>
          <ac:cxnSpMkLst>
            <pc:docMk/>
            <pc:sldMk cId="0" sldId="274"/>
            <ac:cxnSpMk id="157" creationId="{1F79A936-FB12-4FDA-B9BF-B7FFFA348799}"/>
          </ac:cxnSpMkLst>
        </pc:cxnChg>
        <pc:cxnChg chg="add mod">
          <ac:chgData name="Stanley Lewis" userId="73e2e121f7ce4bca" providerId="LiveId" clId="{17EA4931-7E2D-47B6-B3A2-DDC82DED5BC5}" dt="2019-07-27T09:46:52.951" v="62" actId="1076"/>
          <ac:cxnSpMkLst>
            <pc:docMk/>
            <pc:sldMk cId="0" sldId="274"/>
            <ac:cxnSpMk id="158" creationId="{FBA1414A-8E71-4E95-B446-EDC27200E85C}"/>
          </ac:cxnSpMkLst>
        </pc:cxnChg>
        <pc:cxnChg chg="del">
          <ac:chgData name="Stanley Lewis" userId="73e2e121f7ce4bca" providerId="LiveId" clId="{17EA4931-7E2D-47B6-B3A2-DDC82DED5BC5}" dt="2019-07-27T09:42:37.517" v="4" actId="478"/>
          <ac:cxnSpMkLst>
            <pc:docMk/>
            <pc:sldMk cId="0" sldId="274"/>
            <ac:cxnSpMk id="213" creationId="{CB3E02FA-1210-4AE1-BA01-06267DBDFA34}"/>
          </ac:cxnSpMkLst>
        </pc:cxnChg>
        <pc:cxnChg chg="del">
          <ac:chgData name="Stanley Lewis" userId="73e2e121f7ce4bca" providerId="LiveId" clId="{17EA4931-7E2D-47B6-B3A2-DDC82DED5BC5}" dt="2019-07-27T09:42:41.474" v="10" actId="478"/>
          <ac:cxnSpMkLst>
            <pc:docMk/>
            <pc:sldMk cId="0" sldId="274"/>
            <ac:cxnSpMk id="238" creationId="{584C2BB6-0309-4BA0-B7D4-6D3876AEFC6D}"/>
          </ac:cxnSpMkLst>
        </pc:cxnChg>
        <pc:cxnChg chg="del">
          <ac:chgData name="Stanley Lewis" userId="73e2e121f7ce4bca" providerId="LiveId" clId="{17EA4931-7E2D-47B6-B3A2-DDC82DED5BC5}" dt="2019-07-27T09:42:37.939" v="5" actId="478"/>
          <ac:cxnSpMkLst>
            <pc:docMk/>
            <pc:sldMk cId="0" sldId="274"/>
            <ac:cxnSpMk id="239" creationId="{66134077-E533-4EA8-B0D1-B798E568000F}"/>
          </ac:cxnSpMkLst>
        </pc:cxnChg>
        <pc:cxnChg chg="del">
          <ac:chgData name="Stanley Lewis" userId="73e2e121f7ce4bca" providerId="LiveId" clId="{17EA4931-7E2D-47B6-B3A2-DDC82DED5BC5}" dt="2019-07-27T09:42:40.663" v="9" actId="478"/>
          <ac:cxnSpMkLst>
            <pc:docMk/>
            <pc:sldMk cId="0" sldId="274"/>
            <ac:cxnSpMk id="240" creationId="{6EDECB53-9EAD-4871-8B83-4EFECBDE4F1D}"/>
          </ac:cxnSpMkLst>
        </pc:cxnChg>
        <pc:cxnChg chg="del">
          <ac:chgData name="Stanley Lewis" userId="73e2e121f7ce4bca" providerId="LiveId" clId="{17EA4931-7E2D-47B6-B3A2-DDC82DED5BC5}" dt="2019-07-27T09:42:39.465" v="7" actId="478"/>
          <ac:cxnSpMkLst>
            <pc:docMk/>
            <pc:sldMk cId="0" sldId="274"/>
            <ac:cxnSpMk id="241" creationId="{2008AEEB-D848-4F94-91FC-CFB1B70ACFF7}"/>
          </ac:cxnSpMkLst>
        </pc:cxnChg>
        <pc:cxnChg chg="del">
          <ac:chgData name="Stanley Lewis" userId="73e2e121f7ce4bca" providerId="LiveId" clId="{17EA4931-7E2D-47B6-B3A2-DDC82DED5BC5}" dt="2019-07-27T09:42:36.617" v="3" actId="478"/>
          <ac:cxnSpMkLst>
            <pc:docMk/>
            <pc:sldMk cId="0" sldId="274"/>
            <ac:cxnSpMk id="385" creationId="{DB193329-38EF-4D3C-8DA5-13B817FED967}"/>
          </ac:cxnSpMkLst>
        </pc:cxnChg>
        <pc:cxnChg chg="mod">
          <ac:chgData name="Stanley Lewis" userId="73e2e121f7ce4bca" providerId="LiveId" clId="{17EA4931-7E2D-47B6-B3A2-DDC82DED5BC5}" dt="2019-07-27T09:52:13.429" v="294" actId="14100"/>
          <ac:cxnSpMkLst>
            <pc:docMk/>
            <pc:sldMk cId="0" sldId="274"/>
            <ac:cxnSpMk id="387" creationId="{F80ABEFF-414D-4B8B-9E05-26B37858148D}"/>
          </ac:cxnSpMkLst>
        </pc:cxnChg>
        <pc:cxnChg chg="mod">
          <ac:chgData name="Stanley Lewis" userId="73e2e121f7ce4bca" providerId="LiveId" clId="{17EA4931-7E2D-47B6-B3A2-DDC82DED5BC5}" dt="2019-07-27T09:52:09.260" v="292" actId="1076"/>
          <ac:cxnSpMkLst>
            <pc:docMk/>
            <pc:sldMk cId="0" sldId="274"/>
            <ac:cxnSpMk id="388" creationId="{5C8382AB-25F2-4AAA-95DB-0D020CDB9BC9}"/>
          </ac:cxnSpMkLst>
        </pc:cxnChg>
      </pc:sldChg>
      <pc:sldChg chg="modSp">
        <pc:chgData name="Stanley Lewis" userId="73e2e121f7ce4bca" providerId="LiveId" clId="{17EA4931-7E2D-47B6-B3A2-DDC82DED5BC5}" dt="2019-07-27T09:47:29.251" v="65" actId="1076"/>
        <pc:sldMkLst>
          <pc:docMk/>
          <pc:sldMk cId="0" sldId="275"/>
        </pc:sldMkLst>
        <pc:spChg chg="mod">
          <ac:chgData name="Stanley Lewis" userId="73e2e121f7ce4bca" providerId="LiveId" clId="{17EA4931-7E2D-47B6-B3A2-DDC82DED5BC5}" dt="2019-07-27T09:47:29.251" v="65" actId="1076"/>
          <ac:spMkLst>
            <pc:docMk/>
            <pc:sldMk cId="0" sldId="275"/>
            <ac:spMk id="7190" creationId="{00000000-0000-0000-0000-000000000000}"/>
          </ac:spMkLst>
        </pc:spChg>
      </pc:sldChg>
    </pc:docChg>
  </pc:docChgLst>
  <pc:docChgLst>
    <pc:chgData name="Stanley Lewis" userId="73e2e121f7ce4bca" providerId="LiveId" clId="{16F3E8DE-6449-4ED4-845A-AB445645F918}"/>
    <pc:docChg chg="undo custSel delSld modSld">
      <pc:chgData name="Stanley Lewis" userId="73e2e121f7ce4bca" providerId="LiveId" clId="{16F3E8DE-6449-4ED4-845A-AB445645F918}" dt="2021-09-28T02:33:40.220" v="2020" actId="47"/>
      <pc:docMkLst>
        <pc:docMk/>
      </pc:docMkLst>
      <pc:sldChg chg="addSp delSp modSp mod">
        <pc:chgData name="Stanley Lewis" userId="73e2e121f7ce4bca" providerId="LiveId" clId="{16F3E8DE-6449-4ED4-845A-AB445645F918}" dt="2021-09-28T02:33:30.418" v="2015" actId="1076"/>
        <pc:sldMkLst>
          <pc:docMk/>
          <pc:sldMk cId="0" sldId="274"/>
        </pc:sldMkLst>
        <pc:spChg chg="del">
          <ac:chgData name="Stanley Lewis" userId="73e2e121f7ce4bca" providerId="LiveId" clId="{16F3E8DE-6449-4ED4-845A-AB445645F918}" dt="2021-09-28T02:28:00.281" v="1416" actId="478"/>
          <ac:spMkLst>
            <pc:docMk/>
            <pc:sldMk cId="0" sldId="274"/>
            <ac:spMk id="129" creationId="{45B3FFC9-493C-41BD-9CC0-A41F98567819}"/>
          </ac:spMkLst>
        </pc:spChg>
        <pc:spChg chg="del">
          <ac:chgData name="Stanley Lewis" userId="73e2e121f7ce4bca" providerId="LiveId" clId="{16F3E8DE-6449-4ED4-845A-AB445645F918}" dt="2021-09-28T02:28:00.281" v="1416" actId="478"/>
          <ac:spMkLst>
            <pc:docMk/>
            <pc:sldMk cId="0" sldId="274"/>
            <ac:spMk id="130" creationId="{081B6C31-7730-46F1-9308-AC1E3E2DA769}"/>
          </ac:spMkLst>
        </pc:spChg>
        <pc:spChg chg="del">
          <ac:chgData name="Stanley Lewis" userId="73e2e121f7ce4bca" providerId="LiveId" clId="{16F3E8DE-6449-4ED4-845A-AB445645F918}" dt="2021-09-28T02:28:00.281" v="1416" actId="478"/>
          <ac:spMkLst>
            <pc:docMk/>
            <pc:sldMk cId="0" sldId="274"/>
            <ac:spMk id="166" creationId="{C3AD2486-25D1-4E63-B5B5-6838B82E7DA8}"/>
          </ac:spMkLst>
        </pc:spChg>
        <pc:spChg chg="del">
          <ac:chgData name="Stanley Lewis" userId="73e2e121f7ce4bca" providerId="LiveId" clId="{16F3E8DE-6449-4ED4-845A-AB445645F918}" dt="2021-09-28T02:28:00.281" v="1416" actId="478"/>
          <ac:spMkLst>
            <pc:docMk/>
            <pc:sldMk cId="0" sldId="274"/>
            <ac:spMk id="175" creationId="{AE3DB83E-B96C-40B6-AE1E-34F22EB2AD7C}"/>
          </ac:spMkLst>
        </pc:spChg>
        <pc:spChg chg="del">
          <ac:chgData name="Stanley Lewis" userId="73e2e121f7ce4bca" providerId="LiveId" clId="{16F3E8DE-6449-4ED4-845A-AB445645F918}" dt="2021-09-28T02:28:00.281" v="1416" actId="478"/>
          <ac:spMkLst>
            <pc:docMk/>
            <pc:sldMk cId="0" sldId="274"/>
            <ac:spMk id="178" creationId="{391D3D18-0899-415E-A1FF-B2ED42FEE516}"/>
          </ac:spMkLst>
        </pc:spChg>
        <pc:spChg chg="del">
          <ac:chgData name="Stanley Lewis" userId="73e2e121f7ce4bca" providerId="LiveId" clId="{16F3E8DE-6449-4ED4-845A-AB445645F918}" dt="2021-09-28T02:28:00.281" v="1416" actId="478"/>
          <ac:spMkLst>
            <pc:docMk/>
            <pc:sldMk cId="0" sldId="274"/>
            <ac:spMk id="216" creationId="{4F37B675-7D8D-46A3-A924-7F1F4CC8BFAA}"/>
          </ac:spMkLst>
        </pc:spChg>
        <pc:spChg chg="del">
          <ac:chgData name="Stanley Lewis" userId="73e2e121f7ce4bca" providerId="LiveId" clId="{16F3E8DE-6449-4ED4-845A-AB445645F918}" dt="2021-09-28T02:28:00.281" v="1416" actId="478"/>
          <ac:spMkLst>
            <pc:docMk/>
            <pc:sldMk cId="0" sldId="274"/>
            <ac:spMk id="337" creationId="{0699B948-1FB4-4B61-8CF8-8FDBC2840CD9}"/>
          </ac:spMkLst>
        </pc:spChg>
        <pc:spChg chg="del">
          <ac:chgData name="Stanley Lewis" userId="73e2e121f7ce4bca" providerId="LiveId" clId="{16F3E8DE-6449-4ED4-845A-AB445645F918}" dt="2021-09-28T02:28:00.281" v="1416" actId="478"/>
          <ac:spMkLst>
            <pc:docMk/>
            <pc:sldMk cId="0" sldId="274"/>
            <ac:spMk id="363" creationId="{8C563860-5E25-4F4D-930F-78D21C9F7DC8}"/>
          </ac:spMkLst>
        </pc:spChg>
        <pc:spChg chg="del">
          <ac:chgData name="Stanley Lewis" userId="73e2e121f7ce4bca" providerId="LiveId" clId="{16F3E8DE-6449-4ED4-845A-AB445645F918}" dt="2021-09-28T02:28:00.281" v="1416" actId="478"/>
          <ac:spMkLst>
            <pc:docMk/>
            <pc:sldMk cId="0" sldId="274"/>
            <ac:spMk id="365" creationId="{33DD01B7-B396-4391-90AE-6D72B9950E1B}"/>
          </ac:spMkLst>
        </pc:spChg>
        <pc:grpChg chg="del">
          <ac:chgData name="Stanley Lewis" userId="73e2e121f7ce4bca" providerId="LiveId" clId="{16F3E8DE-6449-4ED4-845A-AB445645F918}" dt="2021-09-28T02:28:00.281" v="1416" actId="478"/>
          <ac:grpSpMkLst>
            <pc:docMk/>
            <pc:sldMk cId="0" sldId="274"/>
            <ac:grpSpMk id="20" creationId="{44FDDBB9-A039-4C0A-860A-0A5FC60DA254}"/>
          </ac:grpSpMkLst>
        </pc:grpChg>
        <pc:grpChg chg="del">
          <ac:chgData name="Stanley Lewis" userId="73e2e121f7ce4bca" providerId="LiveId" clId="{16F3E8DE-6449-4ED4-845A-AB445645F918}" dt="2021-09-28T02:28:02.868" v="1422" actId="478"/>
          <ac:grpSpMkLst>
            <pc:docMk/>
            <pc:sldMk cId="0" sldId="274"/>
            <ac:grpSpMk id="135" creationId="{DEAE48F5-07F7-4223-9909-A79059D20347}"/>
          </ac:grpSpMkLst>
        </pc:grpChg>
        <pc:grpChg chg="del">
          <ac:chgData name="Stanley Lewis" userId="73e2e121f7ce4bca" providerId="LiveId" clId="{16F3E8DE-6449-4ED4-845A-AB445645F918}" dt="2021-09-28T02:28:00.281" v="1416" actId="478"/>
          <ac:grpSpMkLst>
            <pc:docMk/>
            <pc:sldMk cId="0" sldId="274"/>
            <ac:grpSpMk id="136" creationId="{E2913882-9EFD-451D-815C-C06C8B58886B}"/>
          </ac:grpSpMkLst>
        </pc:grpChg>
        <pc:grpChg chg="del">
          <ac:chgData name="Stanley Lewis" userId="73e2e121f7ce4bca" providerId="LiveId" clId="{16F3E8DE-6449-4ED4-845A-AB445645F918}" dt="2021-09-28T02:28:02.241" v="1420" actId="478"/>
          <ac:grpSpMkLst>
            <pc:docMk/>
            <pc:sldMk cId="0" sldId="274"/>
            <ac:grpSpMk id="142" creationId="{7AE3B2A2-E5A1-4E38-9A5D-F3BAD4D49867}"/>
          </ac:grpSpMkLst>
        </pc:grpChg>
        <pc:grpChg chg="del">
          <ac:chgData name="Stanley Lewis" userId="73e2e121f7ce4bca" providerId="LiveId" clId="{16F3E8DE-6449-4ED4-845A-AB445645F918}" dt="2021-09-28T02:28:02.557" v="1421" actId="478"/>
          <ac:grpSpMkLst>
            <pc:docMk/>
            <pc:sldMk cId="0" sldId="274"/>
            <ac:grpSpMk id="150" creationId="{17978379-2496-48C5-ADE3-80F67F0EB3C9}"/>
          </ac:grpSpMkLst>
        </pc:grpChg>
        <pc:grpChg chg="del">
          <ac:chgData name="Stanley Lewis" userId="73e2e121f7ce4bca" providerId="LiveId" clId="{16F3E8DE-6449-4ED4-845A-AB445645F918}" dt="2021-09-28T02:28:03.188" v="1423" actId="478"/>
          <ac:grpSpMkLst>
            <pc:docMk/>
            <pc:sldMk cId="0" sldId="274"/>
            <ac:grpSpMk id="159" creationId="{B228C00F-DAE0-4CEA-BF01-4E91E7AD1AF1}"/>
          </ac:grpSpMkLst>
        </pc:grpChg>
        <pc:grpChg chg="del">
          <ac:chgData name="Stanley Lewis" userId="73e2e121f7ce4bca" providerId="LiveId" clId="{16F3E8DE-6449-4ED4-845A-AB445645F918}" dt="2021-09-28T02:28:00.281" v="1416" actId="478"/>
          <ac:grpSpMkLst>
            <pc:docMk/>
            <pc:sldMk cId="0" sldId="274"/>
            <ac:grpSpMk id="167" creationId="{730B1B53-279B-4826-8B71-192197B13202}"/>
          </ac:grpSpMkLst>
        </pc:grpChg>
        <pc:grpChg chg="del">
          <ac:chgData name="Stanley Lewis" userId="73e2e121f7ce4bca" providerId="LiveId" clId="{16F3E8DE-6449-4ED4-845A-AB445645F918}" dt="2021-09-28T02:28:00.281" v="1416" actId="478"/>
          <ac:grpSpMkLst>
            <pc:docMk/>
            <pc:sldMk cId="0" sldId="274"/>
            <ac:grpSpMk id="217" creationId="{D4AD7EC4-50E0-4ADC-97A6-CBD7D181EAD5}"/>
          </ac:grpSpMkLst>
        </pc:grpChg>
        <pc:grpChg chg="del">
          <ac:chgData name="Stanley Lewis" userId="73e2e121f7ce4bca" providerId="LiveId" clId="{16F3E8DE-6449-4ED4-845A-AB445645F918}" dt="2021-09-28T02:28:00.281" v="1416" actId="478"/>
          <ac:grpSpMkLst>
            <pc:docMk/>
            <pc:sldMk cId="0" sldId="274"/>
            <ac:grpSpMk id="306" creationId="{180FE620-8461-4196-AD6E-6D584722612D}"/>
          </ac:grpSpMkLst>
        </pc:grpChg>
        <pc:grpChg chg="del">
          <ac:chgData name="Stanley Lewis" userId="73e2e121f7ce4bca" providerId="LiveId" clId="{16F3E8DE-6449-4ED4-845A-AB445645F918}" dt="2021-09-28T02:28:00.281" v="1416" actId="478"/>
          <ac:grpSpMkLst>
            <pc:docMk/>
            <pc:sldMk cId="0" sldId="274"/>
            <ac:grpSpMk id="314" creationId="{9639241B-CE35-4120-95C4-8E177EBEB285}"/>
          </ac:grpSpMkLst>
        </pc:grpChg>
        <pc:grpChg chg="del">
          <ac:chgData name="Stanley Lewis" userId="73e2e121f7ce4bca" providerId="LiveId" clId="{16F3E8DE-6449-4ED4-845A-AB445645F918}" dt="2021-09-28T02:28:00.281" v="1416" actId="478"/>
          <ac:grpSpMkLst>
            <pc:docMk/>
            <pc:sldMk cId="0" sldId="274"/>
            <ac:grpSpMk id="322" creationId="{FA20F9BA-8F5A-415A-A5AB-33C2BE34D293}"/>
          </ac:grpSpMkLst>
        </pc:grpChg>
        <pc:grpChg chg="del">
          <ac:chgData name="Stanley Lewis" userId="73e2e121f7ce4bca" providerId="LiveId" clId="{16F3E8DE-6449-4ED4-845A-AB445645F918}" dt="2021-09-28T02:28:00.281" v="1416" actId="478"/>
          <ac:grpSpMkLst>
            <pc:docMk/>
            <pc:sldMk cId="0" sldId="274"/>
            <ac:grpSpMk id="330" creationId="{2DB60389-1620-453B-8F99-B2040B5013D4}"/>
          </ac:grpSpMkLst>
        </pc:grpChg>
        <pc:grpChg chg="del">
          <ac:chgData name="Stanley Lewis" userId="73e2e121f7ce4bca" providerId="LiveId" clId="{16F3E8DE-6449-4ED4-845A-AB445645F918}" dt="2021-09-28T02:28:01.499" v="1418" actId="478"/>
          <ac:grpSpMkLst>
            <pc:docMk/>
            <pc:sldMk cId="0" sldId="274"/>
            <ac:grpSpMk id="349" creationId="{BD43BCB8-FC44-461D-917F-E4924DA4E740}"/>
          </ac:grpSpMkLst>
        </pc:grpChg>
        <pc:grpChg chg="del">
          <ac:chgData name="Stanley Lewis" userId="73e2e121f7ce4bca" providerId="LiveId" clId="{16F3E8DE-6449-4ED4-845A-AB445645F918}" dt="2021-09-28T02:28:01.178" v="1417" actId="478"/>
          <ac:grpSpMkLst>
            <pc:docMk/>
            <pc:sldMk cId="0" sldId="274"/>
            <ac:grpSpMk id="355" creationId="{40ED2C43-7C53-4839-91EE-5889F2BF5FD4}"/>
          </ac:grpSpMkLst>
        </pc:grpChg>
        <pc:grpChg chg="del">
          <ac:chgData name="Stanley Lewis" userId="73e2e121f7ce4bca" providerId="LiveId" clId="{16F3E8DE-6449-4ED4-845A-AB445645F918}" dt="2021-09-28T02:28:01.915" v="1419" actId="478"/>
          <ac:grpSpMkLst>
            <pc:docMk/>
            <pc:sldMk cId="0" sldId="274"/>
            <ac:grpSpMk id="359" creationId="{E2E1C21B-63E7-4514-B93B-281A60EA4C80}"/>
          </ac:grpSpMkLst>
        </pc:grpChg>
        <pc:graphicFrameChg chg="mod modGraphic">
          <ac:chgData name="Stanley Lewis" userId="73e2e121f7ce4bca" providerId="LiveId" clId="{16F3E8DE-6449-4ED4-845A-AB445645F918}" dt="2021-09-28T02:32:33.092" v="2005" actId="20577"/>
          <ac:graphicFrameMkLst>
            <pc:docMk/>
            <pc:sldMk cId="0" sldId="274"/>
            <ac:graphicFrameMk id="110" creationId="{00000000-0000-0000-0000-000000000000}"/>
          </ac:graphicFrameMkLst>
        </pc:graphicFrameChg>
        <pc:picChg chg="add del mod">
          <ac:chgData name="Stanley Lewis" userId="73e2e121f7ce4bca" providerId="LiveId" clId="{16F3E8DE-6449-4ED4-845A-AB445645F918}" dt="2021-09-28T02:33:23.254" v="2011" actId="478"/>
          <ac:picMkLst>
            <pc:docMk/>
            <pc:sldMk cId="0" sldId="274"/>
            <ac:picMk id="4" creationId="{0ECD50F2-4985-4A4D-9241-1579FB00D95F}"/>
          </ac:picMkLst>
        </pc:picChg>
        <pc:picChg chg="add mod">
          <ac:chgData name="Stanley Lewis" userId="73e2e121f7ce4bca" providerId="LiveId" clId="{16F3E8DE-6449-4ED4-845A-AB445645F918}" dt="2021-09-28T02:33:30.418" v="2015" actId="1076"/>
          <ac:picMkLst>
            <pc:docMk/>
            <pc:sldMk cId="0" sldId="274"/>
            <ac:picMk id="6" creationId="{2B1FE551-1E1E-4BD3-8E4B-BB16FD8E3B0D}"/>
          </ac:picMkLst>
        </pc:picChg>
        <pc:cxnChg chg="del">
          <ac:chgData name="Stanley Lewis" userId="73e2e121f7ce4bca" providerId="LiveId" clId="{16F3E8DE-6449-4ED4-845A-AB445645F918}" dt="2021-09-28T02:28:00.281" v="1416" actId="478"/>
          <ac:cxnSpMkLst>
            <pc:docMk/>
            <pc:sldMk cId="0" sldId="274"/>
            <ac:cxnSpMk id="131" creationId="{876BF237-8CB1-4A6B-BD38-AA9F9BFDC814}"/>
          </ac:cxnSpMkLst>
        </pc:cxnChg>
        <pc:cxnChg chg="del">
          <ac:chgData name="Stanley Lewis" userId="73e2e121f7ce4bca" providerId="LiveId" clId="{16F3E8DE-6449-4ED4-845A-AB445645F918}" dt="2021-09-28T02:28:00.281" v="1416" actId="478"/>
          <ac:cxnSpMkLst>
            <pc:docMk/>
            <pc:sldMk cId="0" sldId="274"/>
            <ac:cxnSpMk id="132" creationId="{A127CCDF-C2C5-4B73-A8B7-3BD6187A8816}"/>
          </ac:cxnSpMkLst>
        </pc:cxnChg>
        <pc:cxnChg chg="del">
          <ac:chgData name="Stanley Lewis" userId="73e2e121f7ce4bca" providerId="LiveId" clId="{16F3E8DE-6449-4ED4-845A-AB445645F918}" dt="2021-09-28T02:28:00.281" v="1416" actId="478"/>
          <ac:cxnSpMkLst>
            <pc:docMk/>
            <pc:sldMk cId="0" sldId="274"/>
            <ac:cxnSpMk id="133" creationId="{3B27B538-1876-4100-8F3D-63E31594ED58}"/>
          </ac:cxnSpMkLst>
        </pc:cxnChg>
        <pc:cxnChg chg="del">
          <ac:chgData name="Stanley Lewis" userId="73e2e121f7ce4bca" providerId="LiveId" clId="{16F3E8DE-6449-4ED4-845A-AB445645F918}" dt="2021-09-28T02:28:00.281" v="1416" actId="478"/>
          <ac:cxnSpMkLst>
            <pc:docMk/>
            <pc:sldMk cId="0" sldId="274"/>
            <ac:cxnSpMk id="156" creationId="{ADC3ED87-C3A8-49F3-BB1D-073A3524BD87}"/>
          </ac:cxnSpMkLst>
        </pc:cxnChg>
        <pc:cxnChg chg="del">
          <ac:chgData name="Stanley Lewis" userId="73e2e121f7ce4bca" providerId="LiveId" clId="{16F3E8DE-6449-4ED4-845A-AB445645F918}" dt="2021-09-28T02:28:00.281" v="1416" actId="478"/>
          <ac:cxnSpMkLst>
            <pc:docMk/>
            <pc:sldMk cId="0" sldId="274"/>
            <ac:cxnSpMk id="157" creationId="{1F79A936-FB12-4FDA-B9BF-B7FFFA348799}"/>
          </ac:cxnSpMkLst>
        </pc:cxnChg>
        <pc:cxnChg chg="del">
          <ac:chgData name="Stanley Lewis" userId="73e2e121f7ce4bca" providerId="LiveId" clId="{16F3E8DE-6449-4ED4-845A-AB445645F918}" dt="2021-09-28T02:28:00.281" v="1416" actId="478"/>
          <ac:cxnSpMkLst>
            <pc:docMk/>
            <pc:sldMk cId="0" sldId="274"/>
            <ac:cxnSpMk id="158" creationId="{FBA1414A-8E71-4E95-B446-EDC27200E85C}"/>
          </ac:cxnSpMkLst>
        </pc:cxnChg>
        <pc:cxnChg chg="del">
          <ac:chgData name="Stanley Lewis" userId="73e2e121f7ce4bca" providerId="LiveId" clId="{16F3E8DE-6449-4ED4-845A-AB445645F918}" dt="2021-09-28T02:28:00.281" v="1416" actId="478"/>
          <ac:cxnSpMkLst>
            <pc:docMk/>
            <pc:sldMk cId="0" sldId="274"/>
            <ac:cxnSpMk id="386" creationId="{06C19C5D-E305-44CD-A3CB-A6A9F8A57A52}"/>
          </ac:cxnSpMkLst>
        </pc:cxnChg>
        <pc:cxnChg chg="del">
          <ac:chgData name="Stanley Lewis" userId="73e2e121f7ce4bca" providerId="LiveId" clId="{16F3E8DE-6449-4ED4-845A-AB445645F918}" dt="2021-09-28T02:28:00.281" v="1416" actId="478"/>
          <ac:cxnSpMkLst>
            <pc:docMk/>
            <pc:sldMk cId="0" sldId="274"/>
            <ac:cxnSpMk id="387" creationId="{F80ABEFF-414D-4B8B-9E05-26B37858148D}"/>
          </ac:cxnSpMkLst>
        </pc:cxnChg>
        <pc:cxnChg chg="del">
          <ac:chgData name="Stanley Lewis" userId="73e2e121f7ce4bca" providerId="LiveId" clId="{16F3E8DE-6449-4ED4-845A-AB445645F918}" dt="2021-09-28T02:28:00.281" v="1416" actId="478"/>
          <ac:cxnSpMkLst>
            <pc:docMk/>
            <pc:sldMk cId="0" sldId="274"/>
            <ac:cxnSpMk id="388" creationId="{5C8382AB-25F2-4AAA-95DB-0D020CDB9BC9}"/>
          </ac:cxnSpMkLst>
        </pc:cxnChg>
      </pc:sldChg>
      <pc:sldChg chg="del">
        <pc:chgData name="Stanley Lewis" userId="73e2e121f7ce4bca" providerId="LiveId" clId="{16F3E8DE-6449-4ED4-845A-AB445645F918}" dt="2021-09-28T02:33:38.896" v="2018" actId="47"/>
        <pc:sldMkLst>
          <pc:docMk/>
          <pc:sldMk cId="0" sldId="275"/>
        </pc:sldMkLst>
      </pc:sldChg>
      <pc:sldChg chg="del">
        <pc:chgData name="Stanley Lewis" userId="73e2e121f7ce4bca" providerId="LiveId" clId="{16F3E8DE-6449-4ED4-845A-AB445645F918}" dt="2021-09-28T02:33:38.272" v="2017" actId="47"/>
        <pc:sldMkLst>
          <pc:docMk/>
          <pc:sldMk cId="0" sldId="276"/>
        </pc:sldMkLst>
      </pc:sldChg>
      <pc:sldChg chg="del">
        <pc:chgData name="Stanley Lewis" userId="73e2e121f7ce4bca" providerId="LiveId" clId="{16F3E8DE-6449-4ED4-845A-AB445645F918}" dt="2021-09-28T02:33:37.616" v="2016" actId="47"/>
        <pc:sldMkLst>
          <pc:docMk/>
          <pc:sldMk cId="0" sldId="279"/>
        </pc:sldMkLst>
      </pc:sldChg>
      <pc:sldChg chg="del">
        <pc:chgData name="Stanley Lewis" userId="73e2e121f7ce4bca" providerId="LiveId" clId="{16F3E8DE-6449-4ED4-845A-AB445645F918}" dt="2021-09-28T02:33:39.496" v="2019" actId="47"/>
        <pc:sldMkLst>
          <pc:docMk/>
          <pc:sldMk cId="0" sldId="280"/>
        </pc:sldMkLst>
      </pc:sldChg>
      <pc:sldChg chg="del">
        <pc:chgData name="Stanley Lewis" userId="73e2e121f7ce4bca" providerId="LiveId" clId="{16F3E8DE-6449-4ED4-845A-AB445645F918}" dt="2021-09-28T02:33:40.220" v="2020" actId="47"/>
        <pc:sldMkLst>
          <pc:docMk/>
          <pc:sldMk cId="0"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34" tIns="48317" rIns="96634" bIns="48317" rtlCol="0"/>
          <a:lstStyle>
            <a:lvl1pPr algn="l" eaLnBrk="1" hangingPunct="1">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34" tIns="48317" rIns="96634" bIns="48317" rtlCol="0"/>
          <a:lstStyle>
            <a:lvl1pPr algn="r" eaLnBrk="1" hangingPunct="1">
              <a:defRPr sz="1200">
                <a:latin typeface="Arial" charset="0"/>
                <a:ea typeface="ＭＳ Ｐゴシック" charset="-128"/>
                <a:cs typeface="+mn-cs"/>
              </a:defRPr>
            </a:lvl1pPr>
          </a:lstStyle>
          <a:p>
            <a:pPr>
              <a:defRPr/>
            </a:pPr>
            <a:fld id="{1D74738F-2DA7-4EF7-B221-36FBB027CA23}" type="datetimeFigureOut">
              <a:rPr lang="en-US"/>
              <a:pPr>
                <a:defRPr/>
              </a:pPr>
              <a:t>02.02.2022</a:t>
            </a:fld>
            <a:endParaRPr lang="en-US"/>
          </a:p>
        </p:txBody>
      </p:sp>
      <p:sp>
        <p:nvSpPr>
          <p:cNvPr id="4" name="Slide Image Placeholder 3"/>
          <p:cNvSpPr>
            <a:spLocks noGrp="1" noRot="1" noChangeAspect="1"/>
          </p:cNvSpPr>
          <p:nvPr>
            <p:ph type="sldImg" idx="2"/>
          </p:nvPr>
        </p:nvSpPr>
        <p:spPr>
          <a:xfrm>
            <a:off x="2286000" y="719138"/>
            <a:ext cx="2743200" cy="3600450"/>
          </a:xfrm>
          <a:prstGeom prst="rect">
            <a:avLst/>
          </a:prstGeom>
          <a:noFill/>
          <a:ln w="12700">
            <a:solidFill>
              <a:prstClr val="black"/>
            </a:solidFill>
          </a:ln>
        </p:spPr>
        <p:txBody>
          <a:bodyPr vert="horz" lIns="96634" tIns="48317" rIns="96634" bIns="48317"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34" tIns="48317" rIns="96634" bIns="48317"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34" tIns="48317" rIns="96634" bIns="48317" rtlCol="0" anchor="b"/>
          <a:lstStyle>
            <a:lvl1pPr algn="l" eaLnBrk="1" hangingPunct="1">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34" tIns="48317" rIns="96634" bIns="48317" numCol="1" anchor="b" anchorCtr="0" compatLnSpc="1">
            <a:prstTxWarp prst="textNoShape">
              <a:avLst/>
            </a:prstTxWarp>
          </a:bodyPr>
          <a:lstStyle>
            <a:lvl1pPr algn="r" eaLnBrk="1" hangingPunct="1">
              <a:defRPr sz="1200"/>
            </a:lvl1pPr>
          </a:lstStyle>
          <a:p>
            <a:pPr>
              <a:defRPr/>
            </a:pPr>
            <a:fld id="{4D250492-C81B-4E2F-A839-DED35552501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D847B4-44C5-4AE2-A853-857E5C000287}" type="slidenum">
              <a:rPr lang="en-US" altLang="en-US" smtClean="0">
                <a:latin typeface="Arial" panose="020B0604020202020204" pitchFamily="34" charset="0"/>
              </a:rPr>
              <a:pPr>
                <a:spcBef>
                  <a:spcPct val="0"/>
                </a:spcBef>
              </a:pPr>
              <a:t>1</a:t>
            </a:fld>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4060F4-D01B-45FA-9121-AEAE65876820}" type="slidenum">
              <a:rPr lang="en-US" altLang="en-US"/>
              <a:pPr>
                <a:defRPr/>
              </a:pPr>
              <a:t>‹#›</a:t>
            </a:fld>
            <a:endParaRPr lang="en-US" altLang="en-US"/>
          </a:p>
        </p:txBody>
      </p:sp>
    </p:spTree>
    <p:extLst>
      <p:ext uri="{BB962C8B-B14F-4D97-AF65-F5344CB8AC3E}">
        <p14:creationId xmlns:p14="http://schemas.microsoft.com/office/powerpoint/2010/main" val="2450775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12074E-FFDA-481D-AEC8-B9C103929A68}" type="slidenum">
              <a:rPr lang="en-US" altLang="en-US"/>
              <a:pPr>
                <a:defRPr/>
              </a:pPr>
              <a:t>‹#›</a:t>
            </a:fld>
            <a:endParaRPr lang="en-US" altLang="en-US"/>
          </a:p>
        </p:txBody>
      </p:sp>
    </p:spTree>
    <p:extLst>
      <p:ext uri="{BB962C8B-B14F-4D97-AF65-F5344CB8AC3E}">
        <p14:creationId xmlns:p14="http://schemas.microsoft.com/office/powerpoint/2010/main" val="57300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4ED13DC-8316-4943-8675-275499A5E88C}" type="slidenum">
              <a:rPr lang="en-US" altLang="en-US"/>
              <a:pPr>
                <a:defRPr/>
              </a:pPr>
              <a:t>‹#›</a:t>
            </a:fld>
            <a:endParaRPr lang="en-US" altLang="en-US"/>
          </a:p>
        </p:txBody>
      </p:sp>
    </p:spTree>
    <p:extLst>
      <p:ext uri="{BB962C8B-B14F-4D97-AF65-F5344CB8AC3E}">
        <p14:creationId xmlns:p14="http://schemas.microsoft.com/office/powerpoint/2010/main" val="469582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67C6BB-976F-4026-B9CA-A0451E4176DF}" type="slidenum">
              <a:rPr lang="en-US" altLang="en-US"/>
              <a:pPr>
                <a:defRPr/>
              </a:pPr>
              <a:t>‹#›</a:t>
            </a:fld>
            <a:endParaRPr lang="en-US" altLang="en-US"/>
          </a:p>
        </p:txBody>
      </p:sp>
    </p:spTree>
    <p:extLst>
      <p:ext uri="{BB962C8B-B14F-4D97-AF65-F5344CB8AC3E}">
        <p14:creationId xmlns:p14="http://schemas.microsoft.com/office/powerpoint/2010/main" val="2857123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B9500C4-DA73-4525-A43B-FBFC790C75EE}" type="slidenum">
              <a:rPr lang="en-US" altLang="en-US"/>
              <a:pPr>
                <a:defRPr/>
              </a:pPr>
              <a:t>‹#›</a:t>
            </a:fld>
            <a:endParaRPr lang="en-US" altLang="en-US"/>
          </a:p>
        </p:txBody>
      </p:sp>
    </p:spTree>
    <p:extLst>
      <p:ext uri="{BB962C8B-B14F-4D97-AF65-F5344CB8AC3E}">
        <p14:creationId xmlns:p14="http://schemas.microsoft.com/office/powerpoint/2010/main" val="2983626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307886-F779-4433-808F-7B27EAF68A03}" type="slidenum">
              <a:rPr lang="en-US" altLang="en-US"/>
              <a:pPr>
                <a:defRPr/>
              </a:pPr>
              <a:t>‹#›</a:t>
            </a:fld>
            <a:endParaRPr lang="en-US" altLang="en-US"/>
          </a:p>
        </p:txBody>
      </p:sp>
    </p:spTree>
    <p:extLst>
      <p:ext uri="{BB962C8B-B14F-4D97-AF65-F5344CB8AC3E}">
        <p14:creationId xmlns:p14="http://schemas.microsoft.com/office/powerpoint/2010/main" val="38744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EE84C29-56C0-44BD-8074-F04574D373B4}" type="slidenum">
              <a:rPr lang="en-US" altLang="en-US"/>
              <a:pPr>
                <a:defRPr/>
              </a:pPr>
              <a:t>‹#›</a:t>
            </a:fld>
            <a:endParaRPr lang="en-US" altLang="en-US"/>
          </a:p>
        </p:txBody>
      </p:sp>
    </p:spTree>
    <p:extLst>
      <p:ext uri="{BB962C8B-B14F-4D97-AF65-F5344CB8AC3E}">
        <p14:creationId xmlns:p14="http://schemas.microsoft.com/office/powerpoint/2010/main" val="119947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D929BA-790B-4E3C-B4D0-EEEB79864D71}" type="slidenum">
              <a:rPr lang="en-US" altLang="en-US"/>
              <a:pPr>
                <a:defRPr/>
              </a:pPr>
              <a:t>‹#›</a:t>
            </a:fld>
            <a:endParaRPr lang="en-US" altLang="en-US"/>
          </a:p>
        </p:txBody>
      </p:sp>
    </p:spTree>
    <p:extLst>
      <p:ext uri="{BB962C8B-B14F-4D97-AF65-F5344CB8AC3E}">
        <p14:creationId xmlns:p14="http://schemas.microsoft.com/office/powerpoint/2010/main" val="1374823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8F72B92-B3C0-4605-9B1F-7B2FA5CABE4E}" type="slidenum">
              <a:rPr lang="en-US" altLang="en-US"/>
              <a:pPr>
                <a:defRPr/>
              </a:pPr>
              <a:t>‹#›</a:t>
            </a:fld>
            <a:endParaRPr lang="en-US" altLang="en-US"/>
          </a:p>
        </p:txBody>
      </p:sp>
    </p:spTree>
    <p:extLst>
      <p:ext uri="{BB962C8B-B14F-4D97-AF65-F5344CB8AC3E}">
        <p14:creationId xmlns:p14="http://schemas.microsoft.com/office/powerpoint/2010/main" val="404073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1474EEC-9AAE-4D28-87F4-2A4F91C3DF51}" type="slidenum">
              <a:rPr lang="en-US" altLang="en-US"/>
              <a:pPr>
                <a:defRPr/>
              </a:pPr>
              <a:t>‹#›</a:t>
            </a:fld>
            <a:endParaRPr lang="en-US" altLang="en-US"/>
          </a:p>
        </p:txBody>
      </p:sp>
    </p:spTree>
    <p:extLst>
      <p:ext uri="{BB962C8B-B14F-4D97-AF65-F5344CB8AC3E}">
        <p14:creationId xmlns:p14="http://schemas.microsoft.com/office/powerpoint/2010/main" val="242335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EB9DFCF-4B14-419F-AFB2-B8A090D541E6}" type="slidenum">
              <a:rPr lang="en-US" altLang="en-US"/>
              <a:pPr>
                <a:defRPr/>
              </a:pPr>
              <a:t>‹#›</a:t>
            </a:fld>
            <a:endParaRPr lang="en-US" altLang="en-US"/>
          </a:p>
        </p:txBody>
      </p:sp>
    </p:spTree>
    <p:extLst>
      <p:ext uri="{BB962C8B-B14F-4D97-AF65-F5344CB8AC3E}">
        <p14:creationId xmlns:p14="http://schemas.microsoft.com/office/powerpoint/2010/main" val="1675978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eaLnBrk="1" hangingPunct="1">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500"/>
            </a:lvl1pPr>
          </a:lstStyle>
          <a:p>
            <a:pPr>
              <a:defRPr/>
            </a:pPr>
            <a:fld id="{E5262C48-1226-44F2-9E37-833E3973C7B7}"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0" name="Group 29"/>
          <p:cNvGraphicFramePr>
            <a:graphicFrameLocks noGrp="1"/>
          </p:cNvGraphicFramePr>
          <p:nvPr>
            <p:extLst>
              <p:ext uri="{D42A27DB-BD31-4B8C-83A1-F6EECF244321}">
                <p14:modId xmlns:p14="http://schemas.microsoft.com/office/powerpoint/2010/main" val="1312855055"/>
              </p:ext>
            </p:extLst>
          </p:nvPr>
        </p:nvGraphicFramePr>
        <p:xfrm>
          <a:off x="177800" y="165100"/>
          <a:ext cx="6997700" cy="5024525"/>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465">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Times New Roman" charset="0"/>
                        </a:rPr>
                        <a:t>Interlake Sporting Association</a:t>
                      </a:r>
                    </a:p>
                    <a:p>
                      <a:pPr marL="0" marR="0" lvl="0" indent="0" algn="ctr" defTabSz="966788" rtl="0" eaLnBrk="1" fontAlgn="base" latinLnBrk="0" hangingPunct="1">
                        <a:lnSpc>
                          <a:spcPct val="100000"/>
                        </a:lnSpc>
                        <a:spcBef>
                          <a:spcPct val="20000"/>
                        </a:spcBef>
                        <a:spcAft>
                          <a:spcPct val="0"/>
                        </a:spcAft>
                        <a:buClrTx/>
                        <a:buSzTx/>
                        <a:buFontTx/>
                        <a:buNone/>
                        <a:tabLst/>
                        <a:defRPr/>
                      </a:pPr>
                      <a:r>
                        <a:rPr kumimoji="0" lang="en-US" sz="2000" b="1" i="0" u="none" strike="noStrike" kern="1200" cap="none" spc="0" normalizeH="0" baseline="0" noProof="0" dirty="0">
                          <a:ln>
                            <a:noFill/>
                          </a:ln>
                          <a:solidFill>
                            <a:srgbClr val="000000"/>
                          </a:solidFill>
                          <a:effectLst/>
                          <a:uLnTx/>
                          <a:uFillTx/>
                          <a:latin typeface="Arial" charset="0"/>
                          <a:ea typeface="+mn-ea"/>
                          <a:cs typeface="Times New Roman" charset="0"/>
                        </a:rPr>
                        <a:t>Best Laid Plans</a:t>
                      </a:r>
                      <a:endParaRPr kumimoji="0" lang="en-US" sz="20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ctr" defTabSz="966788" rtl="0" eaLnBrk="1" fontAlgn="base" latinLnBrk="0" hangingPunct="1">
                        <a:lnSpc>
                          <a:spcPct val="100000"/>
                        </a:lnSpc>
                        <a:spcBef>
                          <a:spcPct val="35000"/>
                        </a:spcBef>
                        <a:spcAft>
                          <a:spcPct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charset="0"/>
                          <a:ea typeface="+mn-ea"/>
                          <a:cs typeface="+mn-cs"/>
                        </a:rPr>
                        <a:t>Course Designer: Stanley Lewis</a:t>
                      </a:r>
                    </a:p>
                  </a:txBody>
                  <a:tcPr marL="45720" marR="45720"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marT="45716" marB="45716"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282">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a:t>
                      </a:r>
                      <a:endParaRPr kumimoji="0" lang="en-US" sz="1100" b="1"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1: </a:t>
                      </a:r>
                      <a:r>
                        <a:rPr kumimoji="0" lang="en-US" sz="1100" b="0" i="0" u="none" strike="noStrike" cap="none" normalizeH="0" baseline="0" dirty="0">
                          <a:ln>
                            <a:noFill/>
                          </a:ln>
                          <a:solidFill>
                            <a:schemeClr val="tx1"/>
                          </a:solidFill>
                          <a:effectLst/>
                          <a:latin typeface="Arial" charset="0"/>
                          <a:cs typeface="Times New Roman" charset="0"/>
                        </a:rPr>
                        <a:t>Firearm unloaded and placed on any barrel of competitor’s choice. All magazines to be used on the stage placed on remaining two barrels. Competitor starts anywhere outside of the shooting boxes, facing squarely downrange, fully </a:t>
                      </a:r>
                      <a:r>
                        <a:rPr kumimoji="0" lang="en-US" sz="1100" b="0" i="0" u="none" strike="noStrike" cap="none" normalizeH="0" baseline="0" dirty="0" err="1">
                          <a:ln>
                            <a:noFill/>
                          </a:ln>
                          <a:solidFill>
                            <a:schemeClr val="tx1"/>
                          </a:solidFill>
                          <a:effectLst/>
                          <a:latin typeface="Arial" charset="0"/>
                          <a:cs typeface="Times New Roman" charset="0"/>
                        </a:rPr>
                        <a:t>uprange</a:t>
                      </a:r>
                      <a:r>
                        <a:rPr kumimoji="0" lang="en-US" sz="1100" b="0" i="0" u="none" strike="noStrike" cap="none" normalizeH="0" baseline="0" dirty="0">
                          <a:ln>
                            <a:noFill/>
                          </a:ln>
                          <a:solidFill>
                            <a:schemeClr val="tx1"/>
                          </a:solidFill>
                          <a:effectLst/>
                          <a:latin typeface="Arial" charset="0"/>
                          <a:cs typeface="Times New Roman" charset="0"/>
                        </a:rPr>
                        <a:t> of the barrel holding the firearm.</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2:</a:t>
                      </a:r>
                      <a:r>
                        <a:rPr kumimoji="0" lang="en-US" sz="1100" b="0" i="0" u="none" strike="noStrike" cap="none" normalizeH="0" baseline="0" dirty="0">
                          <a:ln>
                            <a:noFill/>
                          </a:ln>
                          <a:solidFill>
                            <a:schemeClr val="tx1"/>
                          </a:solidFill>
                          <a:effectLst/>
                          <a:latin typeface="Arial" charset="0"/>
                          <a:cs typeface="Times New Roman" charset="0"/>
                        </a:rPr>
                        <a:t> Handgun loaded &amp; holstered (</a:t>
                      </a:r>
                      <a:r>
                        <a:rPr kumimoji="0" lang="en-US" sz="1100" b="1" i="0" u="none" strike="noStrike" cap="none" normalizeH="0" baseline="0" dirty="0" err="1">
                          <a:ln>
                            <a:noFill/>
                          </a:ln>
                          <a:solidFill>
                            <a:schemeClr val="tx1"/>
                          </a:solidFill>
                          <a:effectLst/>
                          <a:latin typeface="Arial" charset="0"/>
                          <a:cs typeface="Times New Roman" charset="0"/>
                        </a:rPr>
                        <a:t>pcc</a:t>
                      </a:r>
                      <a:r>
                        <a:rPr kumimoji="0" lang="en-US" sz="1100" b="0" i="0" u="none" strike="noStrike" cap="none" normalizeH="0" baseline="0" dirty="0">
                          <a:ln>
                            <a:noFill/>
                          </a:ln>
                          <a:solidFill>
                            <a:schemeClr val="tx1"/>
                          </a:solidFill>
                          <a:effectLst/>
                          <a:latin typeface="Arial" charset="0"/>
                          <a:cs typeface="Times New Roman" charset="0"/>
                        </a:rPr>
                        <a:t>: loaded, safety on, stock on belt, muzzle squarely downrange). Competitor standing in final box from string 1.</a:t>
                      </a:r>
                      <a:endParaRPr kumimoji="0" lang="en-US" sz="1100" b="1"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cs typeface="Times New Roman" charset="0"/>
                        </a:rPr>
                        <a:t>Note: all magazines to be used must come from barrels. No stowing of magazines permitted within or between strings.</a:t>
                      </a:r>
                    </a:p>
                  </a:txBody>
                  <a:tcPr marL="18288" marR="18288" marT="36572" marB="3657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761991">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a:t>
                      </a: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1: </a:t>
                      </a:r>
                      <a:r>
                        <a:rPr kumimoji="0" lang="en-US" sz="1100" b="0" i="0" u="none" strike="noStrike" cap="none" normalizeH="0" baseline="0" dirty="0">
                          <a:ln>
                            <a:noFill/>
                          </a:ln>
                          <a:solidFill>
                            <a:schemeClr val="tx1"/>
                          </a:solidFill>
                          <a:effectLst/>
                          <a:latin typeface="Arial" charset="0"/>
                          <a:cs typeface="Times New Roman" charset="0"/>
                        </a:rPr>
                        <a:t>Retrieve and load firearm. Engage T1-T3 with 2 rounds each freestyle, strong-hand only, or weak hand only (shooter’s discretion) from box </a:t>
                      </a:r>
                      <a:r>
                        <a:rPr kumimoji="0" lang="en-US" sz="1100" b="0" i="0" u="none" strike="noStrike" cap="none" normalizeH="0" baseline="0" dirty="0" err="1">
                          <a:ln>
                            <a:noFill/>
                          </a:ln>
                          <a:solidFill>
                            <a:schemeClr val="tx1"/>
                          </a:solidFill>
                          <a:effectLst/>
                          <a:latin typeface="Arial" charset="0"/>
                          <a:cs typeface="Times New Roman" charset="0"/>
                        </a:rPr>
                        <a:t>a,b</a:t>
                      </a:r>
                      <a:r>
                        <a:rPr kumimoji="0" lang="en-US" sz="1100" b="0" i="0" u="none" strike="noStrike" cap="none" normalizeH="0" baseline="0" dirty="0">
                          <a:ln>
                            <a:noFill/>
                          </a:ln>
                          <a:solidFill>
                            <a:schemeClr val="tx1"/>
                          </a:solidFill>
                          <a:effectLst/>
                          <a:latin typeface="Arial" charset="0"/>
                          <a:cs typeface="Times New Roman" charset="0"/>
                        </a:rPr>
                        <a:t>, or c (shooter’s discretion). Perform a mandatory reload from a barrel and engage T1-T3 with 2 rounds each from any other box, using any other firearm grip not yet used.</a:t>
                      </a:r>
                    </a:p>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1100" b="0" i="0" u="none" strike="noStrike" cap="none" normalizeH="0" baseline="0" dirty="0">
                        <a:ln>
                          <a:noFill/>
                        </a:ln>
                        <a:solidFill>
                          <a:schemeClr val="tx1"/>
                        </a:solidFill>
                        <a:effectLst/>
                        <a:latin typeface="Arial" charset="0"/>
                        <a:cs typeface="Times New Roman" charset="0"/>
                      </a:endParaRPr>
                    </a:p>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String 2: </a:t>
                      </a:r>
                      <a:r>
                        <a:rPr kumimoji="0" lang="en-US" sz="1100" b="0" i="0" u="none" strike="noStrike" cap="none" normalizeH="0" baseline="0" dirty="0">
                          <a:ln>
                            <a:noFill/>
                          </a:ln>
                          <a:solidFill>
                            <a:schemeClr val="tx1"/>
                          </a:solidFill>
                          <a:effectLst/>
                          <a:latin typeface="Arial" charset="0"/>
                          <a:cs typeface="Times New Roman" charset="0"/>
                        </a:rPr>
                        <a:t>Engage T1-T3 from the starting box (final shooting box from string 1), using the remaining grip style not yet used. Perform a mandatory reload from a barrel, then engage T1-T3 from the remaining shooting box freestyle. </a:t>
                      </a:r>
                      <a:r>
                        <a:rPr kumimoji="0" lang="en-US" sz="1100" b="1" i="0" u="none" strike="noStrike" cap="none" normalizeH="0" baseline="0" dirty="0">
                          <a:ln>
                            <a:noFill/>
                          </a:ln>
                          <a:solidFill>
                            <a:schemeClr val="tx1"/>
                          </a:solidFill>
                          <a:effectLst/>
                          <a:latin typeface="Arial" charset="0"/>
                          <a:cs typeface="Times New Roman" charset="0"/>
                        </a:rPr>
                        <a:t> </a:t>
                      </a:r>
                      <a:endParaRPr kumimoji="0" lang="en-US" sz="1100" b="0" i="0" u="none" strike="noStrike" cap="none" normalizeH="0" baseline="0" dirty="0">
                        <a:ln>
                          <a:noFill/>
                        </a:ln>
                        <a:solidFill>
                          <a:schemeClr val="tx1"/>
                        </a:solidFill>
                        <a:effectLst/>
                        <a:latin typeface="Arial" charset="0"/>
                        <a:cs typeface="Times New Roman" charset="0"/>
                      </a:endParaRP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Virginia, 24 rounds, 120 points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3 metric</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txBody>
                  <a:tcPr marL="45720" marR="45720" marT="45716" marB="4571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3113"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27000"/>
            <a:ext cx="10572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4" name="Picture 24" descr="C:\Documents and Settings\All Users\Documents\TAPS Files\dvc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725" y="141288"/>
            <a:ext cx="105727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2B1FE551-1E1E-4BD3-8E4B-BB16FD8E3B0D}"/>
              </a:ext>
            </a:extLst>
          </p:cNvPr>
          <p:cNvPicPr>
            <a:picLocks noChangeAspect="1"/>
          </p:cNvPicPr>
          <p:nvPr/>
        </p:nvPicPr>
        <p:blipFill>
          <a:blip r:embed="rId4"/>
          <a:stretch>
            <a:fillRect/>
          </a:stretch>
        </p:blipFill>
        <p:spPr>
          <a:xfrm>
            <a:off x="2297906" y="5410200"/>
            <a:ext cx="2719388" cy="386116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1605</TotalTime>
  <Words>261</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WithInfluencesFromJimMorrison</dc:title>
  <dc:subject>Stage Template</dc:subject>
  <dc:creator>S Lewis</dc:creator>
  <cp:keywords>stages, course design, shooting</cp:keywords>
  <cp:lastModifiedBy>Marcel Englmaier</cp:lastModifiedBy>
  <cp:revision>171</cp:revision>
  <dcterms:created xsi:type="dcterms:W3CDTF">2002-08-21T12:11:08Z</dcterms:created>
  <dcterms:modified xsi:type="dcterms:W3CDTF">2022-02-03T02:16:01Z</dcterms:modified>
  <cp:category>Shooting</cp:category>
</cp:coreProperties>
</file>