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D9F1"/>
    <a:srgbClr val="EBDAB9"/>
    <a:srgbClr val="FFD2A5"/>
    <a:srgbClr val="FFCC99"/>
    <a:srgbClr val="EE732E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0" d="100"/>
          <a:sy n="70" d="100"/>
        </p:scale>
        <p:origin x="2213" y="53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1AE5834-C093-4A68-81C4-F3C4DAD467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3146" tIns="46573" rIns="93146" bIns="46573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DF0D54-AC7A-4B61-8FFE-15DD7B1E5E4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3146" tIns="46573" rIns="93146" bIns="46573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C7CABAC-0A43-4741-9B8C-340C737DE443}" type="datetimeFigureOut">
              <a:rPr lang="en-US"/>
              <a:pPr>
                <a:defRPr/>
              </a:pPr>
              <a:t>10/23/2020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DDC64E0-7F25-4221-8224-5E6B872AA8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8050" y="696913"/>
            <a:ext cx="26543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46" tIns="46573" rIns="93146" bIns="4657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674EFDD-B03A-4058-834D-39972C4AF9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vert="horz" lIns="93146" tIns="46573" rIns="93146" bIns="4657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4CFF9-2CA8-4549-B479-D5F03C4262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31263"/>
            <a:ext cx="3038475" cy="463550"/>
          </a:xfrm>
          <a:prstGeom prst="rect">
            <a:avLst/>
          </a:prstGeom>
        </p:spPr>
        <p:txBody>
          <a:bodyPr vert="horz" lIns="93146" tIns="46573" rIns="93146" bIns="46573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5B3C4-E057-4B26-AD7E-1537CB35FC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31263"/>
            <a:ext cx="3038475" cy="463550"/>
          </a:xfrm>
          <a:prstGeom prst="rect">
            <a:avLst/>
          </a:prstGeom>
        </p:spPr>
        <p:txBody>
          <a:bodyPr vert="horz" wrap="square" lIns="93146" tIns="46573" rIns="93146" bIns="4657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836F459-B59E-4ED0-93A5-BD609C7729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FF989524-BEFD-4279-91A4-29226ADA28B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8F937B6F-729C-460C-9A84-95AD51793C2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8ED188AE-0F8E-43B3-BEE2-0D979FCDE4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15963" indent="-2746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01725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41463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82788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3998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9718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5438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1158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EA38CB2-91E9-408D-B572-E4DA1DF0DBAF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9F2010-DA53-4D97-A30F-BF44A78F4B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3B7337D-79E9-4061-B230-57E239F4F2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F7071B-513F-4D61-B829-BF4C44C82D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00E55-C7D7-4410-B5C5-A014569460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18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AC0A464-1BBC-4BAC-8D9E-853201B926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4BF6A9-3A94-4F3B-BE59-337D429F82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D75017A-B371-438B-99E6-9556D1AB3E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55F88-3327-43A2-9337-285A201994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366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431AF6-9AEF-40D6-869F-0B8705F7D2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F633AC0-437C-4190-927F-D8549D401B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D9BF0B-B652-4E4E-BC24-DF6F5F6AC6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7B96F-F57D-41AD-981E-8B4C54D198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903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BF217B-9067-4774-90C0-D3D58C4431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932D79-7855-4646-B69D-7146EF49AE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91D765-AE2B-4574-80FD-1325120CD3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877C4-A7B8-4837-9F7E-9602826BF1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369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56CD65-92B9-47DA-99E1-41FC2A1EE2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0FD7D03-CAC1-42F4-9AEF-21F19C996B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294438-6273-4D5C-B12A-7AF14D69DF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60D1D-E16E-43C8-9CC8-C03E6946CC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183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27A318-8504-4BB1-AE1D-9E2263C1FD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0EEB8-8B60-4FE9-BADB-B351B292FE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4C5882-3824-4CB0-8E63-3AA8A6F5AD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87066-03F6-4A5F-8926-0F8861609B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565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E8C2053-5A3D-40EB-B9AC-3BD8A90942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605EEB6-8CA6-4D59-9143-0F40D80800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B0A8F04-D998-49E7-B076-ABF67E1F5E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3353E-9B0F-40F5-8CBF-0F094636E2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10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5F2995E-A961-4296-A56C-DF889AF6EB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8298FBC-B67D-4462-9D05-1A1EEECB24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D76F3D0-6CDF-4046-980A-DAB155C2B6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3E293-550B-410D-A83D-DF66DEFB10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87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6CBF49D-A42C-4A67-B56D-7B72934E1F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3A5E313-561B-4E25-8934-FA69B9D289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BE82DD1-A59B-4590-9FB1-4742215E75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BEC8D-8C90-4EA9-A81B-355F03AFE0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048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101BC1-0B77-4CBF-A615-B4B0ED8E1E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DADE1C-F1F9-414A-B0FD-B256274746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E2F06C-BD4B-4836-93AE-2EBE705DE6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0EE21-7F0C-44D2-A709-62DF70E8FE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487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691415-D4E8-4248-8E87-C9A7D46341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24184-192A-4B59-94F2-A1B69B2551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901427-8F9C-4648-B151-5459CA1976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CF99D-4E64-410D-BF61-EE8B29D3B7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675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022983D-15BD-46FA-B538-EE4118AC9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B0348C4-0994-44EA-8AF9-D6FFBE130F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974F34E-072D-45DC-A2AA-B45DA6DA456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56453D8-EFBA-4EB4-BFA1-F0F9C2146E0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F45C809-7177-4A43-9F81-36645AA8403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BE4D73B5-92E7-4BD9-B04F-9B04C5521A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oup 44">
            <a:extLst>
              <a:ext uri="{FF2B5EF4-FFF2-40B4-BE49-F238E27FC236}">
                <a16:creationId xmlns:a16="http://schemas.microsoft.com/office/drawing/2014/main" id="{C9984DE2-848B-4574-9E91-59B986FCA138}"/>
              </a:ext>
            </a:extLst>
          </p:cNvPr>
          <p:cNvGrpSpPr>
            <a:grpSpLocks/>
          </p:cNvGrpSpPr>
          <p:nvPr/>
        </p:nvGrpSpPr>
        <p:grpSpPr bwMode="auto">
          <a:xfrm>
            <a:off x="4430681" y="4789368"/>
            <a:ext cx="287338" cy="787400"/>
            <a:chOff x="1756" y="2113"/>
            <a:chExt cx="181" cy="499"/>
          </a:xfrm>
        </p:grpSpPr>
        <p:sp>
          <p:nvSpPr>
            <p:cNvPr id="210" name="Line 45">
              <a:extLst>
                <a:ext uri="{FF2B5EF4-FFF2-40B4-BE49-F238E27FC236}">
                  <a16:creationId xmlns:a16="http://schemas.microsoft.com/office/drawing/2014/main" id="{0BCD8589-2F4F-48A8-B542-A2BA782F4C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46">
              <a:extLst>
                <a:ext uri="{FF2B5EF4-FFF2-40B4-BE49-F238E27FC236}">
                  <a16:creationId xmlns:a16="http://schemas.microsoft.com/office/drawing/2014/main" id="{50033936-8702-4A2A-A028-B3CE768EB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2" name="Group 47">
              <a:extLst>
                <a:ext uri="{FF2B5EF4-FFF2-40B4-BE49-F238E27FC236}">
                  <a16:creationId xmlns:a16="http://schemas.microsoft.com/office/drawing/2014/main" id="{7645051A-B4A5-4577-BFA1-9CC8B6BDEE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13" name="Freeform 48">
                <a:extLst>
                  <a:ext uri="{FF2B5EF4-FFF2-40B4-BE49-F238E27FC236}">
                    <a16:creationId xmlns:a16="http://schemas.microsoft.com/office/drawing/2014/main" id="{40BFCB7C-BEF9-427A-9528-75B48EF15E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2 w 277"/>
                  <a:gd name="T9" fmla="*/ 1 h 517"/>
                  <a:gd name="T10" fmla="*/ 2 w 277"/>
                  <a:gd name="T11" fmla="*/ 2 h 517"/>
                  <a:gd name="T12" fmla="*/ 1 w 277"/>
                  <a:gd name="T13" fmla="*/ 3 h 517"/>
                  <a:gd name="T14" fmla="*/ 1 w 277"/>
                  <a:gd name="T15" fmla="*/ 3 h 517"/>
                  <a:gd name="T16" fmla="*/ 0 w 277"/>
                  <a:gd name="T17" fmla="*/ 2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Freeform 49">
                <a:extLst>
                  <a:ext uri="{FF2B5EF4-FFF2-40B4-BE49-F238E27FC236}">
                    <a16:creationId xmlns:a16="http://schemas.microsoft.com/office/drawing/2014/main" id="{0939AA87-997A-48BC-97E6-403846A4BB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Freeform 50">
                <a:extLst>
                  <a:ext uri="{FF2B5EF4-FFF2-40B4-BE49-F238E27FC236}">
                    <a16:creationId xmlns:a16="http://schemas.microsoft.com/office/drawing/2014/main" id="{EC13F86C-839B-46B2-B499-3E4BD4EE922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16" name="Group 44">
            <a:extLst>
              <a:ext uri="{FF2B5EF4-FFF2-40B4-BE49-F238E27FC236}">
                <a16:creationId xmlns:a16="http://schemas.microsoft.com/office/drawing/2014/main" id="{BAEAD2F0-AAB4-4C87-A824-29F4A88EA82E}"/>
              </a:ext>
            </a:extLst>
          </p:cNvPr>
          <p:cNvGrpSpPr>
            <a:grpSpLocks/>
          </p:cNvGrpSpPr>
          <p:nvPr/>
        </p:nvGrpSpPr>
        <p:grpSpPr bwMode="auto">
          <a:xfrm>
            <a:off x="5609532" y="4759085"/>
            <a:ext cx="287338" cy="787400"/>
            <a:chOff x="1756" y="2113"/>
            <a:chExt cx="181" cy="499"/>
          </a:xfrm>
        </p:grpSpPr>
        <p:sp>
          <p:nvSpPr>
            <p:cNvPr id="217" name="Line 45">
              <a:extLst>
                <a:ext uri="{FF2B5EF4-FFF2-40B4-BE49-F238E27FC236}">
                  <a16:creationId xmlns:a16="http://schemas.microsoft.com/office/drawing/2014/main" id="{025FBB51-4D80-4336-A5A4-11896E28A1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Line 46">
              <a:extLst>
                <a:ext uri="{FF2B5EF4-FFF2-40B4-BE49-F238E27FC236}">
                  <a16:creationId xmlns:a16="http://schemas.microsoft.com/office/drawing/2014/main" id="{E84E9E7B-FCFB-4109-9A59-81D96D11E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9" name="Group 47">
              <a:extLst>
                <a:ext uri="{FF2B5EF4-FFF2-40B4-BE49-F238E27FC236}">
                  <a16:creationId xmlns:a16="http://schemas.microsoft.com/office/drawing/2014/main" id="{621A01F5-047B-42DE-8B9F-9DF56CB29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20" name="Freeform 48">
                <a:extLst>
                  <a:ext uri="{FF2B5EF4-FFF2-40B4-BE49-F238E27FC236}">
                    <a16:creationId xmlns:a16="http://schemas.microsoft.com/office/drawing/2014/main" id="{CC64A194-3F1B-4386-B6CE-930A506929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2 w 277"/>
                  <a:gd name="T9" fmla="*/ 1 h 517"/>
                  <a:gd name="T10" fmla="*/ 2 w 277"/>
                  <a:gd name="T11" fmla="*/ 2 h 517"/>
                  <a:gd name="T12" fmla="*/ 1 w 277"/>
                  <a:gd name="T13" fmla="*/ 3 h 517"/>
                  <a:gd name="T14" fmla="*/ 1 w 277"/>
                  <a:gd name="T15" fmla="*/ 3 h 517"/>
                  <a:gd name="T16" fmla="*/ 0 w 277"/>
                  <a:gd name="T17" fmla="*/ 2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Freeform 49">
                <a:extLst>
                  <a:ext uri="{FF2B5EF4-FFF2-40B4-BE49-F238E27FC236}">
                    <a16:creationId xmlns:a16="http://schemas.microsoft.com/office/drawing/2014/main" id="{9700A49C-8F32-453C-9D00-5EA4E1649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Freeform 50">
                <a:extLst>
                  <a:ext uri="{FF2B5EF4-FFF2-40B4-BE49-F238E27FC236}">
                    <a16:creationId xmlns:a16="http://schemas.microsoft.com/office/drawing/2014/main" id="{297306D2-71FE-45F3-93A4-83DD603F246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B517283-0DA7-4F2A-BEF8-A2694B393FE8}"/>
              </a:ext>
            </a:extLst>
          </p:cNvPr>
          <p:cNvCxnSpPr>
            <a:cxnSpLocks/>
          </p:cNvCxnSpPr>
          <p:nvPr/>
        </p:nvCxnSpPr>
        <p:spPr>
          <a:xfrm>
            <a:off x="2211388" y="6843713"/>
            <a:ext cx="347662" cy="7889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8DFCE9B-8853-4B2C-B5DD-6E5BA26CFCD0}"/>
              </a:ext>
            </a:extLst>
          </p:cNvPr>
          <p:cNvCxnSpPr/>
          <p:nvPr/>
        </p:nvCxnSpPr>
        <p:spPr>
          <a:xfrm flipV="1">
            <a:off x="1801813" y="5834063"/>
            <a:ext cx="19827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079" name="Group 9">
            <a:extLst>
              <a:ext uri="{FF2B5EF4-FFF2-40B4-BE49-F238E27FC236}">
                <a16:creationId xmlns:a16="http://schemas.microsoft.com/office/drawing/2014/main" id="{77745CA9-9682-465A-A3E9-691069097AE5}"/>
              </a:ext>
            </a:extLst>
          </p:cNvPr>
          <p:cNvGrpSpPr>
            <a:grpSpLocks/>
          </p:cNvGrpSpPr>
          <p:nvPr/>
        </p:nvGrpSpPr>
        <p:grpSpPr bwMode="auto">
          <a:xfrm>
            <a:off x="3057525" y="4802188"/>
            <a:ext cx="325438" cy="996950"/>
            <a:chOff x="2876552" y="4773034"/>
            <a:chExt cx="324455" cy="997319"/>
          </a:xfrm>
        </p:grpSpPr>
        <p:sp>
          <p:nvSpPr>
            <p:cNvPr id="3183" name="AutoShape 28">
              <a:extLst>
                <a:ext uri="{FF2B5EF4-FFF2-40B4-BE49-F238E27FC236}">
                  <a16:creationId xmlns:a16="http://schemas.microsoft.com/office/drawing/2014/main" id="{51F33383-DC09-41A0-AE75-8BB78E66C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6552" y="5202028"/>
              <a:ext cx="323850" cy="568325"/>
            </a:xfrm>
            <a:prstGeom prst="can">
              <a:avLst>
                <a:gd name="adj" fmla="val 43873"/>
              </a:avLst>
            </a:prstGeom>
            <a:solidFill>
              <a:srgbClr val="73D9F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84" name="AutoShape 28">
              <a:extLst>
                <a:ext uri="{FF2B5EF4-FFF2-40B4-BE49-F238E27FC236}">
                  <a16:creationId xmlns:a16="http://schemas.microsoft.com/office/drawing/2014/main" id="{9114D0B0-8468-43DC-B67E-2DF823CA9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7157" y="4773034"/>
              <a:ext cx="323850" cy="568325"/>
            </a:xfrm>
            <a:prstGeom prst="can">
              <a:avLst>
                <a:gd name="adj" fmla="val 43873"/>
              </a:avLst>
            </a:prstGeom>
            <a:solidFill>
              <a:srgbClr val="73D9F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353E9175-AB7A-4809-B249-BBCA2D7AEA0D}"/>
              </a:ext>
            </a:extLst>
          </p:cNvPr>
          <p:cNvCxnSpPr/>
          <p:nvPr/>
        </p:nvCxnSpPr>
        <p:spPr>
          <a:xfrm>
            <a:off x="4046538" y="7218363"/>
            <a:ext cx="19494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C3D1760-A6C3-42F5-B0BD-000C6892A018}"/>
              </a:ext>
            </a:extLst>
          </p:cNvPr>
          <p:cNvCxnSpPr>
            <a:cxnSpLocks/>
          </p:cNvCxnSpPr>
          <p:nvPr/>
        </p:nvCxnSpPr>
        <p:spPr>
          <a:xfrm>
            <a:off x="2592388" y="8413750"/>
            <a:ext cx="3708400" cy="4238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FBC68500-C2FD-4759-A1B7-7171FC291D02}"/>
              </a:ext>
            </a:extLst>
          </p:cNvPr>
          <p:cNvCxnSpPr/>
          <p:nvPr/>
        </p:nvCxnSpPr>
        <p:spPr>
          <a:xfrm>
            <a:off x="5989638" y="7202488"/>
            <a:ext cx="312737" cy="16192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88" name="TextBox 201">
            <a:extLst>
              <a:ext uri="{FF2B5EF4-FFF2-40B4-BE49-F238E27FC236}">
                <a16:creationId xmlns:a16="http://schemas.microsoft.com/office/drawing/2014/main" id="{F84D5FC1-E40C-4958-AC96-FCD95CA0C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4113" y="8648700"/>
            <a:ext cx="6778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X  X</a:t>
            </a:r>
          </a:p>
        </p:txBody>
      </p:sp>
      <p:grpSp>
        <p:nvGrpSpPr>
          <p:cNvPr id="3089" name="Group 7">
            <a:extLst>
              <a:ext uri="{FF2B5EF4-FFF2-40B4-BE49-F238E27FC236}">
                <a16:creationId xmlns:a16="http://schemas.microsoft.com/office/drawing/2014/main" id="{354110EC-868E-4244-ACE0-9B23ADA1BB38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4702175"/>
            <a:ext cx="323850" cy="998537"/>
            <a:chOff x="4627274" y="5027579"/>
            <a:chExt cx="323850" cy="998537"/>
          </a:xfrm>
        </p:grpSpPr>
        <p:sp>
          <p:nvSpPr>
            <p:cNvPr id="3158" name="AutoShape 28">
              <a:extLst>
                <a:ext uri="{FF2B5EF4-FFF2-40B4-BE49-F238E27FC236}">
                  <a16:creationId xmlns:a16="http://schemas.microsoft.com/office/drawing/2014/main" id="{248B6095-44A3-4E64-AD19-E02C3B6FB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274" y="5457791"/>
              <a:ext cx="323850" cy="568325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30196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59" name="AutoShape 28">
              <a:extLst>
                <a:ext uri="{FF2B5EF4-FFF2-40B4-BE49-F238E27FC236}">
                  <a16:creationId xmlns:a16="http://schemas.microsoft.com/office/drawing/2014/main" id="{B2AE0EA6-7D75-4F10-B4E7-48F63CF29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274" y="5027579"/>
              <a:ext cx="323850" cy="568325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30196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aphicFrame>
        <p:nvGraphicFramePr>
          <p:cNvPr id="206" name="Group 29">
            <a:extLst>
              <a:ext uri="{FF2B5EF4-FFF2-40B4-BE49-F238E27FC236}">
                <a16:creationId xmlns:a16="http://schemas.microsoft.com/office/drawing/2014/main" id="{CAA50756-0676-4A47-8B59-314EBCE9E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081025"/>
              </p:ext>
            </p:extLst>
          </p:nvPr>
        </p:nvGraphicFramePr>
        <p:xfrm>
          <a:off x="0" y="1"/>
          <a:ext cx="7324711" cy="2843953"/>
        </p:xfrm>
        <a:graphic>
          <a:graphicData uri="http://schemas.openxmlformats.org/drawingml/2006/table">
            <a:tbl>
              <a:tblPr/>
              <a:tblGrid>
                <a:gridCol w="1044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64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8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66749">
                <a:tc>
                  <a:txBody>
                    <a:bodyPr/>
                    <a:lstStyle>
                      <a:lvl1pPr defTabSz="966788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966788"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966788" eaLnBrk="0" hangingPunct="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966788" eaLnBrk="0" hangingPunct="0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966788" eaLnBrk="0" hangingPunct="0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85725" marR="85725" marT="42854" marB="42854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defTabSz="966788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966788"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966788" eaLnBrk="0" hangingPunct="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966788" eaLnBrk="0" hangingPunct="0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966788" eaLnBrk="0" hangingPunct="0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Renton Fish &amp; Game Club USPSA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Bay 5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More Penguin </a:t>
                      </a: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Zombies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Course Designer: Dave McClure</a:t>
                      </a:r>
                    </a:p>
                  </a:txBody>
                  <a:tcPr marL="42863" marR="42863" marT="42854" marB="4285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966788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966788"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966788" eaLnBrk="0" hangingPunct="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966788" eaLnBrk="0" hangingPunct="0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966788" eaLnBrk="0" hangingPunct="0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85725" marR="85725" marT="42854" marB="428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562">
                <a:tc gridSpan="4">
                  <a:txBody>
                    <a:bodyPr/>
                    <a:lstStyle>
                      <a:lvl1pPr defTabSz="966788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966788"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966788" eaLnBrk="0" hangingPunct="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966788" eaLnBrk="0" hangingPunct="0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966788" eaLnBrk="0" hangingPunct="0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START POSITION:  Starting with toes touching XXs,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PCC:  Starting with toes touching XXs, gun loaded, gun stock touching belt, muzzle pointed downrange</a:t>
                      </a:r>
                    </a:p>
                  </a:txBody>
                  <a:tcPr marL="17145" marR="17145" marT="34283" marB="342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576">
                <a:tc gridSpan="2">
                  <a:txBody>
                    <a:bodyPr/>
                    <a:lstStyle>
                      <a:lvl1pPr defTabSz="966788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966788"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966788" eaLnBrk="0" hangingPunct="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966788" eaLnBrk="0" hangingPunct="0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966788" eaLnBrk="0" hangingPunct="0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STAGE PROCEDURE:  Engage targets as they become visible from within the shooting area.</a:t>
                      </a:r>
                    </a:p>
                  </a:txBody>
                  <a:tcPr marL="17145" marR="17145" marT="25712" marB="2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defTabSz="966788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966788"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966788" eaLnBrk="0" hangingPunct="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966788" eaLnBrk="0" hangingPunct="0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966788" eaLnBrk="0" hangingPunct="0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SCORING:                28 rounds, 140 points, Comstock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TARGETS:	      14 Metric, 1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SCORED HITS:        Best 2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RULES:	       Current USPSA Rulebook</a:t>
                      </a:r>
                    </a:p>
                  </a:txBody>
                  <a:tcPr marL="42863" marR="42863" marT="42854" marB="428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6725">
                <a:tc gridSpan="2">
                  <a:txBody>
                    <a:bodyPr/>
                    <a:lstStyle>
                      <a:lvl1pPr defTabSz="966788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966788"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966788" eaLnBrk="0" hangingPunct="0">
                        <a:spcBef>
                          <a:spcPct val="20000"/>
                        </a:spcBef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966788" eaLnBrk="0" hangingPunct="0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966788" eaLnBrk="0" hangingPunct="0">
                        <a:spcBef>
                          <a:spcPct val="20000"/>
                        </a:spcBef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9667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42863" marR="42863" marT="42854" marB="428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EC0F2DE-9CB3-47AE-B929-6DC4600D3D40}"/>
              </a:ext>
            </a:extLst>
          </p:cNvPr>
          <p:cNvCxnSpPr/>
          <p:nvPr/>
        </p:nvCxnSpPr>
        <p:spPr>
          <a:xfrm>
            <a:off x="4052888" y="6521450"/>
            <a:ext cx="4762" cy="69215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EA6857B-4E26-499E-B74E-B63778C6E220}"/>
              </a:ext>
            </a:extLst>
          </p:cNvPr>
          <p:cNvCxnSpPr/>
          <p:nvPr/>
        </p:nvCxnSpPr>
        <p:spPr>
          <a:xfrm>
            <a:off x="3886200" y="5892800"/>
            <a:ext cx="4763" cy="693738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89DA1BD-2183-4E66-8E78-BD6A5A08A85A}"/>
              </a:ext>
            </a:extLst>
          </p:cNvPr>
          <p:cNvCxnSpPr/>
          <p:nvPr/>
        </p:nvCxnSpPr>
        <p:spPr>
          <a:xfrm>
            <a:off x="3776663" y="5148263"/>
            <a:ext cx="4762" cy="69215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11" name="Freeform 55">
            <a:extLst>
              <a:ext uri="{FF2B5EF4-FFF2-40B4-BE49-F238E27FC236}">
                <a16:creationId xmlns:a16="http://schemas.microsoft.com/office/drawing/2014/main" id="{3F17478C-38FB-4BC9-A475-D7C0C82520F6}"/>
              </a:ext>
            </a:extLst>
          </p:cNvPr>
          <p:cNvSpPr>
            <a:spLocks/>
          </p:cNvSpPr>
          <p:nvPr/>
        </p:nvSpPr>
        <p:spPr bwMode="auto">
          <a:xfrm>
            <a:off x="3779838" y="4799013"/>
            <a:ext cx="104775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2" name="Freeform 55">
            <a:extLst>
              <a:ext uri="{FF2B5EF4-FFF2-40B4-BE49-F238E27FC236}">
                <a16:creationId xmlns:a16="http://schemas.microsoft.com/office/drawing/2014/main" id="{E3F5F390-9EB0-4213-B449-0DF507899981}"/>
              </a:ext>
            </a:extLst>
          </p:cNvPr>
          <p:cNvSpPr>
            <a:spLocks/>
          </p:cNvSpPr>
          <p:nvPr/>
        </p:nvSpPr>
        <p:spPr bwMode="auto">
          <a:xfrm>
            <a:off x="3890963" y="5022850"/>
            <a:ext cx="169862" cy="1798638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1732C0-BB83-4BB7-8604-27F79D686121}"/>
              </a:ext>
            </a:extLst>
          </p:cNvPr>
          <p:cNvSpPr/>
          <p:nvPr/>
        </p:nvSpPr>
        <p:spPr>
          <a:xfrm>
            <a:off x="2562225" y="7632700"/>
            <a:ext cx="820738" cy="719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chemeClr val="tx1"/>
                </a:solidFill>
              </a:rPr>
              <a:t>Tree</a:t>
            </a:r>
          </a:p>
        </p:txBody>
      </p:sp>
      <p:grpSp>
        <p:nvGrpSpPr>
          <p:cNvPr id="3114" name="Group 10">
            <a:extLst>
              <a:ext uri="{FF2B5EF4-FFF2-40B4-BE49-F238E27FC236}">
                <a16:creationId xmlns:a16="http://schemas.microsoft.com/office/drawing/2014/main" id="{EB8CA229-12C6-40DB-8BDD-476CAC223FD4}"/>
              </a:ext>
            </a:extLst>
          </p:cNvPr>
          <p:cNvGrpSpPr>
            <a:grpSpLocks/>
          </p:cNvGrpSpPr>
          <p:nvPr/>
        </p:nvGrpSpPr>
        <p:grpSpPr bwMode="auto">
          <a:xfrm>
            <a:off x="2298700" y="5335588"/>
            <a:ext cx="1147763" cy="1266825"/>
            <a:chOff x="2075542" y="5335870"/>
            <a:chExt cx="1488135" cy="1266952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808B161-5D6C-4186-B6EA-00AE1CB28862}"/>
                </a:ext>
              </a:extLst>
            </p:cNvPr>
            <p:cNvCxnSpPr/>
            <p:nvPr/>
          </p:nvCxnSpPr>
          <p:spPr>
            <a:xfrm>
              <a:off x="2075542" y="5910603"/>
              <a:ext cx="4117" cy="692219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BFA4953-4A6C-4910-9955-A07384901F70}"/>
                </a:ext>
              </a:extLst>
            </p:cNvPr>
            <p:cNvCxnSpPr/>
            <p:nvPr/>
          </p:nvCxnSpPr>
          <p:spPr>
            <a:xfrm>
              <a:off x="3559560" y="5899488"/>
              <a:ext cx="4117" cy="692219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57" name="Freeform 6">
              <a:extLst>
                <a:ext uri="{FF2B5EF4-FFF2-40B4-BE49-F238E27FC236}">
                  <a16:creationId xmlns:a16="http://schemas.microsoft.com/office/drawing/2014/main" id="{09AEC6B2-E65A-4886-9717-8363328D0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5542" y="5335870"/>
              <a:ext cx="1484959" cy="822325"/>
            </a:xfrm>
            <a:custGeom>
              <a:avLst/>
              <a:gdLst>
                <a:gd name="T0" fmla="*/ 2147483646 w 528"/>
                <a:gd name="T1" fmla="*/ 2147483646 h 288"/>
                <a:gd name="T2" fmla="*/ 0 w 528"/>
                <a:gd name="T3" fmla="*/ 2147483646 h 288"/>
                <a:gd name="T4" fmla="*/ 0 w 528"/>
                <a:gd name="T5" fmla="*/ 0 h 288"/>
                <a:gd name="T6" fmla="*/ 2147483646 w 528"/>
                <a:gd name="T7" fmla="*/ 0 h 288"/>
                <a:gd name="T8" fmla="*/ 2147483646 w 528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B5D4C71-73F7-4858-97A5-EC8D6CF5BA63}"/>
              </a:ext>
            </a:extLst>
          </p:cNvPr>
          <p:cNvSpPr/>
          <p:nvPr/>
        </p:nvSpPr>
        <p:spPr>
          <a:xfrm>
            <a:off x="2182813" y="6165850"/>
            <a:ext cx="819150" cy="719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chemeClr val="tx1"/>
                </a:solidFill>
              </a:rPr>
              <a:t>Tree</a:t>
            </a:r>
          </a:p>
        </p:txBody>
      </p:sp>
      <p:grpSp>
        <p:nvGrpSpPr>
          <p:cNvPr id="3119" name="Group 387">
            <a:extLst>
              <a:ext uri="{FF2B5EF4-FFF2-40B4-BE49-F238E27FC236}">
                <a16:creationId xmlns:a16="http://schemas.microsoft.com/office/drawing/2014/main" id="{23E1F133-C410-41E6-9959-AF0682705AA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078538" y="6555745"/>
            <a:ext cx="228600" cy="862013"/>
            <a:chOff x="1680" y="768"/>
            <a:chExt cx="144" cy="543"/>
          </a:xfrm>
        </p:grpSpPr>
        <p:sp>
          <p:nvSpPr>
            <p:cNvPr id="3134" name="Line 388">
              <a:extLst>
                <a:ext uri="{FF2B5EF4-FFF2-40B4-BE49-F238E27FC236}">
                  <a16:creationId xmlns:a16="http://schemas.microsoft.com/office/drawing/2014/main" id="{B2025BC1-BD60-4F70-9829-7AC98E7FD3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5" name="Line 389">
              <a:extLst>
                <a:ext uri="{FF2B5EF4-FFF2-40B4-BE49-F238E27FC236}">
                  <a16:creationId xmlns:a16="http://schemas.microsoft.com/office/drawing/2014/main" id="{DDD12F87-57D1-46DF-9253-7418176302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36" name="Group 390">
              <a:extLst>
                <a:ext uri="{FF2B5EF4-FFF2-40B4-BE49-F238E27FC236}">
                  <a16:creationId xmlns:a16="http://schemas.microsoft.com/office/drawing/2014/main" id="{2F9528F3-639F-4CAE-A70D-E838FAADF9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137" name="Freeform 391">
                <a:extLst>
                  <a:ext uri="{FF2B5EF4-FFF2-40B4-BE49-F238E27FC236}">
                    <a16:creationId xmlns:a16="http://schemas.microsoft.com/office/drawing/2014/main" id="{2099087E-FB70-440A-932D-761C7D598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" name="Freeform 392">
                <a:extLst>
                  <a:ext uri="{FF2B5EF4-FFF2-40B4-BE49-F238E27FC236}">
                    <a16:creationId xmlns:a16="http://schemas.microsoft.com/office/drawing/2014/main" id="{663873D0-7ED7-4C5E-AF86-E55D90D7B0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" name="Freeform 393">
                <a:extLst>
                  <a:ext uri="{FF2B5EF4-FFF2-40B4-BE49-F238E27FC236}">
                    <a16:creationId xmlns:a16="http://schemas.microsoft.com/office/drawing/2014/main" id="{6BBDE1F2-9460-41BC-A920-7D81592B0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13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672346EF-F078-4A94-808F-716B21777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458" y="22412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AutoShape 28">
            <a:extLst>
              <a:ext uri="{FF2B5EF4-FFF2-40B4-BE49-F238E27FC236}">
                <a16:creationId xmlns:a16="http://schemas.microsoft.com/office/drawing/2014/main" id="{DAADADBA-F23F-497A-9DCF-2FFC6FF4B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1" y="7910513"/>
            <a:ext cx="323850" cy="568325"/>
          </a:xfrm>
          <a:prstGeom prst="can">
            <a:avLst>
              <a:gd name="adj" fmla="val 35569"/>
            </a:avLst>
          </a:prstGeom>
          <a:solidFill>
            <a:srgbClr val="73D9F1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15" name="Group 387">
            <a:extLst>
              <a:ext uri="{FF2B5EF4-FFF2-40B4-BE49-F238E27FC236}">
                <a16:creationId xmlns:a16="http://schemas.microsoft.com/office/drawing/2014/main" id="{748BCCF3-E082-4ED9-884D-2CC0F18FE21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156660" y="7096289"/>
            <a:ext cx="228600" cy="862013"/>
            <a:chOff x="1680" y="768"/>
            <a:chExt cx="144" cy="543"/>
          </a:xfrm>
        </p:grpSpPr>
        <p:sp>
          <p:nvSpPr>
            <p:cNvPr id="116" name="Line 388">
              <a:extLst>
                <a:ext uri="{FF2B5EF4-FFF2-40B4-BE49-F238E27FC236}">
                  <a16:creationId xmlns:a16="http://schemas.microsoft.com/office/drawing/2014/main" id="{C96FF731-DF90-4DBB-A559-B31BB2D218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389">
              <a:extLst>
                <a:ext uri="{FF2B5EF4-FFF2-40B4-BE49-F238E27FC236}">
                  <a16:creationId xmlns:a16="http://schemas.microsoft.com/office/drawing/2014/main" id="{8F98AB80-B451-449B-8684-8AE86F9636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8" name="Group 390">
              <a:extLst>
                <a:ext uri="{FF2B5EF4-FFF2-40B4-BE49-F238E27FC236}">
                  <a16:creationId xmlns:a16="http://schemas.microsoft.com/office/drawing/2014/main" id="{2B9F7BA2-7D7D-4221-A1BE-DBBDF18E71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19" name="Freeform 391">
                <a:extLst>
                  <a:ext uri="{FF2B5EF4-FFF2-40B4-BE49-F238E27FC236}">
                    <a16:creationId xmlns:a16="http://schemas.microsoft.com/office/drawing/2014/main" id="{5BF35559-26C1-4B4E-821F-EB538C33F0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392">
                <a:extLst>
                  <a:ext uri="{FF2B5EF4-FFF2-40B4-BE49-F238E27FC236}">
                    <a16:creationId xmlns:a16="http://schemas.microsoft.com/office/drawing/2014/main" id="{CE8CD56F-A5FD-4C1D-9D17-B785D79FB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393">
                <a:extLst>
                  <a:ext uri="{FF2B5EF4-FFF2-40B4-BE49-F238E27FC236}">
                    <a16:creationId xmlns:a16="http://schemas.microsoft.com/office/drawing/2014/main" id="{C638A9D9-AEB1-41A4-8177-B36815AD98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2" name="Group 387">
            <a:extLst>
              <a:ext uri="{FF2B5EF4-FFF2-40B4-BE49-F238E27FC236}">
                <a16:creationId xmlns:a16="http://schemas.microsoft.com/office/drawing/2014/main" id="{54CD2942-EB67-41E2-AAD0-B7988C45927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282073" y="7604382"/>
            <a:ext cx="228600" cy="862013"/>
            <a:chOff x="1680" y="768"/>
            <a:chExt cx="144" cy="543"/>
          </a:xfrm>
        </p:grpSpPr>
        <p:sp>
          <p:nvSpPr>
            <p:cNvPr id="123" name="Line 388">
              <a:extLst>
                <a:ext uri="{FF2B5EF4-FFF2-40B4-BE49-F238E27FC236}">
                  <a16:creationId xmlns:a16="http://schemas.microsoft.com/office/drawing/2014/main" id="{AFCA779B-95E6-40C4-AFEF-83DF07995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389">
              <a:extLst>
                <a:ext uri="{FF2B5EF4-FFF2-40B4-BE49-F238E27FC236}">
                  <a16:creationId xmlns:a16="http://schemas.microsoft.com/office/drawing/2014/main" id="{41BF6A44-0CD3-4A99-8297-19C2B472A6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" name="Group 390">
              <a:extLst>
                <a:ext uri="{FF2B5EF4-FFF2-40B4-BE49-F238E27FC236}">
                  <a16:creationId xmlns:a16="http://schemas.microsoft.com/office/drawing/2014/main" id="{4390C024-08E9-4A88-932A-92070F06B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26" name="Freeform 391">
                <a:extLst>
                  <a:ext uri="{FF2B5EF4-FFF2-40B4-BE49-F238E27FC236}">
                    <a16:creationId xmlns:a16="http://schemas.microsoft.com/office/drawing/2014/main" id="{B51F0DA6-F9B9-409E-A543-F6198E4844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Freeform 392">
                <a:extLst>
                  <a:ext uri="{FF2B5EF4-FFF2-40B4-BE49-F238E27FC236}">
                    <a16:creationId xmlns:a16="http://schemas.microsoft.com/office/drawing/2014/main" id="{C99CC320-2EF7-41B3-8860-41041EC2C7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393">
                <a:extLst>
                  <a:ext uri="{FF2B5EF4-FFF2-40B4-BE49-F238E27FC236}">
                    <a16:creationId xmlns:a16="http://schemas.microsoft.com/office/drawing/2014/main" id="{26140AFF-E66D-41A1-9DDF-CD05C7BD15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9" name="AutoShape 28">
            <a:extLst>
              <a:ext uri="{FF2B5EF4-FFF2-40B4-BE49-F238E27FC236}">
                <a16:creationId xmlns:a16="http://schemas.microsoft.com/office/drawing/2014/main" id="{B5285FD9-23E7-43FC-8FA5-DC74861CA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1" y="7292596"/>
            <a:ext cx="323850" cy="568325"/>
          </a:xfrm>
          <a:prstGeom prst="can">
            <a:avLst>
              <a:gd name="adj" fmla="val 35569"/>
            </a:avLst>
          </a:prstGeom>
          <a:solidFill>
            <a:srgbClr val="73D9F1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30" name="AutoShape 28">
            <a:extLst>
              <a:ext uri="{FF2B5EF4-FFF2-40B4-BE49-F238E27FC236}">
                <a16:creationId xmlns:a16="http://schemas.microsoft.com/office/drawing/2014/main" id="{F5DA1CC2-80E5-4DBF-B6FB-3E523E636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303" y="6863242"/>
            <a:ext cx="323850" cy="568325"/>
          </a:xfrm>
          <a:prstGeom prst="can">
            <a:avLst>
              <a:gd name="adj" fmla="val 35569"/>
            </a:avLst>
          </a:prstGeom>
          <a:solidFill>
            <a:srgbClr val="73D9F1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31" name="Group 380">
            <a:extLst>
              <a:ext uri="{FF2B5EF4-FFF2-40B4-BE49-F238E27FC236}">
                <a16:creationId xmlns:a16="http://schemas.microsoft.com/office/drawing/2014/main" id="{21196196-4E71-4149-AD81-F5CF2688422B}"/>
              </a:ext>
            </a:extLst>
          </p:cNvPr>
          <p:cNvGrpSpPr>
            <a:grpSpLocks/>
          </p:cNvGrpSpPr>
          <p:nvPr/>
        </p:nvGrpSpPr>
        <p:grpSpPr bwMode="auto">
          <a:xfrm>
            <a:off x="1772111" y="6944971"/>
            <a:ext cx="228600" cy="862013"/>
            <a:chOff x="1680" y="768"/>
            <a:chExt cx="144" cy="543"/>
          </a:xfrm>
        </p:grpSpPr>
        <p:sp>
          <p:nvSpPr>
            <p:cNvPr id="132" name="Line 381">
              <a:extLst>
                <a:ext uri="{FF2B5EF4-FFF2-40B4-BE49-F238E27FC236}">
                  <a16:creationId xmlns:a16="http://schemas.microsoft.com/office/drawing/2014/main" id="{21A33BA4-376C-4253-B66F-CB5C6C972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382">
              <a:extLst>
                <a:ext uri="{FF2B5EF4-FFF2-40B4-BE49-F238E27FC236}">
                  <a16:creationId xmlns:a16="http://schemas.microsoft.com/office/drawing/2014/main" id="{956F289A-7E2C-4E1A-AA29-0B1575FF6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" name="Group 383">
              <a:extLst>
                <a:ext uri="{FF2B5EF4-FFF2-40B4-BE49-F238E27FC236}">
                  <a16:creationId xmlns:a16="http://schemas.microsoft.com/office/drawing/2014/main" id="{D21F863A-5128-4B3B-977B-74A7B87481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35" name="Freeform 384">
                <a:extLst>
                  <a:ext uri="{FF2B5EF4-FFF2-40B4-BE49-F238E27FC236}">
                    <a16:creationId xmlns:a16="http://schemas.microsoft.com/office/drawing/2014/main" id="{7536BD09-606A-40C1-9622-317B4C17E9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Freeform 385">
                <a:extLst>
                  <a:ext uri="{FF2B5EF4-FFF2-40B4-BE49-F238E27FC236}">
                    <a16:creationId xmlns:a16="http://schemas.microsoft.com/office/drawing/2014/main" id="{62875813-E51C-42A1-B491-4E0104A94E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386">
                <a:extLst>
                  <a:ext uri="{FF2B5EF4-FFF2-40B4-BE49-F238E27FC236}">
                    <a16:creationId xmlns:a16="http://schemas.microsoft.com/office/drawing/2014/main" id="{AE20783D-7280-4C26-882C-3274AF7E0D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9" name="Group 44">
            <a:extLst>
              <a:ext uri="{FF2B5EF4-FFF2-40B4-BE49-F238E27FC236}">
                <a16:creationId xmlns:a16="http://schemas.microsoft.com/office/drawing/2014/main" id="{A9D4ED63-D606-4D0E-AD80-B58CF5601A77}"/>
              </a:ext>
            </a:extLst>
          </p:cNvPr>
          <p:cNvGrpSpPr>
            <a:grpSpLocks/>
          </p:cNvGrpSpPr>
          <p:nvPr/>
        </p:nvGrpSpPr>
        <p:grpSpPr bwMode="auto">
          <a:xfrm>
            <a:off x="5156199" y="4727680"/>
            <a:ext cx="287338" cy="787400"/>
            <a:chOff x="1756" y="2113"/>
            <a:chExt cx="181" cy="499"/>
          </a:xfrm>
        </p:grpSpPr>
        <p:sp>
          <p:nvSpPr>
            <p:cNvPr id="140" name="Line 45">
              <a:extLst>
                <a:ext uri="{FF2B5EF4-FFF2-40B4-BE49-F238E27FC236}">
                  <a16:creationId xmlns:a16="http://schemas.microsoft.com/office/drawing/2014/main" id="{99535E9F-07E8-434F-8E47-5BB813D162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Line 46">
              <a:extLst>
                <a:ext uri="{FF2B5EF4-FFF2-40B4-BE49-F238E27FC236}">
                  <a16:creationId xmlns:a16="http://schemas.microsoft.com/office/drawing/2014/main" id="{F6EC0FE9-7F19-4A37-B597-616D662B36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4" name="Group 47">
              <a:extLst>
                <a:ext uri="{FF2B5EF4-FFF2-40B4-BE49-F238E27FC236}">
                  <a16:creationId xmlns:a16="http://schemas.microsoft.com/office/drawing/2014/main" id="{92106A7F-50FE-4FE0-87EF-7A7E0B7946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45" name="Freeform 48">
                <a:extLst>
                  <a:ext uri="{FF2B5EF4-FFF2-40B4-BE49-F238E27FC236}">
                    <a16:creationId xmlns:a16="http://schemas.microsoft.com/office/drawing/2014/main" id="{4B3956B6-2431-4B56-9E8E-72A69FFAF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2 w 277"/>
                  <a:gd name="T9" fmla="*/ 1 h 517"/>
                  <a:gd name="T10" fmla="*/ 2 w 277"/>
                  <a:gd name="T11" fmla="*/ 2 h 517"/>
                  <a:gd name="T12" fmla="*/ 1 w 277"/>
                  <a:gd name="T13" fmla="*/ 3 h 517"/>
                  <a:gd name="T14" fmla="*/ 1 w 277"/>
                  <a:gd name="T15" fmla="*/ 3 h 517"/>
                  <a:gd name="T16" fmla="*/ 0 w 277"/>
                  <a:gd name="T17" fmla="*/ 2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Freeform 49">
                <a:extLst>
                  <a:ext uri="{FF2B5EF4-FFF2-40B4-BE49-F238E27FC236}">
                    <a16:creationId xmlns:a16="http://schemas.microsoft.com/office/drawing/2014/main" id="{9562173D-6A83-4C2F-B594-AD67E9C17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Freeform 50">
                <a:extLst>
                  <a:ext uri="{FF2B5EF4-FFF2-40B4-BE49-F238E27FC236}">
                    <a16:creationId xmlns:a16="http://schemas.microsoft.com/office/drawing/2014/main" id="{CC0F1EC2-3044-45F3-84C6-FF0915E5318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8" name="Group 44">
            <a:extLst>
              <a:ext uri="{FF2B5EF4-FFF2-40B4-BE49-F238E27FC236}">
                <a16:creationId xmlns:a16="http://schemas.microsoft.com/office/drawing/2014/main" id="{6B1FECEC-1050-48B0-B7B2-F5A9C2A54AEC}"/>
              </a:ext>
            </a:extLst>
          </p:cNvPr>
          <p:cNvGrpSpPr>
            <a:grpSpLocks/>
          </p:cNvGrpSpPr>
          <p:nvPr/>
        </p:nvGrpSpPr>
        <p:grpSpPr bwMode="auto">
          <a:xfrm>
            <a:off x="3991537" y="4745458"/>
            <a:ext cx="287338" cy="787400"/>
            <a:chOff x="1756" y="2113"/>
            <a:chExt cx="181" cy="499"/>
          </a:xfrm>
        </p:grpSpPr>
        <p:sp>
          <p:nvSpPr>
            <p:cNvPr id="149" name="Line 45">
              <a:extLst>
                <a:ext uri="{FF2B5EF4-FFF2-40B4-BE49-F238E27FC236}">
                  <a16:creationId xmlns:a16="http://schemas.microsoft.com/office/drawing/2014/main" id="{732AD549-6F24-42C6-B5AE-F891FD25E6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46">
              <a:extLst>
                <a:ext uri="{FF2B5EF4-FFF2-40B4-BE49-F238E27FC236}">
                  <a16:creationId xmlns:a16="http://schemas.microsoft.com/office/drawing/2014/main" id="{C6873947-6CF6-4554-BB46-78C441BBEB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1" name="Group 47">
              <a:extLst>
                <a:ext uri="{FF2B5EF4-FFF2-40B4-BE49-F238E27FC236}">
                  <a16:creationId xmlns:a16="http://schemas.microsoft.com/office/drawing/2014/main" id="{F9E369C1-6DED-4973-A85C-546BB70C20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52" name="Freeform 48">
                <a:extLst>
                  <a:ext uri="{FF2B5EF4-FFF2-40B4-BE49-F238E27FC236}">
                    <a16:creationId xmlns:a16="http://schemas.microsoft.com/office/drawing/2014/main" id="{7FCD8E18-2728-44F7-9F68-2253153F3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2 w 277"/>
                  <a:gd name="T9" fmla="*/ 1 h 517"/>
                  <a:gd name="T10" fmla="*/ 2 w 277"/>
                  <a:gd name="T11" fmla="*/ 2 h 517"/>
                  <a:gd name="T12" fmla="*/ 1 w 277"/>
                  <a:gd name="T13" fmla="*/ 3 h 517"/>
                  <a:gd name="T14" fmla="*/ 1 w 277"/>
                  <a:gd name="T15" fmla="*/ 3 h 517"/>
                  <a:gd name="T16" fmla="*/ 0 w 277"/>
                  <a:gd name="T17" fmla="*/ 2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Freeform 49">
                <a:extLst>
                  <a:ext uri="{FF2B5EF4-FFF2-40B4-BE49-F238E27FC236}">
                    <a16:creationId xmlns:a16="http://schemas.microsoft.com/office/drawing/2014/main" id="{1C763096-972A-4748-B40C-5674526918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Freeform 50">
                <a:extLst>
                  <a:ext uri="{FF2B5EF4-FFF2-40B4-BE49-F238E27FC236}">
                    <a16:creationId xmlns:a16="http://schemas.microsoft.com/office/drawing/2014/main" id="{870FC0E2-44C2-4FB7-BBFB-6EB596C75ED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5" name="Group 7">
            <a:extLst>
              <a:ext uri="{FF2B5EF4-FFF2-40B4-BE49-F238E27FC236}">
                <a16:creationId xmlns:a16="http://schemas.microsoft.com/office/drawing/2014/main" id="{B81F5AEB-C712-4DA0-9E82-2F72434760D4}"/>
              </a:ext>
            </a:extLst>
          </p:cNvPr>
          <p:cNvGrpSpPr>
            <a:grpSpLocks/>
          </p:cNvGrpSpPr>
          <p:nvPr/>
        </p:nvGrpSpPr>
        <p:grpSpPr bwMode="auto">
          <a:xfrm>
            <a:off x="4206082" y="4600604"/>
            <a:ext cx="323850" cy="998537"/>
            <a:chOff x="4627274" y="5027579"/>
            <a:chExt cx="323850" cy="998537"/>
          </a:xfrm>
        </p:grpSpPr>
        <p:sp>
          <p:nvSpPr>
            <p:cNvPr id="156" name="AutoShape 28">
              <a:extLst>
                <a:ext uri="{FF2B5EF4-FFF2-40B4-BE49-F238E27FC236}">
                  <a16:creationId xmlns:a16="http://schemas.microsoft.com/office/drawing/2014/main" id="{D794E92E-9C48-47A2-B8CB-2912BA755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274" y="5457791"/>
              <a:ext cx="323850" cy="568325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30196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7" name="AutoShape 28">
              <a:extLst>
                <a:ext uri="{FF2B5EF4-FFF2-40B4-BE49-F238E27FC236}">
                  <a16:creationId xmlns:a16="http://schemas.microsoft.com/office/drawing/2014/main" id="{ED508C77-B9EC-46B8-9F4F-9763448F4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274" y="5027579"/>
              <a:ext cx="323850" cy="568325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30196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58" name="Group 380">
            <a:extLst>
              <a:ext uri="{FF2B5EF4-FFF2-40B4-BE49-F238E27FC236}">
                <a16:creationId xmlns:a16="http://schemas.microsoft.com/office/drawing/2014/main" id="{B44C3D4E-13C1-4A96-A028-6BAFC96DE1B8}"/>
              </a:ext>
            </a:extLst>
          </p:cNvPr>
          <p:cNvGrpSpPr>
            <a:grpSpLocks/>
          </p:cNvGrpSpPr>
          <p:nvPr/>
        </p:nvGrpSpPr>
        <p:grpSpPr bwMode="auto">
          <a:xfrm>
            <a:off x="1599406" y="4901450"/>
            <a:ext cx="228600" cy="862013"/>
            <a:chOff x="1680" y="768"/>
            <a:chExt cx="144" cy="543"/>
          </a:xfrm>
        </p:grpSpPr>
        <p:sp>
          <p:nvSpPr>
            <p:cNvPr id="159" name="Line 381">
              <a:extLst>
                <a:ext uri="{FF2B5EF4-FFF2-40B4-BE49-F238E27FC236}">
                  <a16:creationId xmlns:a16="http://schemas.microsoft.com/office/drawing/2014/main" id="{203E4281-FD60-4747-A30E-3809D9FFA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382">
              <a:extLst>
                <a:ext uri="{FF2B5EF4-FFF2-40B4-BE49-F238E27FC236}">
                  <a16:creationId xmlns:a16="http://schemas.microsoft.com/office/drawing/2014/main" id="{64433297-B160-4EF1-A323-CE2860DD9F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1" name="Group 383">
              <a:extLst>
                <a:ext uri="{FF2B5EF4-FFF2-40B4-BE49-F238E27FC236}">
                  <a16:creationId xmlns:a16="http://schemas.microsoft.com/office/drawing/2014/main" id="{B8082008-9F60-44FF-8741-936FAC1DE2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62" name="Freeform 384">
                <a:extLst>
                  <a:ext uri="{FF2B5EF4-FFF2-40B4-BE49-F238E27FC236}">
                    <a16:creationId xmlns:a16="http://schemas.microsoft.com/office/drawing/2014/main" id="{80995803-6619-4B10-9775-33AB022106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Freeform 385">
                <a:extLst>
                  <a:ext uri="{FF2B5EF4-FFF2-40B4-BE49-F238E27FC236}">
                    <a16:creationId xmlns:a16="http://schemas.microsoft.com/office/drawing/2014/main" id="{83B88FF2-DACE-4237-B943-180EC68EC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386">
                <a:extLst>
                  <a:ext uri="{FF2B5EF4-FFF2-40B4-BE49-F238E27FC236}">
                    <a16:creationId xmlns:a16="http://schemas.microsoft.com/office/drawing/2014/main" id="{956683F4-79B6-4B3A-8402-25858E797E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70" name="Group 44">
            <a:extLst>
              <a:ext uri="{FF2B5EF4-FFF2-40B4-BE49-F238E27FC236}">
                <a16:creationId xmlns:a16="http://schemas.microsoft.com/office/drawing/2014/main" id="{BC65851B-69CB-493F-B441-13193A7791BC}"/>
              </a:ext>
            </a:extLst>
          </p:cNvPr>
          <p:cNvGrpSpPr>
            <a:grpSpLocks/>
          </p:cNvGrpSpPr>
          <p:nvPr/>
        </p:nvGrpSpPr>
        <p:grpSpPr bwMode="auto">
          <a:xfrm>
            <a:off x="2745431" y="4799013"/>
            <a:ext cx="287338" cy="787400"/>
            <a:chOff x="1756" y="2113"/>
            <a:chExt cx="181" cy="499"/>
          </a:xfrm>
        </p:grpSpPr>
        <p:sp>
          <p:nvSpPr>
            <p:cNvPr id="171" name="Line 45">
              <a:extLst>
                <a:ext uri="{FF2B5EF4-FFF2-40B4-BE49-F238E27FC236}">
                  <a16:creationId xmlns:a16="http://schemas.microsoft.com/office/drawing/2014/main" id="{BFCF58D9-2C8A-46C7-AEB5-BBD6BDF46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46">
              <a:extLst>
                <a:ext uri="{FF2B5EF4-FFF2-40B4-BE49-F238E27FC236}">
                  <a16:creationId xmlns:a16="http://schemas.microsoft.com/office/drawing/2014/main" id="{9C4C9940-F919-44BB-A14D-2DEFFECB3C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3" name="Group 47">
              <a:extLst>
                <a:ext uri="{FF2B5EF4-FFF2-40B4-BE49-F238E27FC236}">
                  <a16:creationId xmlns:a16="http://schemas.microsoft.com/office/drawing/2014/main" id="{440B1F95-1BD7-4C03-91BB-C5A89E95B6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74" name="Freeform 48">
                <a:extLst>
                  <a:ext uri="{FF2B5EF4-FFF2-40B4-BE49-F238E27FC236}">
                    <a16:creationId xmlns:a16="http://schemas.microsoft.com/office/drawing/2014/main" id="{35F5FEF3-78F3-4F42-91EF-84F3981B3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2 w 277"/>
                  <a:gd name="T9" fmla="*/ 1 h 517"/>
                  <a:gd name="T10" fmla="*/ 2 w 277"/>
                  <a:gd name="T11" fmla="*/ 2 h 517"/>
                  <a:gd name="T12" fmla="*/ 1 w 277"/>
                  <a:gd name="T13" fmla="*/ 3 h 517"/>
                  <a:gd name="T14" fmla="*/ 1 w 277"/>
                  <a:gd name="T15" fmla="*/ 3 h 517"/>
                  <a:gd name="T16" fmla="*/ 0 w 277"/>
                  <a:gd name="T17" fmla="*/ 2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Freeform 49">
                <a:extLst>
                  <a:ext uri="{FF2B5EF4-FFF2-40B4-BE49-F238E27FC236}">
                    <a16:creationId xmlns:a16="http://schemas.microsoft.com/office/drawing/2014/main" id="{6C8F1AA1-3253-4CA1-B473-B666150EA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Freeform 50">
                <a:extLst>
                  <a:ext uri="{FF2B5EF4-FFF2-40B4-BE49-F238E27FC236}">
                    <a16:creationId xmlns:a16="http://schemas.microsoft.com/office/drawing/2014/main" id="{63C69047-1213-45BF-8C53-72D130FCAC3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38" name="AutoShape 28">
            <a:extLst>
              <a:ext uri="{FF2B5EF4-FFF2-40B4-BE49-F238E27FC236}">
                <a16:creationId xmlns:a16="http://schemas.microsoft.com/office/drawing/2014/main" id="{DBFA8062-F0A8-49CF-B2BB-F7436E241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1700" y="7466699"/>
            <a:ext cx="323850" cy="568325"/>
          </a:xfrm>
          <a:prstGeom prst="can">
            <a:avLst>
              <a:gd name="adj" fmla="val 35569"/>
            </a:avLst>
          </a:prstGeom>
          <a:solidFill>
            <a:srgbClr val="73D9F1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77" name="AutoShape 28">
            <a:extLst>
              <a:ext uri="{FF2B5EF4-FFF2-40B4-BE49-F238E27FC236}">
                <a16:creationId xmlns:a16="http://schemas.microsoft.com/office/drawing/2014/main" id="{C7537678-247C-4557-8FF3-FB44C72AE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1044" y="6415313"/>
            <a:ext cx="323850" cy="568325"/>
          </a:xfrm>
          <a:prstGeom prst="can">
            <a:avLst>
              <a:gd name="adj" fmla="val 35569"/>
            </a:avLst>
          </a:prstGeom>
          <a:solidFill>
            <a:srgbClr val="73D9F1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78" name="Group 380">
            <a:extLst>
              <a:ext uri="{FF2B5EF4-FFF2-40B4-BE49-F238E27FC236}">
                <a16:creationId xmlns:a16="http://schemas.microsoft.com/office/drawing/2014/main" id="{5C5FEAFA-4A1E-4F47-85EA-A7FBD5CAC675}"/>
              </a:ext>
            </a:extLst>
          </p:cNvPr>
          <p:cNvGrpSpPr>
            <a:grpSpLocks/>
          </p:cNvGrpSpPr>
          <p:nvPr/>
        </p:nvGrpSpPr>
        <p:grpSpPr bwMode="auto">
          <a:xfrm>
            <a:off x="1861345" y="7599749"/>
            <a:ext cx="228600" cy="862013"/>
            <a:chOff x="1680" y="768"/>
            <a:chExt cx="144" cy="543"/>
          </a:xfrm>
        </p:grpSpPr>
        <p:sp>
          <p:nvSpPr>
            <p:cNvPr id="179" name="Line 381">
              <a:extLst>
                <a:ext uri="{FF2B5EF4-FFF2-40B4-BE49-F238E27FC236}">
                  <a16:creationId xmlns:a16="http://schemas.microsoft.com/office/drawing/2014/main" id="{8088F5E8-718D-496E-A118-5C5EDD8216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Line 382">
              <a:extLst>
                <a:ext uri="{FF2B5EF4-FFF2-40B4-BE49-F238E27FC236}">
                  <a16:creationId xmlns:a16="http://schemas.microsoft.com/office/drawing/2014/main" id="{1E9A72AF-E723-4ED0-A271-7278ED89AA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1" name="Group 383">
              <a:extLst>
                <a:ext uri="{FF2B5EF4-FFF2-40B4-BE49-F238E27FC236}">
                  <a16:creationId xmlns:a16="http://schemas.microsoft.com/office/drawing/2014/main" id="{4E2F912F-2A16-467F-98AC-7B603D617A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82" name="Freeform 384">
                <a:extLst>
                  <a:ext uri="{FF2B5EF4-FFF2-40B4-BE49-F238E27FC236}">
                    <a16:creationId xmlns:a16="http://schemas.microsoft.com/office/drawing/2014/main" id="{F176BF3B-86F4-4649-9556-2AD8AB0BCF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385">
                <a:extLst>
                  <a:ext uri="{FF2B5EF4-FFF2-40B4-BE49-F238E27FC236}">
                    <a16:creationId xmlns:a16="http://schemas.microsoft.com/office/drawing/2014/main" id="{A326F7C3-DC09-4C84-98FE-E3D957D90F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Freeform 386">
                <a:extLst>
                  <a:ext uri="{FF2B5EF4-FFF2-40B4-BE49-F238E27FC236}">
                    <a16:creationId xmlns:a16="http://schemas.microsoft.com/office/drawing/2014/main" id="{53B188AB-1E9F-4C36-8213-609FE36FE5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5" name="Group 380">
            <a:extLst>
              <a:ext uri="{FF2B5EF4-FFF2-40B4-BE49-F238E27FC236}">
                <a16:creationId xmlns:a16="http://schemas.microsoft.com/office/drawing/2014/main" id="{0D2CE36B-AB1D-4847-A501-B6E7A23A2F1D}"/>
              </a:ext>
            </a:extLst>
          </p:cNvPr>
          <p:cNvGrpSpPr>
            <a:grpSpLocks/>
          </p:cNvGrpSpPr>
          <p:nvPr/>
        </p:nvGrpSpPr>
        <p:grpSpPr bwMode="auto">
          <a:xfrm>
            <a:off x="1644652" y="6274873"/>
            <a:ext cx="228600" cy="862013"/>
            <a:chOff x="1680" y="768"/>
            <a:chExt cx="144" cy="543"/>
          </a:xfrm>
        </p:grpSpPr>
        <p:sp>
          <p:nvSpPr>
            <p:cNvPr id="186" name="Line 381">
              <a:extLst>
                <a:ext uri="{FF2B5EF4-FFF2-40B4-BE49-F238E27FC236}">
                  <a16:creationId xmlns:a16="http://schemas.microsoft.com/office/drawing/2014/main" id="{52448B26-15FC-4B50-AFC2-7C0E398739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382">
              <a:extLst>
                <a:ext uri="{FF2B5EF4-FFF2-40B4-BE49-F238E27FC236}">
                  <a16:creationId xmlns:a16="http://schemas.microsoft.com/office/drawing/2014/main" id="{5DC6B218-1C74-4EBE-ACFB-C9914B5BF6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8" name="Group 383">
              <a:extLst>
                <a:ext uri="{FF2B5EF4-FFF2-40B4-BE49-F238E27FC236}">
                  <a16:creationId xmlns:a16="http://schemas.microsoft.com/office/drawing/2014/main" id="{5DD1ADAC-EDC3-4922-8DCF-56BFC6A31F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89" name="Freeform 384">
                <a:extLst>
                  <a:ext uri="{FF2B5EF4-FFF2-40B4-BE49-F238E27FC236}">
                    <a16:creationId xmlns:a16="http://schemas.microsoft.com/office/drawing/2014/main" id="{2CB5144A-D9EF-4E1A-B84A-CC92F943D4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Freeform 385">
                <a:extLst>
                  <a:ext uri="{FF2B5EF4-FFF2-40B4-BE49-F238E27FC236}">
                    <a16:creationId xmlns:a16="http://schemas.microsoft.com/office/drawing/2014/main" id="{8CFE102F-0B09-4FD3-80D9-C3D7C87767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Freeform 386">
                <a:extLst>
                  <a:ext uri="{FF2B5EF4-FFF2-40B4-BE49-F238E27FC236}">
                    <a16:creationId xmlns:a16="http://schemas.microsoft.com/office/drawing/2014/main" id="{9F43B8E9-FABE-4425-BDC5-24AF53E8D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2" name="Group 44">
            <a:extLst>
              <a:ext uri="{FF2B5EF4-FFF2-40B4-BE49-F238E27FC236}">
                <a16:creationId xmlns:a16="http://schemas.microsoft.com/office/drawing/2014/main" id="{5CEC94F9-2790-4AA6-B481-CC2EC17DB3BD}"/>
              </a:ext>
            </a:extLst>
          </p:cNvPr>
          <p:cNvGrpSpPr>
            <a:grpSpLocks/>
          </p:cNvGrpSpPr>
          <p:nvPr/>
        </p:nvGrpSpPr>
        <p:grpSpPr bwMode="auto">
          <a:xfrm>
            <a:off x="2291406" y="4777421"/>
            <a:ext cx="287338" cy="787400"/>
            <a:chOff x="1756" y="2113"/>
            <a:chExt cx="181" cy="499"/>
          </a:xfrm>
        </p:grpSpPr>
        <p:sp>
          <p:nvSpPr>
            <p:cNvPr id="193" name="Line 45">
              <a:extLst>
                <a:ext uri="{FF2B5EF4-FFF2-40B4-BE49-F238E27FC236}">
                  <a16:creationId xmlns:a16="http://schemas.microsoft.com/office/drawing/2014/main" id="{67E6C941-750B-4EA8-858C-E91560138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Line 46">
              <a:extLst>
                <a:ext uri="{FF2B5EF4-FFF2-40B4-BE49-F238E27FC236}">
                  <a16:creationId xmlns:a16="http://schemas.microsoft.com/office/drawing/2014/main" id="{86F81D39-6056-49EF-8B98-2472AFA36E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5" name="Group 47">
              <a:extLst>
                <a:ext uri="{FF2B5EF4-FFF2-40B4-BE49-F238E27FC236}">
                  <a16:creationId xmlns:a16="http://schemas.microsoft.com/office/drawing/2014/main" id="{AE94B45E-AD36-4FDA-AF9F-7D4342B577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96" name="Freeform 48">
                <a:extLst>
                  <a:ext uri="{FF2B5EF4-FFF2-40B4-BE49-F238E27FC236}">
                    <a16:creationId xmlns:a16="http://schemas.microsoft.com/office/drawing/2014/main" id="{C07ABDF8-2623-46E8-A89B-F544A176D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2 w 277"/>
                  <a:gd name="T9" fmla="*/ 1 h 517"/>
                  <a:gd name="T10" fmla="*/ 2 w 277"/>
                  <a:gd name="T11" fmla="*/ 2 h 517"/>
                  <a:gd name="T12" fmla="*/ 1 w 277"/>
                  <a:gd name="T13" fmla="*/ 3 h 517"/>
                  <a:gd name="T14" fmla="*/ 1 w 277"/>
                  <a:gd name="T15" fmla="*/ 3 h 517"/>
                  <a:gd name="T16" fmla="*/ 0 w 277"/>
                  <a:gd name="T17" fmla="*/ 2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Freeform 49">
                <a:extLst>
                  <a:ext uri="{FF2B5EF4-FFF2-40B4-BE49-F238E27FC236}">
                    <a16:creationId xmlns:a16="http://schemas.microsoft.com/office/drawing/2014/main" id="{1C85E4BE-B192-40F3-B0BB-B7647A82EA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Freeform 50">
                <a:extLst>
                  <a:ext uri="{FF2B5EF4-FFF2-40B4-BE49-F238E27FC236}">
                    <a16:creationId xmlns:a16="http://schemas.microsoft.com/office/drawing/2014/main" id="{A081B49E-F0C3-4496-81C0-94E5CD7CFFE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0" name="Group 44">
            <a:extLst>
              <a:ext uri="{FF2B5EF4-FFF2-40B4-BE49-F238E27FC236}">
                <a16:creationId xmlns:a16="http://schemas.microsoft.com/office/drawing/2014/main" id="{39FC8A77-9548-43FE-A94C-384B19684BBB}"/>
              </a:ext>
            </a:extLst>
          </p:cNvPr>
          <p:cNvGrpSpPr>
            <a:grpSpLocks/>
          </p:cNvGrpSpPr>
          <p:nvPr/>
        </p:nvGrpSpPr>
        <p:grpSpPr bwMode="auto">
          <a:xfrm>
            <a:off x="3451903" y="4842261"/>
            <a:ext cx="287338" cy="787400"/>
            <a:chOff x="1756" y="2113"/>
            <a:chExt cx="181" cy="499"/>
          </a:xfrm>
        </p:grpSpPr>
        <p:sp>
          <p:nvSpPr>
            <p:cNvPr id="202" name="Line 45">
              <a:extLst>
                <a:ext uri="{FF2B5EF4-FFF2-40B4-BE49-F238E27FC236}">
                  <a16:creationId xmlns:a16="http://schemas.microsoft.com/office/drawing/2014/main" id="{C9B809A3-408C-4108-86B9-D93DA88E4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Line 46">
              <a:extLst>
                <a:ext uri="{FF2B5EF4-FFF2-40B4-BE49-F238E27FC236}">
                  <a16:creationId xmlns:a16="http://schemas.microsoft.com/office/drawing/2014/main" id="{CB4BB1FE-574D-4B29-B9C8-0907BB209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4" name="Group 47">
              <a:extLst>
                <a:ext uri="{FF2B5EF4-FFF2-40B4-BE49-F238E27FC236}">
                  <a16:creationId xmlns:a16="http://schemas.microsoft.com/office/drawing/2014/main" id="{108046B5-7796-40EA-BC7D-7B74029F83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05" name="Freeform 48">
                <a:extLst>
                  <a:ext uri="{FF2B5EF4-FFF2-40B4-BE49-F238E27FC236}">
                    <a16:creationId xmlns:a16="http://schemas.microsoft.com/office/drawing/2014/main" id="{03908014-1795-48D4-B36A-F251203A4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2 w 277"/>
                  <a:gd name="T9" fmla="*/ 1 h 517"/>
                  <a:gd name="T10" fmla="*/ 2 w 277"/>
                  <a:gd name="T11" fmla="*/ 2 h 517"/>
                  <a:gd name="T12" fmla="*/ 1 w 277"/>
                  <a:gd name="T13" fmla="*/ 3 h 517"/>
                  <a:gd name="T14" fmla="*/ 1 w 277"/>
                  <a:gd name="T15" fmla="*/ 3 h 517"/>
                  <a:gd name="T16" fmla="*/ 0 w 277"/>
                  <a:gd name="T17" fmla="*/ 2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Freeform 49">
                <a:extLst>
                  <a:ext uri="{FF2B5EF4-FFF2-40B4-BE49-F238E27FC236}">
                    <a16:creationId xmlns:a16="http://schemas.microsoft.com/office/drawing/2014/main" id="{978491DC-B928-4E95-B36C-B7EB5B915E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Freeform 50">
                <a:extLst>
                  <a:ext uri="{FF2B5EF4-FFF2-40B4-BE49-F238E27FC236}">
                    <a16:creationId xmlns:a16="http://schemas.microsoft.com/office/drawing/2014/main" id="{4A897A41-7C22-4812-A9FF-DBB3D94104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23" name="AutoShape 28">
            <a:extLst>
              <a:ext uri="{FF2B5EF4-FFF2-40B4-BE49-F238E27FC236}">
                <a16:creationId xmlns:a16="http://schemas.microsoft.com/office/drawing/2014/main" id="{9185F55D-F802-4884-AFF7-DD8D176FA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239" y="6816889"/>
            <a:ext cx="323850" cy="568325"/>
          </a:xfrm>
          <a:prstGeom prst="can">
            <a:avLst>
              <a:gd name="adj" fmla="val 35569"/>
            </a:avLst>
          </a:prstGeom>
          <a:solidFill>
            <a:srgbClr val="73D9F1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224" name="Picture 2" descr="RFGC Patch">
            <a:extLst>
              <a:ext uri="{FF2B5EF4-FFF2-40B4-BE49-F238E27FC236}">
                <a16:creationId xmlns:a16="http://schemas.microsoft.com/office/drawing/2014/main" id="{01B28D31-E76D-4B21-A416-BB6C1E054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19163"/>
            <a:ext cx="871537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4074</TotalTime>
  <Words>108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David McClure</cp:lastModifiedBy>
  <cp:revision>190</cp:revision>
  <cp:lastPrinted>2018-03-25T16:22:36Z</cp:lastPrinted>
  <dcterms:created xsi:type="dcterms:W3CDTF">2002-08-21T12:11:08Z</dcterms:created>
  <dcterms:modified xsi:type="dcterms:W3CDTF">2020-10-24T03:59:46Z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dmcclure@ntdev.microsoft.com</vt:lpwstr>
  </property>
  <property fmtid="{D5CDD505-2E9C-101B-9397-08002B2CF9AE}" pid="5" name="MSIP_Label_f42aa342-8706-4288-bd11-ebb85995028c_SetDate">
    <vt:lpwstr>2018-03-24T06:34:44.0602609Z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