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92">
            <a:extLst>
              <a:ext uri="{FF2B5EF4-FFF2-40B4-BE49-F238E27FC236}">
                <a16:creationId xmlns:a16="http://schemas.microsoft.com/office/drawing/2014/main" id="{6EB5EAF7-B86D-4288-ACD1-7372B6E3BE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7205" y="5752929"/>
            <a:ext cx="222250" cy="858838"/>
            <a:chOff x="384" y="816"/>
            <a:chExt cx="140" cy="541"/>
          </a:xfrm>
        </p:grpSpPr>
        <p:sp>
          <p:nvSpPr>
            <p:cNvPr id="211" name="Line 293">
              <a:extLst>
                <a:ext uri="{FF2B5EF4-FFF2-40B4-BE49-F238E27FC236}">
                  <a16:creationId xmlns:a16="http://schemas.microsoft.com/office/drawing/2014/main" id="{B6253AF0-2860-42E5-9166-68BBEC3A7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4">
              <a:extLst>
                <a:ext uri="{FF2B5EF4-FFF2-40B4-BE49-F238E27FC236}">
                  <a16:creationId xmlns:a16="http://schemas.microsoft.com/office/drawing/2014/main" id="{2018AAB7-442B-40D7-8C43-E296C7909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5">
              <a:extLst>
                <a:ext uri="{FF2B5EF4-FFF2-40B4-BE49-F238E27FC236}">
                  <a16:creationId xmlns:a16="http://schemas.microsoft.com/office/drawing/2014/main" id="{85211E50-4C62-405B-A596-66D103098C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32901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 Choice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outside the shooting area, hands on marks,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on lower mark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all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13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1166" y="7287088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2667001" y="9220200"/>
            <a:ext cx="2133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800600" y="6678930"/>
            <a:ext cx="160056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7">
            <a:extLst>
              <a:ext uri="{FF2B5EF4-FFF2-40B4-BE49-F238E27FC236}">
                <a16:creationId xmlns:a16="http://schemas.microsoft.com/office/drawing/2014/main" id="{2A09A6F0-A37F-40C4-AA39-B2D2A772521E}"/>
              </a:ext>
            </a:extLst>
          </p:cNvPr>
          <p:cNvSpPr>
            <a:spLocks/>
          </p:cNvSpPr>
          <p:nvPr/>
        </p:nvSpPr>
        <p:spPr bwMode="auto">
          <a:xfrm>
            <a:off x="3792733" y="5918340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ED85F8-C652-4F9B-9AB2-99D84590F51E}"/>
              </a:ext>
            </a:extLst>
          </p:cNvPr>
          <p:cNvGrpSpPr/>
          <p:nvPr/>
        </p:nvGrpSpPr>
        <p:grpSpPr>
          <a:xfrm flipH="1">
            <a:off x="2515905" y="5550773"/>
            <a:ext cx="1363296" cy="1358900"/>
            <a:chOff x="3887505" y="5550773"/>
            <a:chExt cx="1371600" cy="1358900"/>
          </a:xfrm>
        </p:grpSpPr>
        <p:sp>
          <p:nvSpPr>
            <p:cNvPr id="62" name="Freeform 293">
              <a:extLst>
                <a:ext uri="{FF2B5EF4-FFF2-40B4-BE49-F238E27FC236}">
                  <a16:creationId xmlns:a16="http://schemas.microsoft.com/office/drawing/2014/main" id="{959ABF3D-79E7-4505-8493-0EE0EA19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48CDB9B8-F756-4C95-BD69-7E6ED15E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3D466A-429F-487D-9598-27401F53F33C}"/>
              </a:ext>
            </a:extLst>
          </p:cNvPr>
          <p:cNvCxnSpPr>
            <a:cxnSpLocks/>
          </p:cNvCxnSpPr>
          <p:nvPr/>
        </p:nvCxnSpPr>
        <p:spPr>
          <a:xfrm flipV="1">
            <a:off x="2667000" y="6678930"/>
            <a:ext cx="226731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D4A376-2767-4331-BEC6-7C91AFB9B712}"/>
              </a:ext>
            </a:extLst>
          </p:cNvPr>
          <p:cNvGrpSpPr/>
          <p:nvPr/>
        </p:nvGrpSpPr>
        <p:grpSpPr>
          <a:xfrm>
            <a:off x="1049600" y="5789874"/>
            <a:ext cx="256350" cy="1258887"/>
            <a:chOff x="10183050" y="4147239"/>
            <a:chExt cx="256350" cy="1258887"/>
          </a:xfrm>
        </p:grpSpPr>
        <p:grpSp>
          <p:nvGrpSpPr>
            <p:cNvPr id="103" name="Group 356">
              <a:extLst>
                <a:ext uri="{FF2B5EF4-FFF2-40B4-BE49-F238E27FC236}">
                  <a16:creationId xmlns:a16="http://schemas.microsoft.com/office/drawing/2014/main" id="{FC3B122A-A760-419F-A999-A1F241433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04" name="Line 357">
                <a:extLst>
                  <a:ext uri="{FF2B5EF4-FFF2-40B4-BE49-F238E27FC236}">
                    <a16:creationId xmlns:a16="http://schemas.microsoft.com/office/drawing/2014/main" id="{B86B0A5D-4453-402C-B689-68755298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8">
                <a:extLst>
                  <a:ext uri="{FF2B5EF4-FFF2-40B4-BE49-F238E27FC236}">
                    <a16:creationId xmlns:a16="http://schemas.microsoft.com/office/drawing/2014/main" id="{5F424BCF-8680-46E2-81F0-E4C3F3EBF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" name="Group 359">
                <a:extLst>
                  <a:ext uri="{FF2B5EF4-FFF2-40B4-BE49-F238E27FC236}">
                    <a16:creationId xmlns:a16="http://schemas.microsoft.com/office/drawing/2014/main" id="{67B891DA-A03E-4E25-84B3-99383898B5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7" name="Freeform 360">
                  <a:extLst>
                    <a:ext uri="{FF2B5EF4-FFF2-40B4-BE49-F238E27FC236}">
                      <a16:creationId xmlns:a16="http://schemas.microsoft.com/office/drawing/2014/main" id="{7EF1ED92-E2C6-46E1-BB94-E84923FC5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61">
                  <a:extLst>
                    <a:ext uri="{FF2B5EF4-FFF2-40B4-BE49-F238E27FC236}">
                      <a16:creationId xmlns:a16="http://schemas.microsoft.com/office/drawing/2014/main" id="{44B1F36B-2A2B-472A-A711-19B0634D1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2" name="Freeform 317">
              <a:extLst>
                <a:ext uri="{FF2B5EF4-FFF2-40B4-BE49-F238E27FC236}">
                  <a16:creationId xmlns:a16="http://schemas.microsoft.com/office/drawing/2014/main" id="{A9694892-B5C7-43CE-8BE7-467DCEDE63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368">
              <a:extLst>
                <a:ext uri="{FF2B5EF4-FFF2-40B4-BE49-F238E27FC236}">
                  <a16:creationId xmlns:a16="http://schemas.microsoft.com/office/drawing/2014/main" id="{78CB39BC-E269-4783-A1E5-8C97F2A2B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86" name="Line 369">
                <a:extLst>
                  <a:ext uri="{FF2B5EF4-FFF2-40B4-BE49-F238E27FC236}">
                    <a16:creationId xmlns:a16="http://schemas.microsoft.com/office/drawing/2014/main" id="{7A9FB4BE-B1CB-4488-B80B-23AD3DBA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370">
                <a:extLst>
                  <a:ext uri="{FF2B5EF4-FFF2-40B4-BE49-F238E27FC236}">
                    <a16:creationId xmlns:a16="http://schemas.microsoft.com/office/drawing/2014/main" id="{4BC753A5-F2F9-4BFA-A69F-F12AA6CFC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371">
                <a:extLst>
                  <a:ext uri="{FF2B5EF4-FFF2-40B4-BE49-F238E27FC236}">
                    <a16:creationId xmlns:a16="http://schemas.microsoft.com/office/drawing/2014/main" id="{D8CACD21-5353-4B2B-B2DB-29B33DC65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89" name="Freeform 372">
                  <a:extLst>
                    <a:ext uri="{FF2B5EF4-FFF2-40B4-BE49-F238E27FC236}">
                      <a16:creationId xmlns:a16="http://schemas.microsoft.com/office/drawing/2014/main" id="{2EB74647-16F8-4D30-8A24-BBF325559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73">
                  <a:extLst>
                    <a:ext uri="{FF2B5EF4-FFF2-40B4-BE49-F238E27FC236}">
                      <a16:creationId xmlns:a16="http://schemas.microsoft.com/office/drawing/2014/main" id="{A5E7C406-5B07-4365-9A21-31E0A707C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53EF2-837C-4583-9970-C66B2522E85D}"/>
              </a:ext>
            </a:extLst>
          </p:cNvPr>
          <p:cNvGrpSpPr/>
          <p:nvPr/>
        </p:nvGrpSpPr>
        <p:grpSpPr>
          <a:xfrm>
            <a:off x="6643823" y="5867400"/>
            <a:ext cx="249238" cy="1352196"/>
            <a:chOff x="10972800" y="6560095"/>
            <a:chExt cx="249238" cy="1352196"/>
          </a:xfrm>
        </p:grpSpPr>
        <p:grpSp>
          <p:nvGrpSpPr>
            <p:cNvPr id="91" name="Group 374">
              <a:extLst>
                <a:ext uri="{FF2B5EF4-FFF2-40B4-BE49-F238E27FC236}">
                  <a16:creationId xmlns:a16="http://schemas.microsoft.com/office/drawing/2014/main" id="{7FE80607-7984-4131-9884-0F99E20762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92" name="Line 375">
                <a:extLst>
                  <a:ext uri="{FF2B5EF4-FFF2-40B4-BE49-F238E27FC236}">
                    <a16:creationId xmlns:a16="http://schemas.microsoft.com/office/drawing/2014/main" id="{277C35E2-D17B-44BC-B201-809A3B466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76">
                <a:extLst>
                  <a:ext uri="{FF2B5EF4-FFF2-40B4-BE49-F238E27FC236}">
                    <a16:creationId xmlns:a16="http://schemas.microsoft.com/office/drawing/2014/main" id="{416C9538-3CB4-4B70-A256-AC83B1C8A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" name="Group 377">
                <a:extLst>
                  <a:ext uri="{FF2B5EF4-FFF2-40B4-BE49-F238E27FC236}">
                    <a16:creationId xmlns:a16="http://schemas.microsoft.com/office/drawing/2014/main" id="{027D93C8-EE35-4187-9C61-707B2C93B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95" name="Freeform 378">
                  <a:extLst>
                    <a:ext uri="{FF2B5EF4-FFF2-40B4-BE49-F238E27FC236}">
                      <a16:creationId xmlns:a16="http://schemas.microsoft.com/office/drawing/2014/main" id="{73D19028-E039-4D70-95FA-211AE737F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79">
                  <a:extLst>
                    <a:ext uri="{FF2B5EF4-FFF2-40B4-BE49-F238E27FC236}">
                      <a16:creationId xmlns:a16="http://schemas.microsoft.com/office/drawing/2014/main" id="{2144E548-CA35-4C06-AB00-FADBE113F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8" name="Freeform 299">
              <a:extLst>
                <a:ext uri="{FF2B5EF4-FFF2-40B4-BE49-F238E27FC236}">
                  <a16:creationId xmlns:a16="http://schemas.microsoft.com/office/drawing/2014/main" id="{C267563F-07D4-4EB4-8390-BD63FC4EC5B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362">
              <a:extLst>
                <a:ext uri="{FF2B5EF4-FFF2-40B4-BE49-F238E27FC236}">
                  <a16:creationId xmlns:a16="http://schemas.microsoft.com/office/drawing/2014/main" id="{5BEABC3E-3FC9-467D-9D02-C28AEE075A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98" name="Line 363">
                <a:extLst>
                  <a:ext uri="{FF2B5EF4-FFF2-40B4-BE49-F238E27FC236}">
                    <a16:creationId xmlns:a16="http://schemas.microsoft.com/office/drawing/2014/main" id="{31D60098-4BA4-4986-B2E7-CE18004F1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364">
                <a:extLst>
                  <a:ext uri="{FF2B5EF4-FFF2-40B4-BE49-F238E27FC236}">
                    <a16:creationId xmlns:a16="http://schemas.microsoft.com/office/drawing/2014/main" id="{109C6071-B26F-4D22-8C13-F591F070F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365">
                <a:extLst>
                  <a:ext uri="{FF2B5EF4-FFF2-40B4-BE49-F238E27FC236}">
                    <a16:creationId xmlns:a16="http://schemas.microsoft.com/office/drawing/2014/main" id="{237D4CA6-EF54-447A-8BBD-9A2485B0B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1" name="Freeform 366">
                  <a:extLst>
                    <a:ext uri="{FF2B5EF4-FFF2-40B4-BE49-F238E27FC236}">
                      <a16:creationId xmlns:a16="http://schemas.microsoft.com/office/drawing/2014/main" id="{239B277F-CCAC-400F-BC6A-E900A51A4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67">
                  <a:extLst>
                    <a:ext uri="{FF2B5EF4-FFF2-40B4-BE49-F238E27FC236}">
                      <a16:creationId xmlns:a16="http://schemas.microsoft.com/office/drawing/2014/main" id="{6E6BF4C4-93BD-4154-877C-32E27F5E3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C3A067-CB30-406E-B699-57B1A53AD097}"/>
              </a:ext>
            </a:extLst>
          </p:cNvPr>
          <p:cNvGrpSpPr/>
          <p:nvPr/>
        </p:nvGrpSpPr>
        <p:grpSpPr>
          <a:xfrm>
            <a:off x="6309655" y="5805310"/>
            <a:ext cx="249238" cy="1352196"/>
            <a:chOff x="10972800" y="6560095"/>
            <a:chExt cx="249238" cy="1352196"/>
          </a:xfrm>
        </p:grpSpPr>
        <p:grpSp>
          <p:nvGrpSpPr>
            <p:cNvPr id="116" name="Group 374">
              <a:extLst>
                <a:ext uri="{FF2B5EF4-FFF2-40B4-BE49-F238E27FC236}">
                  <a16:creationId xmlns:a16="http://schemas.microsoft.com/office/drawing/2014/main" id="{B5724BEC-1E8C-45AC-B85C-820182D962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124" name="Line 375">
                <a:extLst>
                  <a:ext uri="{FF2B5EF4-FFF2-40B4-BE49-F238E27FC236}">
                    <a16:creationId xmlns:a16="http://schemas.microsoft.com/office/drawing/2014/main" id="{16AEB353-63EC-4E25-BA3B-FAA4FCB1C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376">
                <a:extLst>
                  <a:ext uri="{FF2B5EF4-FFF2-40B4-BE49-F238E27FC236}">
                    <a16:creationId xmlns:a16="http://schemas.microsoft.com/office/drawing/2014/main" id="{0C94DE8B-7178-4046-962B-C18C6F5B7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6" name="Group 377">
                <a:extLst>
                  <a:ext uri="{FF2B5EF4-FFF2-40B4-BE49-F238E27FC236}">
                    <a16:creationId xmlns:a16="http://schemas.microsoft.com/office/drawing/2014/main" id="{3EF4649D-3AA9-4F47-9583-9E8EC02F2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27" name="Freeform 378">
                  <a:extLst>
                    <a:ext uri="{FF2B5EF4-FFF2-40B4-BE49-F238E27FC236}">
                      <a16:creationId xmlns:a16="http://schemas.microsoft.com/office/drawing/2014/main" id="{FD6B965E-3079-4BCC-993C-AB15BA0E8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79">
                  <a:extLst>
                    <a:ext uri="{FF2B5EF4-FFF2-40B4-BE49-F238E27FC236}">
                      <a16:creationId xmlns:a16="http://schemas.microsoft.com/office/drawing/2014/main" id="{DED4A63E-005B-47AE-839C-864B1AC8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7" name="Freeform 299">
              <a:extLst>
                <a:ext uri="{FF2B5EF4-FFF2-40B4-BE49-F238E27FC236}">
                  <a16:creationId xmlns:a16="http://schemas.microsoft.com/office/drawing/2014/main" id="{2CAA77E1-FC6D-4B72-BC67-C6FD7F224EA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362">
              <a:extLst>
                <a:ext uri="{FF2B5EF4-FFF2-40B4-BE49-F238E27FC236}">
                  <a16:creationId xmlns:a16="http://schemas.microsoft.com/office/drawing/2014/main" id="{DE4BEC7A-73BC-4BD7-B7A0-AB7B47241AB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119" name="Line 363">
                <a:extLst>
                  <a:ext uri="{FF2B5EF4-FFF2-40B4-BE49-F238E27FC236}">
                    <a16:creationId xmlns:a16="http://schemas.microsoft.com/office/drawing/2014/main" id="{6D909862-A258-48A2-8996-7BDC9C281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364">
                <a:extLst>
                  <a:ext uri="{FF2B5EF4-FFF2-40B4-BE49-F238E27FC236}">
                    <a16:creationId xmlns:a16="http://schemas.microsoft.com/office/drawing/2014/main" id="{6359B720-3F15-4A79-8548-1F96A5330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" name="Group 365">
                <a:extLst>
                  <a:ext uri="{FF2B5EF4-FFF2-40B4-BE49-F238E27FC236}">
                    <a16:creationId xmlns:a16="http://schemas.microsoft.com/office/drawing/2014/main" id="{41EB54C7-F0EB-4BF0-94D9-C6E95BB1B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22" name="Freeform 366">
                  <a:extLst>
                    <a:ext uri="{FF2B5EF4-FFF2-40B4-BE49-F238E27FC236}">
                      <a16:creationId xmlns:a16="http://schemas.microsoft.com/office/drawing/2014/main" id="{277D0CB5-D15A-4563-808A-0308FB49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67">
                  <a:extLst>
                    <a:ext uri="{FF2B5EF4-FFF2-40B4-BE49-F238E27FC236}">
                      <a16:creationId xmlns:a16="http://schemas.microsoft.com/office/drawing/2014/main" id="{64BB4D33-BDDA-4EFD-8880-59F6BA79E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9" name="Freeform 7">
            <a:extLst>
              <a:ext uri="{FF2B5EF4-FFF2-40B4-BE49-F238E27FC236}">
                <a16:creationId xmlns:a16="http://schemas.microsoft.com/office/drawing/2014/main" id="{7C237811-CC0F-42D6-B9D4-AAA658F7E20F}"/>
              </a:ext>
            </a:extLst>
          </p:cNvPr>
          <p:cNvSpPr>
            <a:spLocks/>
          </p:cNvSpPr>
          <p:nvPr/>
        </p:nvSpPr>
        <p:spPr bwMode="auto">
          <a:xfrm>
            <a:off x="3684626" y="6686729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F80FA61-857E-4A6C-95B8-7BFCEF9FA44A}"/>
              </a:ext>
            </a:extLst>
          </p:cNvPr>
          <p:cNvGrpSpPr/>
          <p:nvPr/>
        </p:nvGrpSpPr>
        <p:grpSpPr>
          <a:xfrm>
            <a:off x="728545" y="5910220"/>
            <a:ext cx="256350" cy="1258887"/>
            <a:chOff x="10183050" y="4147239"/>
            <a:chExt cx="256350" cy="1258887"/>
          </a:xfrm>
        </p:grpSpPr>
        <p:grpSp>
          <p:nvGrpSpPr>
            <p:cNvPr id="131" name="Group 356">
              <a:extLst>
                <a:ext uri="{FF2B5EF4-FFF2-40B4-BE49-F238E27FC236}">
                  <a16:creationId xmlns:a16="http://schemas.microsoft.com/office/drawing/2014/main" id="{B00094B3-A2E2-4685-B9CE-96BEFD0CC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39" name="Line 357">
                <a:extLst>
                  <a:ext uri="{FF2B5EF4-FFF2-40B4-BE49-F238E27FC236}">
                    <a16:creationId xmlns:a16="http://schemas.microsoft.com/office/drawing/2014/main" id="{C6F6B841-F726-4418-864F-82553520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58">
                <a:extLst>
                  <a:ext uri="{FF2B5EF4-FFF2-40B4-BE49-F238E27FC236}">
                    <a16:creationId xmlns:a16="http://schemas.microsoft.com/office/drawing/2014/main" id="{3B60FBFD-3F5E-492E-AE95-34D233B5B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" name="Group 359">
                <a:extLst>
                  <a:ext uri="{FF2B5EF4-FFF2-40B4-BE49-F238E27FC236}">
                    <a16:creationId xmlns:a16="http://schemas.microsoft.com/office/drawing/2014/main" id="{A8DB074E-EBB3-458D-9B8E-5877092E7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42" name="Freeform 360">
                  <a:extLst>
                    <a:ext uri="{FF2B5EF4-FFF2-40B4-BE49-F238E27FC236}">
                      <a16:creationId xmlns:a16="http://schemas.microsoft.com/office/drawing/2014/main" id="{23805A50-D91D-4A46-BDD4-BF9229781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1">
                  <a:extLst>
                    <a:ext uri="{FF2B5EF4-FFF2-40B4-BE49-F238E27FC236}">
                      <a16:creationId xmlns:a16="http://schemas.microsoft.com/office/drawing/2014/main" id="{EBEBE1BD-C131-4D52-A402-C07B1DC6A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2" name="Freeform 317">
              <a:extLst>
                <a:ext uri="{FF2B5EF4-FFF2-40B4-BE49-F238E27FC236}">
                  <a16:creationId xmlns:a16="http://schemas.microsoft.com/office/drawing/2014/main" id="{0D2753CC-8834-4F82-BB7A-F4B97FBB83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" name="Group 368">
              <a:extLst>
                <a:ext uri="{FF2B5EF4-FFF2-40B4-BE49-F238E27FC236}">
                  <a16:creationId xmlns:a16="http://schemas.microsoft.com/office/drawing/2014/main" id="{73B44AF7-61EB-413E-A9FE-FBD4BD9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134" name="Line 369">
                <a:extLst>
                  <a:ext uri="{FF2B5EF4-FFF2-40B4-BE49-F238E27FC236}">
                    <a16:creationId xmlns:a16="http://schemas.microsoft.com/office/drawing/2014/main" id="{BACC03A7-5C73-4A3D-8185-431AC8452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70">
                <a:extLst>
                  <a:ext uri="{FF2B5EF4-FFF2-40B4-BE49-F238E27FC236}">
                    <a16:creationId xmlns:a16="http://schemas.microsoft.com/office/drawing/2014/main" id="{A547DDF8-0EC6-49E4-9594-B056FDB3E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" name="Group 371">
                <a:extLst>
                  <a:ext uri="{FF2B5EF4-FFF2-40B4-BE49-F238E27FC236}">
                    <a16:creationId xmlns:a16="http://schemas.microsoft.com/office/drawing/2014/main" id="{38605D8C-5D27-4A69-817C-DCC2DDE32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37" name="Freeform 372">
                  <a:extLst>
                    <a:ext uri="{FF2B5EF4-FFF2-40B4-BE49-F238E27FC236}">
                      <a16:creationId xmlns:a16="http://schemas.microsoft.com/office/drawing/2014/main" id="{D1A7FA2F-A407-41DE-A741-3EF79F83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73">
                  <a:extLst>
                    <a:ext uri="{FF2B5EF4-FFF2-40B4-BE49-F238E27FC236}">
                      <a16:creationId xmlns:a16="http://schemas.microsoft.com/office/drawing/2014/main" id="{68B730DF-3E62-4C9B-8CBF-4EE3A4A5F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7" name="Group 744">
            <a:extLst>
              <a:ext uri="{FF2B5EF4-FFF2-40B4-BE49-F238E27FC236}">
                <a16:creationId xmlns:a16="http://schemas.microsoft.com/office/drawing/2014/main" id="{D0650BBD-61F1-47E8-8208-3D297EF858C7}"/>
              </a:ext>
            </a:extLst>
          </p:cNvPr>
          <p:cNvGrpSpPr>
            <a:grpSpLocks/>
          </p:cNvGrpSpPr>
          <p:nvPr/>
        </p:nvGrpSpPr>
        <p:grpSpPr bwMode="auto">
          <a:xfrm>
            <a:off x="3281777" y="3929370"/>
            <a:ext cx="123825" cy="434975"/>
            <a:chOff x="2574" y="2166"/>
            <a:chExt cx="96" cy="398"/>
          </a:xfrm>
        </p:grpSpPr>
        <p:sp>
          <p:nvSpPr>
            <p:cNvPr id="158" name="Oval 745">
              <a:extLst>
                <a:ext uri="{FF2B5EF4-FFF2-40B4-BE49-F238E27FC236}">
                  <a16:creationId xmlns:a16="http://schemas.microsoft.com/office/drawing/2014/main" id="{D3B56BB6-C6E1-457F-BB7E-E1E4B1CB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" name="Oval 746">
              <a:extLst>
                <a:ext uri="{FF2B5EF4-FFF2-40B4-BE49-F238E27FC236}">
                  <a16:creationId xmlns:a16="http://schemas.microsoft.com/office/drawing/2014/main" id="{78DF311A-10E6-4CA7-87BE-A12DD009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Freeform 747">
              <a:extLst>
                <a:ext uri="{FF2B5EF4-FFF2-40B4-BE49-F238E27FC236}">
                  <a16:creationId xmlns:a16="http://schemas.microsoft.com/office/drawing/2014/main" id="{CDE69128-8934-4435-9A92-2A76E09A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748">
              <a:extLst>
                <a:ext uri="{FF2B5EF4-FFF2-40B4-BE49-F238E27FC236}">
                  <a16:creationId xmlns:a16="http://schemas.microsoft.com/office/drawing/2014/main" id="{478C0ECA-06AD-4F2A-AB68-4CC5F4BC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749">
              <a:extLst>
                <a:ext uri="{FF2B5EF4-FFF2-40B4-BE49-F238E27FC236}">
                  <a16:creationId xmlns:a16="http://schemas.microsoft.com/office/drawing/2014/main" id="{B4E59876-16E7-41F1-B2E7-A51FDC864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Rectangle 750">
              <a:extLst>
                <a:ext uri="{FF2B5EF4-FFF2-40B4-BE49-F238E27FC236}">
                  <a16:creationId xmlns:a16="http://schemas.microsoft.com/office/drawing/2014/main" id="{735F3332-85D0-45B6-9E0C-C55F66B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751">
              <a:extLst>
                <a:ext uri="{FF2B5EF4-FFF2-40B4-BE49-F238E27FC236}">
                  <a16:creationId xmlns:a16="http://schemas.microsoft.com/office/drawing/2014/main" id="{F4B96984-04DE-44A7-B689-63B48654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6" name="Group 744">
            <a:extLst>
              <a:ext uri="{FF2B5EF4-FFF2-40B4-BE49-F238E27FC236}">
                <a16:creationId xmlns:a16="http://schemas.microsoft.com/office/drawing/2014/main" id="{19F4B29B-DDE4-44B5-84A8-0A9911FFCB0A}"/>
              </a:ext>
            </a:extLst>
          </p:cNvPr>
          <p:cNvGrpSpPr>
            <a:grpSpLocks/>
          </p:cNvGrpSpPr>
          <p:nvPr/>
        </p:nvGrpSpPr>
        <p:grpSpPr bwMode="auto">
          <a:xfrm>
            <a:off x="4578986" y="3908425"/>
            <a:ext cx="123825" cy="434975"/>
            <a:chOff x="2574" y="2166"/>
            <a:chExt cx="96" cy="398"/>
          </a:xfrm>
        </p:grpSpPr>
        <p:sp>
          <p:nvSpPr>
            <p:cNvPr id="187" name="Oval 745">
              <a:extLst>
                <a:ext uri="{FF2B5EF4-FFF2-40B4-BE49-F238E27FC236}">
                  <a16:creationId xmlns:a16="http://schemas.microsoft.com/office/drawing/2014/main" id="{E56773AB-2138-4A0E-BACC-74A38AF9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Oval 746">
              <a:extLst>
                <a:ext uri="{FF2B5EF4-FFF2-40B4-BE49-F238E27FC236}">
                  <a16:creationId xmlns:a16="http://schemas.microsoft.com/office/drawing/2014/main" id="{435C0C3F-7997-460E-B717-0F22126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9" name="Freeform 747">
              <a:extLst>
                <a:ext uri="{FF2B5EF4-FFF2-40B4-BE49-F238E27FC236}">
                  <a16:creationId xmlns:a16="http://schemas.microsoft.com/office/drawing/2014/main" id="{2AF4A99C-87D4-45B7-BBEC-F5111485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48">
              <a:extLst>
                <a:ext uri="{FF2B5EF4-FFF2-40B4-BE49-F238E27FC236}">
                  <a16:creationId xmlns:a16="http://schemas.microsoft.com/office/drawing/2014/main" id="{126AB8AA-F1CE-450F-8C6F-A9E1A24C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749">
              <a:extLst>
                <a:ext uri="{FF2B5EF4-FFF2-40B4-BE49-F238E27FC236}">
                  <a16:creationId xmlns:a16="http://schemas.microsoft.com/office/drawing/2014/main" id="{E8055DF8-3397-49F8-ABF9-42ABA36C5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750">
              <a:extLst>
                <a:ext uri="{FF2B5EF4-FFF2-40B4-BE49-F238E27FC236}">
                  <a16:creationId xmlns:a16="http://schemas.microsoft.com/office/drawing/2014/main" id="{F5C2F60B-56A6-4C78-9B12-2F81D99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" name="Rectangle 751">
              <a:extLst>
                <a:ext uri="{FF2B5EF4-FFF2-40B4-BE49-F238E27FC236}">
                  <a16:creationId xmlns:a16="http://schemas.microsoft.com/office/drawing/2014/main" id="{7B3C9ACA-D41C-4150-A25B-FFE97EB0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5" name="AutoShape 14">
            <a:extLst>
              <a:ext uri="{FF2B5EF4-FFF2-40B4-BE49-F238E27FC236}">
                <a16:creationId xmlns:a16="http://schemas.microsoft.com/office/drawing/2014/main" id="{314F8FD5-C9AA-40A9-8BBB-820828CA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326" y="419633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AutoShape 14">
            <a:extLst>
              <a:ext uri="{FF2B5EF4-FFF2-40B4-BE49-F238E27FC236}">
                <a16:creationId xmlns:a16="http://schemas.microsoft.com/office/drawing/2014/main" id="{2E94EF22-876E-4B7D-A724-A6AA82B6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31" y="41599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6B4831CD-ED8D-4C5B-98CC-B9424709B001}"/>
              </a:ext>
            </a:extLst>
          </p:cNvPr>
          <p:cNvGrpSpPr>
            <a:grpSpLocks/>
          </p:cNvGrpSpPr>
          <p:nvPr/>
        </p:nvGrpSpPr>
        <p:grpSpPr bwMode="auto">
          <a:xfrm>
            <a:off x="3754187" y="3962753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EFEFD0E8-5B32-4399-B1EB-C85F342B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4899854B-279C-4F3B-9244-278AB7A3D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C8ABE6F0-333F-456D-B7EA-1B784BE8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81C89210-3C89-41B6-A0BD-35F8A74DA13F}"/>
              </a:ext>
            </a:extLst>
          </p:cNvPr>
          <p:cNvGrpSpPr>
            <a:grpSpLocks/>
          </p:cNvGrpSpPr>
          <p:nvPr/>
        </p:nvGrpSpPr>
        <p:grpSpPr bwMode="auto">
          <a:xfrm>
            <a:off x="2406457" y="3935748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F018535D-3E39-4324-9B63-DA7C7695F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B98653DB-8CC6-49DB-B942-1FB8866C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E02F4633-0790-4BBA-8A25-7335A49E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88">
            <a:extLst>
              <a:ext uri="{FF2B5EF4-FFF2-40B4-BE49-F238E27FC236}">
                <a16:creationId xmlns:a16="http://schemas.microsoft.com/office/drawing/2014/main" id="{C1EEC637-4589-49FA-A4F9-E33C8541665A}"/>
              </a:ext>
            </a:extLst>
          </p:cNvPr>
          <p:cNvGrpSpPr>
            <a:grpSpLocks/>
          </p:cNvGrpSpPr>
          <p:nvPr/>
        </p:nvGrpSpPr>
        <p:grpSpPr bwMode="auto">
          <a:xfrm>
            <a:off x="5007735" y="5635126"/>
            <a:ext cx="222250" cy="858838"/>
            <a:chOff x="384" y="816"/>
            <a:chExt cx="140" cy="541"/>
          </a:xfrm>
        </p:grpSpPr>
        <p:sp>
          <p:nvSpPr>
            <p:cNvPr id="207" name="Line 289">
              <a:extLst>
                <a:ext uri="{FF2B5EF4-FFF2-40B4-BE49-F238E27FC236}">
                  <a16:creationId xmlns:a16="http://schemas.microsoft.com/office/drawing/2014/main" id="{A237FB76-F1D7-4EF4-ADC6-511031DE1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>
              <a:extLst>
                <a:ext uri="{FF2B5EF4-FFF2-40B4-BE49-F238E27FC236}">
                  <a16:creationId xmlns:a16="http://schemas.microsoft.com/office/drawing/2014/main" id="{32468E2F-2E80-4951-95C3-6403915B1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>
              <a:extLst>
                <a:ext uri="{FF2B5EF4-FFF2-40B4-BE49-F238E27FC236}">
                  <a16:creationId xmlns:a16="http://schemas.microsoft.com/office/drawing/2014/main" id="{C0003856-5652-42FF-9917-552B731839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52629-A3ED-4D80-8821-25904674A625}"/>
              </a:ext>
            </a:extLst>
          </p:cNvPr>
          <p:cNvGrpSpPr/>
          <p:nvPr/>
        </p:nvGrpSpPr>
        <p:grpSpPr>
          <a:xfrm>
            <a:off x="3887505" y="5550773"/>
            <a:ext cx="1371600" cy="1358900"/>
            <a:chOff x="3887505" y="5550773"/>
            <a:chExt cx="1371600" cy="1358900"/>
          </a:xfrm>
        </p:grpSpPr>
        <p:sp>
          <p:nvSpPr>
            <p:cNvPr id="54" name="Freeform 293">
              <a:extLst>
                <a:ext uri="{FF2B5EF4-FFF2-40B4-BE49-F238E27FC236}">
                  <a16:creationId xmlns:a16="http://schemas.microsoft.com/office/drawing/2014/main" id="{7791961A-7157-4CC4-B32B-CDE8B1163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7EA446DA-F19A-4D4C-BEE8-1705915C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4" name="Group 29">
            <a:extLst>
              <a:ext uri="{FF2B5EF4-FFF2-40B4-BE49-F238E27FC236}">
                <a16:creationId xmlns:a16="http://schemas.microsoft.com/office/drawing/2014/main" id="{3D07852C-883C-4E7B-8B49-013C75F3551F}"/>
              </a:ext>
            </a:extLst>
          </p:cNvPr>
          <p:cNvGrpSpPr>
            <a:grpSpLocks/>
          </p:cNvGrpSpPr>
          <p:nvPr/>
        </p:nvGrpSpPr>
        <p:grpSpPr bwMode="auto">
          <a:xfrm>
            <a:off x="5472480" y="3929370"/>
            <a:ext cx="287338" cy="790575"/>
            <a:chOff x="528" y="240"/>
            <a:chExt cx="181" cy="498"/>
          </a:xfrm>
        </p:grpSpPr>
        <p:sp>
          <p:nvSpPr>
            <p:cNvPr id="215" name="Line 30">
              <a:extLst>
                <a:ext uri="{FF2B5EF4-FFF2-40B4-BE49-F238E27FC236}">
                  <a16:creationId xmlns:a16="http://schemas.microsoft.com/office/drawing/2014/main" id="{25CAA99B-CA76-4FC1-86DD-B9B0D034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1">
              <a:extLst>
                <a:ext uri="{FF2B5EF4-FFF2-40B4-BE49-F238E27FC236}">
                  <a16:creationId xmlns:a16="http://schemas.microsoft.com/office/drawing/2014/main" id="{9CD75579-2DB0-4C10-A488-7350F6438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EE4AA9FC-D870-4031-863C-2C1E56FC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7FC37B52-3767-4D5B-A8F7-A923853F5CEE}"/>
              </a:ext>
            </a:extLst>
          </p:cNvPr>
          <p:cNvSpPr txBox="1"/>
          <p:nvPr/>
        </p:nvSpPr>
        <p:spPr>
          <a:xfrm>
            <a:off x="2402835" y="6186488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62E843-B618-4A45-8FF2-A3CBA3C65B3D}"/>
              </a:ext>
            </a:extLst>
          </p:cNvPr>
          <p:cNvSpPr txBox="1"/>
          <p:nvPr/>
        </p:nvSpPr>
        <p:spPr>
          <a:xfrm>
            <a:off x="2402835" y="580567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A78CF2C-5688-4AA2-B38C-0E869B89915C}"/>
              </a:ext>
            </a:extLst>
          </p:cNvPr>
          <p:cNvGrpSpPr/>
          <p:nvPr/>
        </p:nvGrpSpPr>
        <p:grpSpPr>
          <a:xfrm>
            <a:off x="6713357" y="7527242"/>
            <a:ext cx="685800" cy="587829"/>
            <a:chOff x="166468" y="7843451"/>
            <a:chExt cx="685800" cy="58782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D92DD51-F707-419F-978E-58A8DFA8B4BE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2CE94006-2416-4EA6-9900-56E7B5A57593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60DFAA6-79E0-4FB5-8760-06BF7DBBF56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1A36585-787F-408D-A072-C47C46064047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7161944-F6C9-4EB2-AF14-5C73E262CEFA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2020-01-31T01:04:31Z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