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75539"/>
              </p:ext>
            </p:extLst>
          </p:nvPr>
        </p:nvGraphicFramePr>
        <p:xfrm>
          <a:off x="152400" y="152400"/>
          <a:ext cx="7010400" cy="401774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You Forgot the Milk!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been out shopping, you come home to find some hooligans. They have 3 of your families hostage. Drop off your groceries in the box and save your family!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Start position, gun loaded on table pointed at T1, trigger over tape, grocery bag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Please not the bay is a 270 degree bay. The 180 does not apply in this bay, but Safe Cones are laid out.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retrieve gun and engage T1, T2, and T3 with weak hand only, carrying groceries in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deposit groceries in the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P1, engage T4, T5, T6, T7.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P2 and engage T8 and T9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809625" y="8803970"/>
            <a:ext cx="6095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292227" y="6409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86070" y="74599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116240" y="8595969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076328" y="6201184"/>
            <a:ext cx="6762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512966" y="589402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5708141"/>
            <a:ext cx="39432" cy="6164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781049" y="8956370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386070" y="65826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8681" y="58351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1303072" y="42453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502795" y="41594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6862658" y="53319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925235" y="59718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359771" y="4211152"/>
            <a:ext cx="50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3380708" y="41535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292">
            <a:extLst>
              <a:ext uri="{FF2B5EF4-FFF2-40B4-BE49-F238E27FC236}">
                <a16:creationId xmlns:a16="http://schemas.microsoft.com/office/drawing/2014/main" id="{96DA59DD-27B6-4076-9AE4-77D27F08A5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0310" y="7612329"/>
            <a:ext cx="222250" cy="858838"/>
            <a:chOff x="384" y="816"/>
            <a:chExt cx="140" cy="541"/>
          </a:xfrm>
        </p:grpSpPr>
        <p:sp>
          <p:nvSpPr>
            <p:cNvPr id="38" name="Line 293">
              <a:extLst>
                <a:ext uri="{FF2B5EF4-FFF2-40B4-BE49-F238E27FC236}">
                  <a16:creationId xmlns:a16="http://schemas.microsoft.com/office/drawing/2014/main" id="{A58794E7-7930-4AD5-948D-93D226180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4">
              <a:extLst>
                <a:ext uri="{FF2B5EF4-FFF2-40B4-BE49-F238E27FC236}">
                  <a16:creationId xmlns:a16="http://schemas.microsoft.com/office/drawing/2014/main" id="{1A3D6CDE-C927-429E-9904-62A1FDEB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95">
              <a:extLst>
                <a:ext uri="{FF2B5EF4-FFF2-40B4-BE49-F238E27FC236}">
                  <a16:creationId xmlns:a16="http://schemas.microsoft.com/office/drawing/2014/main" id="{2089D1EB-6DF6-49E9-9977-A879583853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1632A54C-7376-46C1-B3E9-5DC36DC72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055822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3A583D02-6670-41B5-A50C-2B689B28F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E24A67CE-2E25-496F-91F7-B02E53A00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FBB9B5E8-01BD-47B7-B5E3-1FFE33763A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9DCFBC06-6133-4387-B823-994B545E50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6660" y="6790835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604799D-42AA-47A0-A550-09A396F8D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2E0E37CC-A72E-412E-A669-592604DF3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69EFF227-794B-471C-9BBA-2F1307C492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EB89192A-77E1-493F-8A46-77658E87CFE8}"/>
              </a:ext>
            </a:extLst>
          </p:cNvPr>
          <p:cNvSpPr>
            <a:spLocks/>
          </p:cNvSpPr>
          <p:nvPr/>
        </p:nvSpPr>
        <p:spPr bwMode="auto">
          <a:xfrm flipH="1">
            <a:off x="1752606" y="7589348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1232AFC7-CFC6-4795-9E4F-5E93A5455568}"/>
              </a:ext>
            </a:extLst>
          </p:cNvPr>
          <p:cNvSpPr>
            <a:spLocks/>
          </p:cNvSpPr>
          <p:nvPr/>
        </p:nvSpPr>
        <p:spPr bwMode="auto">
          <a:xfrm flipH="1">
            <a:off x="1752606" y="6188134"/>
            <a:ext cx="146042" cy="1783252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B7D39F-3937-4030-8CEC-D9533E82A9F0}"/>
              </a:ext>
            </a:extLst>
          </p:cNvPr>
          <p:cNvGrpSpPr/>
          <p:nvPr/>
        </p:nvGrpSpPr>
        <p:grpSpPr>
          <a:xfrm>
            <a:off x="1484388" y="6956182"/>
            <a:ext cx="268136" cy="192317"/>
            <a:chOff x="-2113628" y="7503096"/>
            <a:chExt cx="268136" cy="19231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252726-E5A4-4AE0-A019-A8D51313B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13628" y="7503097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B34446-F568-436A-9F0C-502552D53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90965" y="7695413"/>
              <a:ext cx="245473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D80C1A-A527-4190-9259-ED5184DDC5D6}"/>
                </a:ext>
              </a:extLst>
            </p:cNvPr>
            <p:cNvCxnSpPr>
              <a:cxnSpLocks/>
            </p:cNvCxnSpPr>
            <p:nvPr/>
          </p:nvCxnSpPr>
          <p:spPr>
            <a:xfrm>
              <a:off x="-1880954" y="7503097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28FDA4-5458-43C3-931E-0E94FBD9403B}"/>
                </a:ext>
              </a:extLst>
            </p:cNvPr>
            <p:cNvCxnSpPr>
              <a:cxnSpLocks/>
            </p:cNvCxnSpPr>
            <p:nvPr/>
          </p:nvCxnSpPr>
          <p:spPr>
            <a:xfrm>
              <a:off x="-2084142" y="7503096"/>
              <a:ext cx="0" cy="17275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11A27BB3-C912-4954-9BB9-69D918B026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895" y="4272650"/>
            <a:ext cx="227013" cy="869950"/>
            <a:chOff x="1104" y="768"/>
            <a:chExt cx="143" cy="548"/>
          </a:xfrm>
        </p:grpSpPr>
        <p:sp>
          <p:nvSpPr>
            <p:cNvPr id="69" name="Line 343">
              <a:extLst>
                <a:ext uri="{FF2B5EF4-FFF2-40B4-BE49-F238E27FC236}">
                  <a16:creationId xmlns:a16="http://schemas.microsoft.com/office/drawing/2014/main" id="{4B69B0B1-6DA9-49CA-930B-CFA6837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44">
              <a:extLst>
                <a:ext uri="{FF2B5EF4-FFF2-40B4-BE49-F238E27FC236}">
                  <a16:creationId xmlns:a16="http://schemas.microsoft.com/office/drawing/2014/main" id="{55D7A96A-9517-42B8-8D62-0B4644123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345">
              <a:extLst>
                <a:ext uri="{FF2B5EF4-FFF2-40B4-BE49-F238E27FC236}">
                  <a16:creationId xmlns:a16="http://schemas.microsoft.com/office/drawing/2014/main" id="{A1BE3D44-B60C-4B70-AC2A-BBF37B389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2" name="Freeform 346">
                <a:extLst>
                  <a:ext uri="{FF2B5EF4-FFF2-40B4-BE49-F238E27FC236}">
                    <a16:creationId xmlns:a16="http://schemas.microsoft.com/office/drawing/2014/main" id="{BB017AAF-4F42-464E-BA8A-8B7406B15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47">
                <a:extLst>
                  <a:ext uri="{FF2B5EF4-FFF2-40B4-BE49-F238E27FC236}">
                    <a16:creationId xmlns:a16="http://schemas.microsoft.com/office/drawing/2014/main" id="{7916E82A-0568-4A5E-A23B-A12B7E5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175">
            <a:extLst>
              <a:ext uri="{FF2B5EF4-FFF2-40B4-BE49-F238E27FC236}">
                <a16:creationId xmlns:a16="http://schemas.microsoft.com/office/drawing/2014/main" id="{AFC21B0A-AE42-4EC6-A023-A8114167C5B9}"/>
              </a:ext>
            </a:extLst>
          </p:cNvPr>
          <p:cNvGrpSpPr>
            <a:grpSpLocks/>
          </p:cNvGrpSpPr>
          <p:nvPr/>
        </p:nvGrpSpPr>
        <p:grpSpPr bwMode="auto">
          <a:xfrm>
            <a:off x="601489" y="8155419"/>
            <a:ext cx="490538" cy="666750"/>
            <a:chOff x="1176" y="5328"/>
            <a:chExt cx="309" cy="420"/>
          </a:xfrm>
        </p:grpSpPr>
        <p:sp>
          <p:nvSpPr>
            <p:cNvPr id="107" name="Line 176">
              <a:extLst>
                <a:ext uri="{FF2B5EF4-FFF2-40B4-BE49-F238E27FC236}">
                  <a16:creationId xmlns:a16="http://schemas.microsoft.com/office/drawing/2014/main" id="{6C885ADC-AB65-494B-99C7-714176423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77">
              <a:extLst>
                <a:ext uri="{FF2B5EF4-FFF2-40B4-BE49-F238E27FC236}">
                  <a16:creationId xmlns:a16="http://schemas.microsoft.com/office/drawing/2014/main" id="{A034C54D-3B37-403B-9E35-BAD89597C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Freeform 178">
              <a:extLst>
                <a:ext uri="{FF2B5EF4-FFF2-40B4-BE49-F238E27FC236}">
                  <a16:creationId xmlns:a16="http://schemas.microsoft.com/office/drawing/2014/main" id="{F5436166-B1F2-45F9-BAF2-1157404C8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179">
              <a:extLst>
                <a:ext uri="{FF2B5EF4-FFF2-40B4-BE49-F238E27FC236}">
                  <a16:creationId xmlns:a16="http://schemas.microsoft.com/office/drawing/2014/main" id="{A28CA855-07C5-4822-98AF-D68CDD90D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Line 180">
              <a:extLst>
                <a:ext uri="{FF2B5EF4-FFF2-40B4-BE49-F238E27FC236}">
                  <a16:creationId xmlns:a16="http://schemas.microsoft.com/office/drawing/2014/main" id="{178EABF3-4B62-4426-8431-92039CDD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2" name="Group 387">
            <a:extLst>
              <a:ext uri="{FF2B5EF4-FFF2-40B4-BE49-F238E27FC236}">
                <a16:creationId xmlns:a16="http://schemas.microsoft.com/office/drawing/2014/main" id="{C10765CA-E6CA-46F1-90B8-22A700B0FB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93285" y="5503859"/>
            <a:ext cx="228600" cy="862013"/>
            <a:chOff x="1680" y="768"/>
            <a:chExt cx="144" cy="543"/>
          </a:xfrm>
        </p:grpSpPr>
        <p:sp>
          <p:nvSpPr>
            <p:cNvPr id="113" name="Line 388">
              <a:extLst>
                <a:ext uri="{FF2B5EF4-FFF2-40B4-BE49-F238E27FC236}">
                  <a16:creationId xmlns:a16="http://schemas.microsoft.com/office/drawing/2014/main" id="{87867A64-D4B5-4774-9C07-6781B7AB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89">
              <a:extLst>
                <a:ext uri="{FF2B5EF4-FFF2-40B4-BE49-F238E27FC236}">
                  <a16:creationId xmlns:a16="http://schemas.microsoft.com/office/drawing/2014/main" id="{F92371A7-57DC-40F8-932C-3E9503039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390">
              <a:extLst>
                <a:ext uri="{FF2B5EF4-FFF2-40B4-BE49-F238E27FC236}">
                  <a16:creationId xmlns:a16="http://schemas.microsoft.com/office/drawing/2014/main" id="{24BEA702-B011-41EF-9565-6D27CA734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16" name="Freeform 391">
                <a:extLst>
                  <a:ext uri="{FF2B5EF4-FFF2-40B4-BE49-F238E27FC236}">
                    <a16:creationId xmlns:a16="http://schemas.microsoft.com/office/drawing/2014/main" id="{48962D70-8CD1-4483-AC99-BC565040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2">
                <a:extLst>
                  <a:ext uri="{FF2B5EF4-FFF2-40B4-BE49-F238E27FC236}">
                    <a16:creationId xmlns:a16="http://schemas.microsoft.com/office/drawing/2014/main" id="{C7DB7BF4-9B38-454F-A77D-AC53546C3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93">
                <a:extLst>
                  <a:ext uri="{FF2B5EF4-FFF2-40B4-BE49-F238E27FC236}">
                    <a16:creationId xmlns:a16="http://schemas.microsoft.com/office/drawing/2014/main" id="{12F02A9D-C84C-43C3-B9E6-74639C751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" name="Group 288">
            <a:extLst>
              <a:ext uri="{FF2B5EF4-FFF2-40B4-BE49-F238E27FC236}">
                <a16:creationId xmlns:a16="http://schemas.microsoft.com/office/drawing/2014/main" id="{B7008364-8876-4AE0-894A-4B29FAB47E27}"/>
              </a:ext>
            </a:extLst>
          </p:cNvPr>
          <p:cNvGrpSpPr>
            <a:grpSpLocks/>
          </p:cNvGrpSpPr>
          <p:nvPr/>
        </p:nvGrpSpPr>
        <p:grpSpPr bwMode="auto">
          <a:xfrm>
            <a:off x="6834864" y="6075540"/>
            <a:ext cx="222250" cy="858838"/>
            <a:chOff x="384" y="816"/>
            <a:chExt cx="140" cy="541"/>
          </a:xfrm>
        </p:grpSpPr>
        <p:sp>
          <p:nvSpPr>
            <p:cNvPr id="120" name="Line 289">
              <a:extLst>
                <a:ext uri="{FF2B5EF4-FFF2-40B4-BE49-F238E27FC236}">
                  <a16:creationId xmlns:a16="http://schemas.microsoft.com/office/drawing/2014/main" id="{B627A7EA-63F5-4C34-B0EC-31325ECE0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0">
              <a:extLst>
                <a:ext uri="{FF2B5EF4-FFF2-40B4-BE49-F238E27FC236}">
                  <a16:creationId xmlns:a16="http://schemas.microsoft.com/office/drawing/2014/main" id="{E8CC9141-3437-4960-B92C-5321FD099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1">
              <a:extLst>
                <a:ext uri="{FF2B5EF4-FFF2-40B4-BE49-F238E27FC236}">
                  <a16:creationId xmlns:a16="http://schemas.microsoft.com/office/drawing/2014/main" id="{A9F86748-F6CF-47EF-ABCD-7AEBED5A29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70">
            <a:extLst>
              <a:ext uri="{FF2B5EF4-FFF2-40B4-BE49-F238E27FC236}">
                <a16:creationId xmlns:a16="http://schemas.microsoft.com/office/drawing/2014/main" id="{3270FA9C-5833-45D9-9598-F760617AA1E5}"/>
              </a:ext>
            </a:extLst>
          </p:cNvPr>
          <p:cNvGrpSpPr>
            <a:grpSpLocks/>
          </p:cNvGrpSpPr>
          <p:nvPr/>
        </p:nvGrpSpPr>
        <p:grpSpPr bwMode="auto">
          <a:xfrm>
            <a:off x="1844776" y="4250325"/>
            <a:ext cx="288925" cy="787400"/>
            <a:chOff x="1008" y="2592"/>
            <a:chExt cx="182" cy="496"/>
          </a:xfrm>
        </p:grpSpPr>
        <p:sp>
          <p:nvSpPr>
            <p:cNvPr id="124" name="Line 171">
              <a:extLst>
                <a:ext uri="{FF2B5EF4-FFF2-40B4-BE49-F238E27FC236}">
                  <a16:creationId xmlns:a16="http://schemas.microsoft.com/office/drawing/2014/main" id="{6501857B-FFF6-4649-87A7-CBAE33011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72">
              <a:extLst>
                <a:ext uri="{FF2B5EF4-FFF2-40B4-BE49-F238E27FC236}">
                  <a16:creationId xmlns:a16="http://schemas.microsoft.com/office/drawing/2014/main" id="{B997A9BA-9B16-4FF5-B280-E240324C2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73">
              <a:extLst>
                <a:ext uri="{FF2B5EF4-FFF2-40B4-BE49-F238E27FC236}">
                  <a16:creationId xmlns:a16="http://schemas.microsoft.com/office/drawing/2014/main" id="{5F29093E-4EF1-4E1D-83A4-8268C2F79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7" name="Freeform 174">
                <a:extLst>
                  <a:ext uri="{FF2B5EF4-FFF2-40B4-BE49-F238E27FC236}">
                    <a16:creationId xmlns:a16="http://schemas.microsoft.com/office/drawing/2014/main" id="{D437BEEB-163B-44F3-A8B7-01E13EBB1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75">
                <a:extLst>
                  <a:ext uri="{FF2B5EF4-FFF2-40B4-BE49-F238E27FC236}">
                    <a16:creationId xmlns:a16="http://schemas.microsoft.com/office/drawing/2014/main" id="{2980BF9D-5268-468F-9742-6DD492072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278">
            <a:extLst>
              <a:ext uri="{FF2B5EF4-FFF2-40B4-BE49-F238E27FC236}">
                <a16:creationId xmlns:a16="http://schemas.microsoft.com/office/drawing/2014/main" id="{19E1F347-2B63-442E-A109-6E1535C0AC38}"/>
              </a:ext>
            </a:extLst>
          </p:cNvPr>
          <p:cNvGrpSpPr>
            <a:grpSpLocks/>
          </p:cNvGrpSpPr>
          <p:nvPr/>
        </p:nvGrpSpPr>
        <p:grpSpPr bwMode="auto">
          <a:xfrm>
            <a:off x="3732212" y="4370203"/>
            <a:ext cx="287338" cy="787400"/>
            <a:chOff x="2208" y="240"/>
            <a:chExt cx="181" cy="496"/>
          </a:xfrm>
        </p:grpSpPr>
        <p:sp>
          <p:nvSpPr>
            <p:cNvPr id="131" name="Line 279">
              <a:extLst>
                <a:ext uri="{FF2B5EF4-FFF2-40B4-BE49-F238E27FC236}">
                  <a16:creationId xmlns:a16="http://schemas.microsoft.com/office/drawing/2014/main" id="{15D05865-B87F-44A2-9098-67E9929A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80">
              <a:extLst>
                <a:ext uri="{FF2B5EF4-FFF2-40B4-BE49-F238E27FC236}">
                  <a16:creationId xmlns:a16="http://schemas.microsoft.com/office/drawing/2014/main" id="{A422A912-AE77-4088-A7E5-A22D15595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81">
              <a:extLst>
                <a:ext uri="{FF2B5EF4-FFF2-40B4-BE49-F238E27FC236}">
                  <a16:creationId xmlns:a16="http://schemas.microsoft.com/office/drawing/2014/main" id="{0C833C5C-6B69-4858-AB9A-88A0CB22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82">
              <a:extLst>
                <a:ext uri="{FF2B5EF4-FFF2-40B4-BE49-F238E27FC236}">
                  <a16:creationId xmlns:a16="http://schemas.microsoft.com/office/drawing/2014/main" id="{F45E9E82-23E6-448E-AE76-39060CE3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3">
            <a:extLst>
              <a:ext uri="{FF2B5EF4-FFF2-40B4-BE49-F238E27FC236}">
                <a16:creationId xmlns:a16="http://schemas.microsoft.com/office/drawing/2014/main" id="{9D8448F3-F48D-45C8-A0DF-8EEE8BB98C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199" y="4334421"/>
            <a:ext cx="287338" cy="787400"/>
            <a:chOff x="2208" y="240"/>
            <a:chExt cx="181" cy="496"/>
          </a:xfrm>
        </p:grpSpPr>
        <p:sp>
          <p:nvSpPr>
            <p:cNvPr id="136" name="Line 284">
              <a:extLst>
                <a:ext uri="{FF2B5EF4-FFF2-40B4-BE49-F238E27FC236}">
                  <a16:creationId xmlns:a16="http://schemas.microsoft.com/office/drawing/2014/main" id="{B5F4488B-3967-42B3-89D3-121D0820B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85">
              <a:extLst>
                <a:ext uri="{FF2B5EF4-FFF2-40B4-BE49-F238E27FC236}">
                  <a16:creationId xmlns:a16="http://schemas.microsoft.com/office/drawing/2014/main" id="{4E458478-FE75-46BE-9564-75DE54EB7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86">
              <a:extLst>
                <a:ext uri="{FF2B5EF4-FFF2-40B4-BE49-F238E27FC236}">
                  <a16:creationId xmlns:a16="http://schemas.microsoft.com/office/drawing/2014/main" id="{AA59738A-4013-4519-BC4B-EC2C6515B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87">
              <a:extLst>
                <a:ext uri="{FF2B5EF4-FFF2-40B4-BE49-F238E27FC236}">
                  <a16:creationId xmlns:a16="http://schemas.microsoft.com/office/drawing/2014/main" id="{83E66292-A793-422B-A576-4C9063A3B8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7CFCA5-412C-4B2E-8E7F-7ABA476F8481}"/>
              </a:ext>
            </a:extLst>
          </p:cNvPr>
          <p:cNvGrpSpPr/>
          <p:nvPr/>
        </p:nvGrpSpPr>
        <p:grpSpPr>
          <a:xfrm>
            <a:off x="6664173" y="7198635"/>
            <a:ext cx="685800" cy="587829"/>
            <a:chOff x="166468" y="7843451"/>
            <a:chExt cx="685800" cy="58782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DEFC57-232C-49C7-85B8-E55EF85A5452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6D4854FA-55FB-4203-840B-5E28DA047F87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D8598C3-470F-4E72-949E-794614DDBD5B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174F12-3617-48DE-966B-3CFFCE5C5324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F31BBB-F486-4967-9193-D1659CBBDEA5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EFF1C0E9-2890-4FAD-AA9B-6590856C29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95589" y="4545384"/>
            <a:ext cx="254000" cy="904875"/>
            <a:chOff x="-676" y="1589"/>
            <a:chExt cx="160" cy="570"/>
          </a:xfrm>
        </p:grpSpPr>
        <p:sp>
          <p:nvSpPr>
            <p:cNvPr id="98" name="AutoShape 51">
              <a:extLst>
                <a:ext uri="{FF2B5EF4-FFF2-40B4-BE49-F238E27FC236}">
                  <a16:creationId xmlns:a16="http://schemas.microsoft.com/office/drawing/2014/main" id="{8E69644D-4476-441E-B164-A422F3089F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53">
              <a:extLst>
                <a:ext uri="{FF2B5EF4-FFF2-40B4-BE49-F238E27FC236}">
                  <a16:creationId xmlns:a16="http://schemas.microsoft.com/office/drawing/2014/main" id="{82CBB8FF-EF7E-4B32-B0F9-1EAFD338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54">
              <a:extLst>
                <a:ext uri="{FF2B5EF4-FFF2-40B4-BE49-F238E27FC236}">
                  <a16:creationId xmlns:a16="http://schemas.microsoft.com/office/drawing/2014/main" id="{FFC91B2F-B3BA-44A2-BC9A-3B10A50F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772C55D8-F8BB-410C-AE42-751B7467E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56">
              <a:extLst>
                <a:ext uri="{FF2B5EF4-FFF2-40B4-BE49-F238E27FC236}">
                  <a16:creationId xmlns:a16="http://schemas.microsoft.com/office/drawing/2014/main" id="{D69992B5-5C83-4B6A-A148-F6A273547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7">
              <a:extLst>
                <a:ext uri="{FF2B5EF4-FFF2-40B4-BE49-F238E27FC236}">
                  <a16:creationId xmlns:a16="http://schemas.microsoft.com/office/drawing/2014/main" id="{9442CC85-B970-4249-9012-3DF3E3713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8">
              <a:extLst>
                <a:ext uri="{FF2B5EF4-FFF2-40B4-BE49-F238E27FC236}">
                  <a16:creationId xmlns:a16="http://schemas.microsoft.com/office/drawing/2014/main" id="{B252432D-0B68-4C7B-ACCC-7FF0DBC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9">
              <a:extLst>
                <a:ext uri="{FF2B5EF4-FFF2-40B4-BE49-F238E27FC236}">
                  <a16:creationId xmlns:a16="http://schemas.microsoft.com/office/drawing/2014/main" id="{0AD926CB-A841-479A-9FEC-42921DE56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891EFE20-8747-4B7D-877A-62DB370A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61">
              <a:extLst>
                <a:ext uri="{FF2B5EF4-FFF2-40B4-BE49-F238E27FC236}">
                  <a16:creationId xmlns:a16="http://schemas.microsoft.com/office/drawing/2014/main" id="{C771E8F2-C3AB-48C6-B311-6669FAC31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62">
              <a:extLst>
                <a:ext uri="{FF2B5EF4-FFF2-40B4-BE49-F238E27FC236}">
                  <a16:creationId xmlns:a16="http://schemas.microsoft.com/office/drawing/2014/main" id="{0A87B6D0-8839-4855-A506-36558476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7B97B2B1-D88F-4322-A795-7C228DE9E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35514254-35E5-427C-A09B-B7409173E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65">
              <a:extLst>
                <a:ext uri="{FF2B5EF4-FFF2-40B4-BE49-F238E27FC236}">
                  <a16:creationId xmlns:a16="http://schemas.microsoft.com/office/drawing/2014/main" id="{9E3C97DE-49FB-4B0F-BD82-F63A97941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66">
              <a:extLst>
                <a:ext uri="{FF2B5EF4-FFF2-40B4-BE49-F238E27FC236}">
                  <a16:creationId xmlns:a16="http://schemas.microsoft.com/office/drawing/2014/main" id="{95A45AA0-AC83-4CF4-82B6-C4012185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67">
              <a:extLst>
                <a:ext uri="{FF2B5EF4-FFF2-40B4-BE49-F238E27FC236}">
                  <a16:creationId xmlns:a16="http://schemas.microsoft.com/office/drawing/2014/main" id="{C0ECC487-8723-4336-AA00-07174667F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68">
              <a:extLst>
                <a:ext uri="{FF2B5EF4-FFF2-40B4-BE49-F238E27FC236}">
                  <a16:creationId xmlns:a16="http://schemas.microsoft.com/office/drawing/2014/main" id="{6714891B-53E2-4156-A712-37BE128A6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9">
              <a:extLst>
                <a:ext uri="{FF2B5EF4-FFF2-40B4-BE49-F238E27FC236}">
                  <a16:creationId xmlns:a16="http://schemas.microsoft.com/office/drawing/2014/main" id="{7047D4A5-B188-4896-9CAF-E27CE7446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oup 4">
            <a:extLst>
              <a:ext uri="{FF2B5EF4-FFF2-40B4-BE49-F238E27FC236}">
                <a16:creationId xmlns:a16="http://schemas.microsoft.com/office/drawing/2014/main" id="{9B7AE2CC-F7D9-4B6C-94BB-8D22DF068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0484" y="4745409"/>
            <a:ext cx="360363" cy="838200"/>
            <a:chOff x="-2155" y="1485"/>
            <a:chExt cx="227" cy="528"/>
          </a:xfrm>
        </p:grpSpPr>
        <p:sp>
          <p:nvSpPr>
            <p:cNvPr id="150" name="AutoShape 3">
              <a:extLst>
                <a:ext uri="{FF2B5EF4-FFF2-40B4-BE49-F238E27FC236}">
                  <a16:creationId xmlns:a16="http://schemas.microsoft.com/office/drawing/2014/main" id="{70AD6766-9AFD-46E9-BDFC-98D484D1C4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5">
              <a:extLst>
                <a:ext uri="{FF2B5EF4-FFF2-40B4-BE49-F238E27FC236}">
                  <a16:creationId xmlns:a16="http://schemas.microsoft.com/office/drawing/2014/main" id="{372A6D2D-51CD-4DAA-936E-ACDEBD85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3A1B51B0-BD57-4EFE-929C-B08D7F8A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">
              <a:extLst>
                <a:ext uri="{FF2B5EF4-FFF2-40B4-BE49-F238E27FC236}">
                  <a16:creationId xmlns:a16="http://schemas.microsoft.com/office/drawing/2014/main" id="{782417BB-CC45-4C6F-A6B0-4C3258DCB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8">
              <a:extLst>
                <a:ext uri="{FF2B5EF4-FFF2-40B4-BE49-F238E27FC236}">
                  <a16:creationId xmlns:a16="http://schemas.microsoft.com/office/drawing/2014/main" id="{6D7F6948-AE59-4EE7-B2FC-6029BDC7F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9">
              <a:extLst>
                <a:ext uri="{FF2B5EF4-FFF2-40B4-BE49-F238E27FC236}">
                  <a16:creationId xmlns:a16="http://schemas.microsoft.com/office/drawing/2014/main" id="{857551F0-C7A2-4201-9DCE-3F678E4D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0">
              <a:extLst>
                <a:ext uri="{FF2B5EF4-FFF2-40B4-BE49-F238E27FC236}">
                  <a16:creationId xmlns:a16="http://schemas.microsoft.com/office/drawing/2014/main" id="{144DFFE6-F254-4990-8FAB-CFA4A28E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1">
              <a:extLst>
                <a:ext uri="{FF2B5EF4-FFF2-40B4-BE49-F238E27FC236}">
                  <a16:creationId xmlns:a16="http://schemas.microsoft.com/office/drawing/2014/main" id="{7CEBDB23-8BA8-4B12-943C-2DFDF87E4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2">
              <a:extLst>
                <a:ext uri="{FF2B5EF4-FFF2-40B4-BE49-F238E27FC236}">
                  <a16:creationId xmlns:a16="http://schemas.microsoft.com/office/drawing/2014/main" id="{172B7638-8A39-4D0E-AA38-1A73A8D37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3">
              <a:extLst>
                <a:ext uri="{FF2B5EF4-FFF2-40B4-BE49-F238E27FC236}">
                  <a16:creationId xmlns:a16="http://schemas.microsoft.com/office/drawing/2014/main" id="{78E14DF3-62D6-4D6C-A838-F2C45AC51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4">
              <a:extLst>
                <a:ext uri="{FF2B5EF4-FFF2-40B4-BE49-F238E27FC236}">
                  <a16:creationId xmlns:a16="http://schemas.microsoft.com/office/drawing/2014/main" id="{EBFF56A6-06DE-4DE6-B2D7-7D90C1CF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">
              <a:extLst>
                <a:ext uri="{FF2B5EF4-FFF2-40B4-BE49-F238E27FC236}">
                  <a16:creationId xmlns:a16="http://schemas.microsoft.com/office/drawing/2014/main" id="{E79A475F-E8BB-4C13-948F-0FD042847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6">
              <a:extLst>
                <a:ext uri="{FF2B5EF4-FFF2-40B4-BE49-F238E27FC236}">
                  <a16:creationId xmlns:a16="http://schemas.microsoft.com/office/drawing/2014/main" id="{DB6A615F-AD92-4F35-ABAC-BE314446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7">
              <a:extLst>
                <a:ext uri="{FF2B5EF4-FFF2-40B4-BE49-F238E27FC236}">
                  <a16:creationId xmlns:a16="http://schemas.microsoft.com/office/drawing/2014/main" id="{ACEB930B-164E-4D1C-B067-099C798D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8">
              <a:extLst>
                <a:ext uri="{FF2B5EF4-FFF2-40B4-BE49-F238E27FC236}">
                  <a16:creationId xmlns:a16="http://schemas.microsoft.com/office/drawing/2014/main" id="{720FC047-E9D4-47DD-A7DA-E2B04B286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9">
              <a:extLst>
                <a:ext uri="{FF2B5EF4-FFF2-40B4-BE49-F238E27FC236}">
                  <a16:creationId xmlns:a16="http://schemas.microsoft.com/office/drawing/2014/main" id="{D1755AF2-42C9-45D2-AF81-550F058EE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0">
              <a:extLst>
                <a:ext uri="{FF2B5EF4-FFF2-40B4-BE49-F238E27FC236}">
                  <a16:creationId xmlns:a16="http://schemas.microsoft.com/office/drawing/2014/main" id="{BB0D1CE9-DF39-4844-8126-12F7A81B3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1">
              <a:extLst>
                <a:ext uri="{FF2B5EF4-FFF2-40B4-BE49-F238E27FC236}">
                  <a16:creationId xmlns:a16="http://schemas.microsoft.com/office/drawing/2014/main" id="{8328691B-0275-4E89-8C22-FE3A3CB1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2">
              <a:extLst>
                <a:ext uri="{FF2B5EF4-FFF2-40B4-BE49-F238E27FC236}">
                  <a16:creationId xmlns:a16="http://schemas.microsoft.com/office/drawing/2014/main" id="{84A7270E-ACE6-4F7A-98D5-B298B7DBA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3">
              <a:extLst>
                <a:ext uri="{FF2B5EF4-FFF2-40B4-BE49-F238E27FC236}">
                  <a16:creationId xmlns:a16="http://schemas.microsoft.com/office/drawing/2014/main" id="{BAC39583-E702-4EC8-AB98-D643A1B0ED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4">
              <a:extLst>
                <a:ext uri="{FF2B5EF4-FFF2-40B4-BE49-F238E27FC236}">
                  <a16:creationId xmlns:a16="http://schemas.microsoft.com/office/drawing/2014/main" id="{3B22D4BE-EB0D-4B06-A7EA-2D54692A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5">
              <a:extLst>
                <a:ext uri="{FF2B5EF4-FFF2-40B4-BE49-F238E27FC236}">
                  <a16:creationId xmlns:a16="http://schemas.microsoft.com/office/drawing/2014/main" id="{92DAAA1E-75AF-4281-953A-B418F598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">
              <a:extLst>
                <a:ext uri="{FF2B5EF4-FFF2-40B4-BE49-F238E27FC236}">
                  <a16:creationId xmlns:a16="http://schemas.microsoft.com/office/drawing/2014/main" id="{18322A36-A40F-45C4-BEC9-68F9A087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7B53FFCF-835F-42DB-85E2-C3D8F8ADF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8">
              <a:extLst>
                <a:ext uri="{FF2B5EF4-FFF2-40B4-BE49-F238E27FC236}">
                  <a16:creationId xmlns:a16="http://schemas.microsoft.com/office/drawing/2014/main" id="{FBA6A184-27FF-4415-AE7E-8911CDF8C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CC0F0111-520C-43CE-A58A-BBB936324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5" y="4922182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6" name="Group 52">
            <a:extLst>
              <a:ext uri="{FF2B5EF4-FFF2-40B4-BE49-F238E27FC236}">
                <a16:creationId xmlns:a16="http://schemas.microsoft.com/office/drawing/2014/main" id="{604FCB43-301F-498A-BF63-05F05550D5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3592" y="6016977"/>
            <a:ext cx="254000" cy="904875"/>
            <a:chOff x="-676" y="1589"/>
            <a:chExt cx="160" cy="570"/>
          </a:xfrm>
        </p:grpSpPr>
        <p:sp>
          <p:nvSpPr>
            <p:cNvPr id="177" name="AutoShape 51">
              <a:extLst>
                <a:ext uri="{FF2B5EF4-FFF2-40B4-BE49-F238E27FC236}">
                  <a16:creationId xmlns:a16="http://schemas.microsoft.com/office/drawing/2014/main" id="{EED4FC4B-EBDC-48E9-8587-9F811C20A7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53">
              <a:extLst>
                <a:ext uri="{FF2B5EF4-FFF2-40B4-BE49-F238E27FC236}">
                  <a16:creationId xmlns:a16="http://schemas.microsoft.com/office/drawing/2014/main" id="{490BAA00-D2B0-437F-AAE6-4AEFEADE4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98A0D71E-AFEA-436F-845C-E2C76263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5">
              <a:extLst>
                <a:ext uri="{FF2B5EF4-FFF2-40B4-BE49-F238E27FC236}">
                  <a16:creationId xmlns:a16="http://schemas.microsoft.com/office/drawing/2014/main" id="{4AC1CE21-68D3-443B-9D53-5A1FB6A15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56">
              <a:extLst>
                <a:ext uri="{FF2B5EF4-FFF2-40B4-BE49-F238E27FC236}">
                  <a16:creationId xmlns:a16="http://schemas.microsoft.com/office/drawing/2014/main" id="{6185DEC4-F3FF-48D9-A4F6-EFA037CA2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57">
              <a:extLst>
                <a:ext uri="{FF2B5EF4-FFF2-40B4-BE49-F238E27FC236}">
                  <a16:creationId xmlns:a16="http://schemas.microsoft.com/office/drawing/2014/main" id="{882E431D-52A8-4F3A-BDE5-3956A4784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58">
              <a:extLst>
                <a:ext uri="{FF2B5EF4-FFF2-40B4-BE49-F238E27FC236}">
                  <a16:creationId xmlns:a16="http://schemas.microsoft.com/office/drawing/2014/main" id="{0DD93A40-926E-49F5-8881-CABE3999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59">
              <a:extLst>
                <a:ext uri="{FF2B5EF4-FFF2-40B4-BE49-F238E27FC236}">
                  <a16:creationId xmlns:a16="http://schemas.microsoft.com/office/drawing/2014/main" id="{3785971F-F118-4AAA-8116-FDF2E65FD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60">
              <a:extLst>
                <a:ext uri="{FF2B5EF4-FFF2-40B4-BE49-F238E27FC236}">
                  <a16:creationId xmlns:a16="http://schemas.microsoft.com/office/drawing/2014/main" id="{9E9519B1-B09B-48BF-BD86-F0CE7417F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61">
              <a:extLst>
                <a:ext uri="{FF2B5EF4-FFF2-40B4-BE49-F238E27FC236}">
                  <a16:creationId xmlns:a16="http://schemas.microsoft.com/office/drawing/2014/main" id="{4EAC46DE-2956-4D2B-85F1-B3B8B7C8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62">
              <a:extLst>
                <a:ext uri="{FF2B5EF4-FFF2-40B4-BE49-F238E27FC236}">
                  <a16:creationId xmlns:a16="http://schemas.microsoft.com/office/drawing/2014/main" id="{1FB41DB6-55FF-44AD-A1AA-90B64031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63">
              <a:extLst>
                <a:ext uri="{FF2B5EF4-FFF2-40B4-BE49-F238E27FC236}">
                  <a16:creationId xmlns:a16="http://schemas.microsoft.com/office/drawing/2014/main" id="{BDFCAB35-CFAB-4B0C-BAED-512550B1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64">
              <a:extLst>
                <a:ext uri="{FF2B5EF4-FFF2-40B4-BE49-F238E27FC236}">
                  <a16:creationId xmlns:a16="http://schemas.microsoft.com/office/drawing/2014/main" id="{7106C744-6964-48BA-A0DE-0AB84D6B6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65">
              <a:extLst>
                <a:ext uri="{FF2B5EF4-FFF2-40B4-BE49-F238E27FC236}">
                  <a16:creationId xmlns:a16="http://schemas.microsoft.com/office/drawing/2014/main" id="{EA9EA601-9DEA-44F9-B1D7-B6B4D3D79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6">
              <a:extLst>
                <a:ext uri="{FF2B5EF4-FFF2-40B4-BE49-F238E27FC236}">
                  <a16:creationId xmlns:a16="http://schemas.microsoft.com/office/drawing/2014/main" id="{1A5D1648-5454-4683-B00F-E4FA4B9D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7">
              <a:extLst>
                <a:ext uri="{FF2B5EF4-FFF2-40B4-BE49-F238E27FC236}">
                  <a16:creationId xmlns:a16="http://schemas.microsoft.com/office/drawing/2014/main" id="{B891D931-927A-407E-A82E-E6A17DFB2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8">
              <a:extLst>
                <a:ext uri="{FF2B5EF4-FFF2-40B4-BE49-F238E27FC236}">
                  <a16:creationId xmlns:a16="http://schemas.microsoft.com/office/drawing/2014/main" id="{20ADCAB9-3F31-411D-BA31-0103EA81A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9">
              <a:extLst>
                <a:ext uri="{FF2B5EF4-FFF2-40B4-BE49-F238E27FC236}">
                  <a16:creationId xmlns:a16="http://schemas.microsoft.com/office/drawing/2014/main" id="{387918AE-B3F7-42B7-AD22-B5C678AB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784325" y="997066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T1, T2, T3 need to be no taller that 2 ft.</a:t>
            </a:r>
          </a:p>
          <a:p>
            <a:endParaRPr lang="en-US" sz="1400" dirty="0"/>
          </a:p>
          <a:p>
            <a:r>
              <a:rPr lang="en-US" sz="1400" dirty="0"/>
              <a:t>T4 &amp; T5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T6 &amp; T7 should look like this from P1: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T8 &amp; T9 should look like this from P2: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397279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35379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595531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4476189"/>
            <a:ext cx="477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 (3 no taller than 2 ft)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602313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19003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529194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8246947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4C5E4C69-41CF-464A-9FF0-06A44EC16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873" y="8229600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73ACC558-470E-40A3-970E-9749BD77DC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CFA2CE27-FAA5-4C6A-888C-1056250D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076BCFA6-DC06-42CF-B6CE-5E8877CC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7E98ED8-8C71-463B-A2CB-3BA1B80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EEA7A2F2-487E-478F-8955-358F7460D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E1EF3293-FF33-474B-929C-2A6A512D3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B0EDE839-77F7-4DB5-B276-B4E420026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4A849113-F57F-47F0-8ED9-6F18921B6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F07010C4-468C-4731-A147-F671776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50338418-48D8-437D-8ECF-386E0A7EE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3C3FCC2F-5400-44E0-9A29-C56292431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500FE6EC-FACE-4A47-8717-DE2E55EDB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E549B027-A3CC-4790-B248-9779C29AD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0629401E-435B-4391-A2AF-00AE97CC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9487F399-E35C-4469-9DB4-747D9A85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BE620D2B-D91E-4891-B22A-BA403D7E1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1A97EA94-0F69-4444-A7B0-4E1914BFD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12E93754-D85F-4241-8462-694E6E188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FA21043-6B6D-4E59-8063-2BDA5F2BA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1C789F42-2831-4BFC-8419-4878F3EDB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38C5E2FD-781A-4C40-9BBB-C188023A2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C68064C2-2683-42C0-A946-3993B1DB3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F11B4330-E846-4E9C-8D18-523A15EAA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E1B1030C-ED15-431B-8C6B-BCF9D6FEB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CEB4A932-B565-42EB-98C5-1B08E257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A13968C-7B99-419A-9DD3-98073D996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170">
            <a:extLst>
              <a:ext uri="{FF2B5EF4-FFF2-40B4-BE49-F238E27FC236}">
                <a16:creationId xmlns:a16="http://schemas.microsoft.com/office/drawing/2014/main" id="{CEEAAFC8-B2E9-40D8-832E-D595FB03E827}"/>
              </a:ext>
            </a:extLst>
          </p:cNvPr>
          <p:cNvGrpSpPr>
            <a:grpSpLocks/>
          </p:cNvGrpSpPr>
          <p:nvPr/>
        </p:nvGrpSpPr>
        <p:grpSpPr bwMode="auto">
          <a:xfrm>
            <a:off x="4160301" y="1207721"/>
            <a:ext cx="288925" cy="787400"/>
            <a:chOff x="1008" y="2592"/>
            <a:chExt cx="182" cy="496"/>
          </a:xfrm>
        </p:grpSpPr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991C6245-E54D-49A4-9DA9-B59F5F558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14D85DF4-4155-41B2-9289-35238046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73">
              <a:extLst>
                <a:ext uri="{FF2B5EF4-FFF2-40B4-BE49-F238E27FC236}">
                  <a16:creationId xmlns:a16="http://schemas.microsoft.com/office/drawing/2014/main" id="{7E360721-BFBC-48DD-A446-3EB5B0284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2" name="Freeform 174">
                <a:extLst>
                  <a:ext uri="{FF2B5EF4-FFF2-40B4-BE49-F238E27FC236}">
                    <a16:creationId xmlns:a16="http://schemas.microsoft.com/office/drawing/2014/main" id="{344DDFD3-3500-45DC-A609-659F1FC6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75">
                <a:extLst>
                  <a:ext uri="{FF2B5EF4-FFF2-40B4-BE49-F238E27FC236}">
                    <a16:creationId xmlns:a16="http://schemas.microsoft.com/office/drawing/2014/main" id="{085FD36B-57AB-42EF-9E27-15CB733A4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" name="Group 170">
            <a:extLst>
              <a:ext uri="{FF2B5EF4-FFF2-40B4-BE49-F238E27FC236}">
                <a16:creationId xmlns:a16="http://schemas.microsoft.com/office/drawing/2014/main" id="{6CF12B5E-12B1-485D-A5B4-1928FD61004F}"/>
              </a:ext>
            </a:extLst>
          </p:cNvPr>
          <p:cNvGrpSpPr>
            <a:grpSpLocks/>
          </p:cNvGrpSpPr>
          <p:nvPr/>
        </p:nvGrpSpPr>
        <p:grpSpPr bwMode="auto">
          <a:xfrm>
            <a:off x="4519075" y="1201914"/>
            <a:ext cx="288925" cy="787400"/>
            <a:chOff x="1008" y="2592"/>
            <a:chExt cx="182" cy="496"/>
          </a:xfrm>
        </p:grpSpPr>
        <p:sp>
          <p:nvSpPr>
            <p:cNvPr id="146" name="Line 171">
              <a:extLst>
                <a:ext uri="{FF2B5EF4-FFF2-40B4-BE49-F238E27FC236}">
                  <a16:creationId xmlns:a16="http://schemas.microsoft.com/office/drawing/2014/main" id="{C95E2A7F-9909-4E80-A33D-C22DBFF73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72">
              <a:extLst>
                <a:ext uri="{FF2B5EF4-FFF2-40B4-BE49-F238E27FC236}">
                  <a16:creationId xmlns:a16="http://schemas.microsoft.com/office/drawing/2014/main" id="{59273449-DDD8-4EA0-8356-B37C00A36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8" name="Group 173">
              <a:extLst>
                <a:ext uri="{FF2B5EF4-FFF2-40B4-BE49-F238E27FC236}">
                  <a16:creationId xmlns:a16="http://schemas.microsoft.com/office/drawing/2014/main" id="{F563CF0A-FFAB-4055-8EA6-6CA417AD0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9" name="Freeform 174">
                <a:extLst>
                  <a:ext uri="{FF2B5EF4-FFF2-40B4-BE49-F238E27FC236}">
                    <a16:creationId xmlns:a16="http://schemas.microsoft.com/office/drawing/2014/main" id="{BC457D26-8FFF-4C21-ACCE-6FFA9059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5">
                <a:extLst>
                  <a:ext uri="{FF2B5EF4-FFF2-40B4-BE49-F238E27FC236}">
                    <a16:creationId xmlns:a16="http://schemas.microsoft.com/office/drawing/2014/main" id="{BC39E941-4F1B-42EC-9BAD-61D506470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6CF9F8B0-01DF-445A-A785-502E6FD9B8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04763" y="1422401"/>
            <a:ext cx="360363" cy="838200"/>
            <a:chOff x="-2155" y="1485"/>
            <a:chExt cx="227" cy="528"/>
          </a:xfrm>
        </p:grpSpPr>
        <p:sp>
          <p:nvSpPr>
            <p:cNvPr id="152" name="AutoShape 3">
              <a:extLst>
                <a:ext uri="{FF2B5EF4-FFF2-40B4-BE49-F238E27FC236}">
                  <a16:creationId xmlns:a16="http://schemas.microsoft.com/office/drawing/2014/main" id="{6473B174-F36F-4CD1-A3E3-CE4CA65562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29323B26-ACC4-463B-9C5D-427BACF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6">
              <a:extLst>
                <a:ext uri="{FF2B5EF4-FFF2-40B4-BE49-F238E27FC236}">
                  <a16:creationId xmlns:a16="http://schemas.microsoft.com/office/drawing/2014/main" id="{D3DF1F8E-0635-4F03-A1BB-46075190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1DD4CE14-68B5-4E02-A350-6941DF27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8">
              <a:extLst>
                <a:ext uri="{FF2B5EF4-FFF2-40B4-BE49-F238E27FC236}">
                  <a16:creationId xmlns:a16="http://schemas.microsoft.com/office/drawing/2014/main" id="{F9049332-5904-4400-9E34-5E90D503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9">
              <a:extLst>
                <a:ext uri="{FF2B5EF4-FFF2-40B4-BE49-F238E27FC236}">
                  <a16:creationId xmlns:a16="http://schemas.microsoft.com/office/drawing/2014/main" id="{B8C494F1-EB0B-430E-8116-85057D15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10">
              <a:extLst>
                <a:ext uri="{FF2B5EF4-FFF2-40B4-BE49-F238E27FC236}">
                  <a16:creationId xmlns:a16="http://schemas.microsoft.com/office/drawing/2014/main" id="{6F1546CA-830D-49DB-98B6-36844F315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11">
              <a:extLst>
                <a:ext uri="{FF2B5EF4-FFF2-40B4-BE49-F238E27FC236}">
                  <a16:creationId xmlns:a16="http://schemas.microsoft.com/office/drawing/2014/main" id="{0C7F351C-B48A-4A4E-A00D-F7BF472C4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12">
              <a:extLst>
                <a:ext uri="{FF2B5EF4-FFF2-40B4-BE49-F238E27FC236}">
                  <a16:creationId xmlns:a16="http://schemas.microsoft.com/office/drawing/2014/main" id="{DF8D27C3-FD69-41F9-9B95-3F3113373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3">
              <a:extLst>
                <a:ext uri="{FF2B5EF4-FFF2-40B4-BE49-F238E27FC236}">
                  <a16:creationId xmlns:a16="http://schemas.microsoft.com/office/drawing/2014/main" id="{0BE7BED3-8267-4DB6-A3F9-479D32AA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4">
              <a:extLst>
                <a:ext uri="{FF2B5EF4-FFF2-40B4-BE49-F238E27FC236}">
                  <a16:creationId xmlns:a16="http://schemas.microsoft.com/office/drawing/2014/main" id="{F241F8F1-5D31-4373-AADE-17C61CCB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15">
              <a:extLst>
                <a:ext uri="{FF2B5EF4-FFF2-40B4-BE49-F238E27FC236}">
                  <a16:creationId xmlns:a16="http://schemas.microsoft.com/office/drawing/2014/main" id="{FA7485B6-24A3-4B3C-B722-ED407813B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16">
              <a:extLst>
                <a:ext uri="{FF2B5EF4-FFF2-40B4-BE49-F238E27FC236}">
                  <a16:creationId xmlns:a16="http://schemas.microsoft.com/office/drawing/2014/main" id="{EFEC1C07-ABD8-4A1F-9C38-FD5292DDF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17">
              <a:extLst>
                <a:ext uri="{FF2B5EF4-FFF2-40B4-BE49-F238E27FC236}">
                  <a16:creationId xmlns:a16="http://schemas.microsoft.com/office/drawing/2014/main" id="{A32A7ABE-B630-451E-B25C-F59E8912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8">
              <a:extLst>
                <a:ext uri="{FF2B5EF4-FFF2-40B4-BE49-F238E27FC236}">
                  <a16:creationId xmlns:a16="http://schemas.microsoft.com/office/drawing/2014/main" id="{8F635617-98F4-4626-A201-A218BF200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28193728-9A38-4DFD-BFB5-D9C691B33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0">
              <a:extLst>
                <a:ext uri="{FF2B5EF4-FFF2-40B4-BE49-F238E27FC236}">
                  <a16:creationId xmlns:a16="http://schemas.microsoft.com/office/drawing/2014/main" id="{57BB2845-FCFE-44B8-98E6-6EDF3A759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1">
              <a:extLst>
                <a:ext uri="{FF2B5EF4-FFF2-40B4-BE49-F238E27FC236}">
                  <a16:creationId xmlns:a16="http://schemas.microsoft.com/office/drawing/2014/main" id="{16F91EA6-5BEB-476C-826A-589554001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2">
              <a:extLst>
                <a:ext uri="{FF2B5EF4-FFF2-40B4-BE49-F238E27FC236}">
                  <a16:creationId xmlns:a16="http://schemas.microsoft.com/office/drawing/2014/main" id="{2B0622FE-2B5A-4644-A6F9-71035DAF0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23">
              <a:extLst>
                <a:ext uri="{FF2B5EF4-FFF2-40B4-BE49-F238E27FC236}">
                  <a16:creationId xmlns:a16="http://schemas.microsoft.com/office/drawing/2014/main" id="{F7AB6ACC-D6D0-42C0-B881-1B1CE1AF6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83DADF61-1DC7-4122-9668-AC02700C3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A7598CE0-889A-4CA2-B4FB-E2551873C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C9E670B7-6F7A-43DD-BB71-89861063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7">
              <a:extLst>
                <a:ext uri="{FF2B5EF4-FFF2-40B4-BE49-F238E27FC236}">
                  <a16:creationId xmlns:a16="http://schemas.microsoft.com/office/drawing/2014/main" id="{90DE608C-8926-4682-8F1A-316851D8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8">
              <a:extLst>
                <a:ext uri="{FF2B5EF4-FFF2-40B4-BE49-F238E27FC236}">
                  <a16:creationId xmlns:a16="http://schemas.microsoft.com/office/drawing/2014/main" id="{22D2F385-B5E8-4800-BC01-050118802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198A73C-D342-4A06-B332-01A7126A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278">
            <a:extLst>
              <a:ext uri="{FF2B5EF4-FFF2-40B4-BE49-F238E27FC236}">
                <a16:creationId xmlns:a16="http://schemas.microsoft.com/office/drawing/2014/main" id="{E9120CEB-8FE6-4AF8-9FBB-D1F5C6A2D309}"/>
              </a:ext>
            </a:extLst>
          </p:cNvPr>
          <p:cNvGrpSpPr>
            <a:grpSpLocks/>
          </p:cNvGrpSpPr>
          <p:nvPr/>
        </p:nvGrpSpPr>
        <p:grpSpPr bwMode="auto">
          <a:xfrm>
            <a:off x="2501201" y="7528751"/>
            <a:ext cx="287338" cy="787400"/>
            <a:chOff x="2208" y="240"/>
            <a:chExt cx="181" cy="496"/>
          </a:xfrm>
        </p:grpSpPr>
        <p:sp>
          <p:nvSpPr>
            <p:cNvPr id="179" name="Line 279">
              <a:extLst>
                <a:ext uri="{FF2B5EF4-FFF2-40B4-BE49-F238E27FC236}">
                  <a16:creationId xmlns:a16="http://schemas.microsoft.com/office/drawing/2014/main" id="{A68C4726-91D2-46A6-994C-B154248E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C17E7816-1BA5-4A73-BA5F-27E751FC9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28EDB7C2-1264-47CC-AA61-002D8B305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282">
              <a:extLst>
                <a:ext uri="{FF2B5EF4-FFF2-40B4-BE49-F238E27FC236}">
                  <a16:creationId xmlns:a16="http://schemas.microsoft.com/office/drawing/2014/main" id="{B2A15CC0-E652-4BE3-8519-E0848D8AC6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5EE3764B-E228-4B1F-A0DF-8654B07E5D4E}"/>
              </a:ext>
            </a:extLst>
          </p:cNvPr>
          <p:cNvSpPr txBox="1"/>
          <p:nvPr/>
        </p:nvSpPr>
        <p:spPr>
          <a:xfrm>
            <a:off x="2057400" y="7636316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5DC11B0-F472-4869-80F1-0D8F33563BF1}"/>
              </a:ext>
            </a:extLst>
          </p:cNvPr>
          <p:cNvSpPr txBox="1"/>
          <p:nvPr/>
        </p:nvSpPr>
        <p:spPr>
          <a:xfrm>
            <a:off x="2057400" y="6777242"/>
            <a:ext cx="377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Left-Side-Hardcover Target</a:t>
            </a:r>
          </a:p>
        </p:txBody>
      </p:sp>
      <p:grpSp>
        <p:nvGrpSpPr>
          <p:cNvPr id="185" name="Group 283">
            <a:extLst>
              <a:ext uri="{FF2B5EF4-FFF2-40B4-BE49-F238E27FC236}">
                <a16:creationId xmlns:a16="http://schemas.microsoft.com/office/drawing/2014/main" id="{6B80AA7C-EAB9-4833-A9DC-2FBEEF3030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9857" y="6729679"/>
            <a:ext cx="287338" cy="787400"/>
            <a:chOff x="2208" y="240"/>
            <a:chExt cx="181" cy="496"/>
          </a:xfrm>
        </p:grpSpPr>
        <p:sp>
          <p:nvSpPr>
            <p:cNvPr id="186" name="Line 284">
              <a:extLst>
                <a:ext uri="{FF2B5EF4-FFF2-40B4-BE49-F238E27FC236}">
                  <a16:creationId xmlns:a16="http://schemas.microsoft.com/office/drawing/2014/main" id="{FF00F79C-7CC6-4BB9-9A78-FF856A204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85">
              <a:extLst>
                <a:ext uri="{FF2B5EF4-FFF2-40B4-BE49-F238E27FC236}">
                  <a16:creationId xmlns:a16="http://schemas.microsoft.com/office/drawing/2014/main" id="{A56E7629-BFFB-49D2-8A38-352F7206E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86">
              <a:extLst>
                <a:ext uri="{FF2B5EF4-FFF2-40B4-BE49-F238E27FC236}">
                  <a16:creationId xmlns:a16="http://schemas.microsoft.com/office/drawing/2014/main" id="{2E07ADD3-18E9-40D0-8D8F-B2B43D6A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87">
              <a:extLst>
                <a:ext uri="{FF2B5EF4-FFF2-40B4-BE49-F238E27FC236}">
                  <a16:creationId xmlns:a16="http://schemas.microsoft.com/office/drawing/2014/main" id="{60C9151E-DCFA-47A1-8124-AE4184910F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278">
            <a:extLst>
              <a:ext uri="{FF2B5EF4-FFF2-40B4-BE49-F238E27FC236}">
                <a16:creationId xmlns:a16="http://schemas.microsoft.com/office/drawing/2014/main" id="{8A68E367-82DA-40AE-9A0B-4E64B8403A1F}"/>
              </a:ext>
            </a:extLst>
          </p:cNvPr>
          <p:cNvGrpSpPr>
            <a:grpSpLocks/>
          </p:cNvGrpSpPr>
          <p:nvPr/>
        </p:nvGrpSpPr>
        <p:grpSpPr bwMode="auto">
          <a:xfrm>
            <a:off x="4072194" y="2190884"/>
            <a:ext cx="287338" cy="787400"/>
            <a:chOff x="2208" y="240"/>
            <a:chExt cx="181" cy="496"/>
          </a:xfrm>
        </p:grpSpPr>
        <p:sp>
          <p:nvSpPr>
            <p:cNvPr id="191" name="Line 279">
              <a:extLst>
                <a:ext uri="{FF2B5EF4-FFF2-40B4-BE49-F238E27FC236}">
                  <a16:creationId xmlns:a16="http://schemas.microsoft.com/office/drawing/2014/main" id="{554C6259-F6CB-41A7-89D3-F1D71C1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280">
              <a:extLst>
                <a:ext uri="{FF2B5EF4-FFF2-40B4-BE49-F238E27FC236}">
                  <a16:creationId xmlns:a16="http://schemas.microsoft.com/office/drawing/2014/main" id="{E1A74F90-A554-4268-90B6-60E695E7B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81">
              <a:extLst>
                <a:ext uri="{FF2B5EF4-FFF2-40B4-BE49-F238E27FC236}">
                  <a16:creationId xmlns:a16="http://schemas.microsoft.com/office/drawing/2014/main" id="{10CB2AB2-80FA-49D2-B692-5AE3FEA7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82">
              <a:extLst>
                <a:ext uri="{FF2B5EF4-FFF2-40B4-BE49-F238E27FC236}">
                  <a16:creationId xmlns:a16="http://schemas.microsoft.com/office/drawing/2014/main" id="{CEB3751C-3717-43B3-B742-BB4C21C370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3">
            <a:extLst>
              <a:ext uri="{FF2B5EF4-FFF2-40B4-BE49-F238E27FC236}">
                <a16:creationId xmlns:a16="http://schemas.microsoft.com/office/drawing/2014/main" id="{D6A6EF31-C6E6-465C-AD2C-B51A41EB65D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1099" y="2161466"/>
            <a:ext cx="287338" cy="787400"/>
            <a:chOff x="2208" y="240"/>
            <a:chExt cx="181" cy="496"/>
          </a:xfrm>
        </p:grpSpPr>
        <p:sp>
          <p:nvSpPr>
            <p:cNvPr id="197" name="Line 284">
              <a:extLst>
                <a:ext uri="{FF2B5EF4-FFF2-40B4-BE49-F238E27FC236}">
                  <a16:creationId xmlns:a16="http://schemas.microsoft.com/office/drawing/2014/main" id="{D5F31813-8A43-4EA3-B2EA-93A1343D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85">
              <a:extLst>
                <a:ext uri="{FF2B5EF4-FFF2-40B4-BE49-F238E27FC236}">
                  <a16:creationId xmlns:a16="http://schemas.microsoft.com/office/drawing/2014/main" id="{88267F5E-73EB-4402-AFD3-EF9D19E6D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86">
              <a:extLst>
                <a:ext uri="{FF2B5EF4-FFF2-40B4-BE49-F238E27FC236}">
                  <a16:creationId xmlns:a16="http://schemas.microsoft.com/office/drawing/2014/main" id="{7AE3A639-A01D-4800-B11A-30352B23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87">
              <a:extLst>
                <a:ext uri="{FF2B5EF4-FFF2-40B4-BE49-F238E27FC236}">
                  <a16:creationId xmlns:a16="http://schemas.microsoft.com/office/drawing/2014/main" id="{553708A4-2EE0-4FC2-BEF3-8F3D6CD6B8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4">
            <a:extLst>
              <a:ext uri="{FF2B5EF4-FFF2-40B4-BE49-F238E27FC236}">
                <a16:creationId xmlns:a16="http://schemas.microsoft.com/office/drawing/2014/main" id="{F1736452-B4FC-499B-883D-60882624C5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188" y="2362200"/>
            <a:ext cx="360363" cy="838200"/>
            <a:chOff x="-2155" y="1485"/>
            <a:chExt cx="227" cy="528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267B7F3-3895-4C78-B11D-E4C72217C1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">
              <a:extLst>
                <a:ext uri="{FF2B5EF4-FFF2-40B4-BE49-F238E27FC236}">
                  <a16:creationId xmlns:a16="http://schemas.microsoft.com/office/drawing/2014/main" id="{0B1F2D19-0E4B-4264-A2BF-52A86D0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8D548686-E12D-430F-81A6-6367B5CD3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8EDA527F-6598-410A-9FCC-C0549C49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A11F3A1-224F-450C-8D88-EF5FD26F1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9D55968C-57C2-4644-9EEF-AACD05EDC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EEF87F2E-5C51-499C-B3E5-D566ECCC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3AA2D672-E53E-4574-B787-B371A184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556F8049-3699-42F3-B83E-177956203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C2293C9D-2061-4671-8940-5B1F86682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82BF130B-A6D7-4C65-BC14-E87CFCE03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D73357A5-6D85-49EC-BA79-542878B1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A787BB31-73DC-4A8F-A2A0-2C312F20A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2F7677B9-312A-425D-AA50-ADCA0C41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41C0E1C0-F298-4C69-A25E-95E0F3A0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8904C0F1-EBB8-4A5E-9019-850556EE1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6A173F43-A2E1-4D14-A96F-5457324F3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6AD21970-BFE5-4C63-9DE3-5239779C1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2">
              <a:extLst>
                <a:ext uri="{FF2B5EF4-FFF2-40B4-BE49-F238E27FC236}">
                  <a16:creationId xmlns:a16="http://schemas.microsoft.com/office/drawing/2014/main" id="{243883F3-C7DC-49A6-9D4B-7BA15A7D4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3">
              <a:extLst>
                <a:ext uri="{FF2B5EF4-FFF2-40B4-BE49-F238E27FC236}">
                  <a16:creationId xmlns:a16="http://schemas.microsoft.com/office/drawing/2014/main" id="{95D76122-F7AA-4071-8C61-E5A25ABBA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4">
              <a:extLst>
                <a:ext uri="{FF2B5EF4-FFF2-40B4-BE49-F238E27FC236}">
                  <a16:creationId xmlns:a16="http://schemas.microsoft.com/office/drawing/2014/main" id="{C045A423-808B-4B6F-B06F-4F3D6FF96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">
              <a:extLst>
                <a:ext uri="{FF2B5EF4-FFF2-40B4-BE49-F238E27FC236}">
                  <a16:creationId xmlns:a16="http://schemas.microsoft.com/office/drawing/2014/main" id="{29527292-014E-4F42-B24E-FE77D4E1C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6">
              <a:extLst>
                <a:ext uri="{FF2B5EF4-FFF2-40B4-BE49-F238E27FC236}">
                  <a16:creationId xmlns:a16="http://schemas.microsoft.com/office/drawing/2014/main" id="{A76639CE-39FA-4691-9D99-AE517C07E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7">
              <a:extLst>
                <a:ext uri="{FF2B5EF4-FFF2-40B4-BE49-F238E27FC236}">
                  <a16:creationId xmlns:a16="http://schemas.microsoft.com/office/drawing/2014/main" id="{3093E3AF-2F8E-4306-891D-54B4B0EAD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8">
              <a:extLst>
                <a:ext uri="{FF2B5EF4-FFF2-40B4-BE49-F238E27FC236}">
                  <a16:creationId xmlns:a16="http://schemas.microsoft.com/office/drawing/2014/main" id="{8C1418AF-6D2A-41FC-9B3A-531833C6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5AE7D641-2E5E-46F6-B6E7-68695D8E9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D3C8507D-3A65-4F99-BB0C-1AA06C2ED92A}"/>
              </a:ext>
            </a:extLst>
          </p:cNvPr>
          <p:cNvGrpSpPr>
            <a:grpSpLocks/>
          </p:cNvGrpSpPr>
          <p:nvPr/>
        </p:nvGrpSpPr>
        <p:grpSpPr bwMode="auto">
          <a:xfrm>
            <a:off x="4516336" y="3153696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430FBFA8-637D-4455-8F59-A9B206E34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482179B0-D78E-499F-83B0-366918EEB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C5B4A76-4F14-4F49-AE8A-D2E884789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BF746E1A-8141-4B96-AEAF-EAE7ED4F5085}"/>
              </a:ext>
            </a:extLst>
          </p:cNvPr>
          <p:cNvGrpSpPr>
            <a:grpSpLocks/>
          </p:cNvGrpSpPr>
          <p:nvPr/>
        </p:nvGrpSpPr>
        <p:grpSpPr bwMode="auto">
          <a:xfrm>
            <a:off x="4068965" y="3150143"/>
            <a:ext cx="287338" cy="787400"/>
            <a:chOff x="1756" y="2113"/>
            <a:chExt cx="181" cy="499"/>
          </a:xfrm>
        </p:grpSpPr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1688267D-9872-4E7D-B558-540A7083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6">
              <a:extLst>
                <a:ext uri="{FF2B5EF4-FFF2-40B4-BE49-F238E27FC236}">
                  <a16:creationId xmlns:a16="http://schemas.microsoft.com/office/drawing/2014/main" id="{B790C358-6F12-4459-8766-D14228A9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47">
              <a:extLst>
                <a:ext uri="{FF2B5EF4-FFF2-40B4-BE49-F238E27FC236}">
                  <a16:creationId xmlns:a16="http://schemas.microsoft.com/office/drawing/2014/main" id="{33127171-8E69-423E-8339-33C9F6967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09" name="Freeform 48">
                <a:extLst>
                  <a:ext uri="{FF2B5EF4-FFF2-40B4-BE49-F238E27FC236}">
                    <a16:creationId xmlns:a16="http://schemas.microsoft.com/office/drawing/2014/main" id="{CB9E77BE-0ADE-430F-9A56-B2CDCE5C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A5487262-7062-4ADB-B97F-00D87148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0B98A462-3487-4A37-845D-4D89FB0474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2" name="Group 4">
            <a:extLst>
              <a:ext uri="{FF2B5EF4-FFF2-40B4-BE49-F238E27FC236}">
                <a16:creationId xmlns:a16="http://schemas.microsoft.com/office/drawing/2014/main" id="{FC34DA60-9064-41FF-8AF7-CCCD80CD1A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4125" y="3238917"/>
            <a:ext cx="360363" cy="838200"/>
            <a:chOff x="-2155" y="1485"/>
            <a:chExt cx="227" cy="528"/>
          </a:xfrm>
        </p:grpSpPr>
        <p:sp>
          <p:nvSpPr>
            <p:cNvPr id="213" name="AutoShape 3">
              <a:extLst>
                <a:ext uri="{FF2B5EF4-FFF2-40B4-BE49-F238E27FC236}">
                  <a16:creationId xmlns:a16="http://schemas.microsoft.com/office/drawing/2014/main" id="{647A7E70-9489-4CA6-BA6F-95D17147C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5">
              <a:extLst>
                <a:ext uri="{FF2B5EF4-FFF2-40B4-BE49-F238E27FC236}">
                  <a16:creationId xmlns:a16="http://schemas.microsoft.com/office/drawing/2014/main" id="{F0524BFF-388B-4831-9A3E-CCA1A959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6">
              <a:extLst>
                <a:ext uri="{FF2B5EF4-FFF2-40B4-BE49-F238E27FC236}">
                  <a16:creationId xmlns:a16="http://schemas.microsoft.com/office/drawing/2014/main" id="{97BCA544-14C7-4527-A7FB-FC7EA6F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14C3307D-BF6B-440B-87E3-A2A08066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8">
              <a:extLst>
                <a:ext uri="{FF2B5EF4-FFF2-40B4-BE49-F238E27FC236}">
                  <a16:creationId xmlns:a16="http://schemas.microsoft.com/office/drawing/2014/main" id="{1FE9CA79-C0A6-4715-B108-582A2A8AC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9">
              <a:extLst>
                <a:ext uri="{FF2B5EF4-FFF2-40B4-BE49-F238E27FC236}">
                  <a16:creationId xmlns:a16="http://schemas.microsoft.com/office/drawing/2014/main" id="{0A543138-8398-4BDE-9318-15E0106A6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0">
              <a:extLst>
                <a:ext uri="{FF2B5EF4-FFF2-40B4-BE49-F238E27FC236}">
                  <a16:creationId xmlns:a16="http://schemas.microsoft.com/office/drawing/2014/main" id="{745660B1-52C4-4B8D-966C-20440EAC9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11">
              <a:extLst>
                <a:ext uri="{FF2B5EF4-FFF2-40B4-BE49-F238E27FC236}">
                  <a16:creationId xmlns:a16="http://schemas.microsoft.com/office/drawing/2014/main" id="{0025D3EC-FEFA-40DF-87DD-6AD83CC33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12">
              <a:extLst>
                <a:ext uri="{FF2B5EF4-FFF2-40B4-BE49-F238E27FC236}">
                  <a16:creationId xmlns:a16="http://schemas.microsoft.com/office/drawing/2014/main" id="{7FEB51B6-92C1-4E1C-82F1-E590EA64F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3">
              <a:extLst>
                <a:ext uri="{FF2B5EF4-FFF2-40B4-BE49-F238E27FC236}">
                  <a16:creationId xmlns:a16="http://schemas.microsoft.com/office/drawing/2014/main" id="{28397D88-699E-4C36-8A99-31A4AE17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4">
              <a:extLst>
                <a:ext uri="{FF2B5EF4-FFF2-40B4-BE49-F238E27FC236}">
                  <a16:creationId xmlns:a16="http://schemas.microsoft.com/office/drawing/2014/main" id="{63C0D7F2-9253-4A25-B980-685E2AC15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15">
              <a:extLst>
                <a:ext uri="{FF2B5EF4-FFF2-40B4-BE49-F238E27FC236}">
                  <a16:creationId xmlns:a16="http://schemas.microsoft.com/office/drawing/2014/main" id="{0060815B-0AE2-4122-AE50-DBED58A78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16">
              <a:extLst>
                <a:ext uri="{FF2B5EF4-FFF2-40B4-BE49-F238E27FC236}">
                  <a16:creationId xmlns:a16="http://schemas.microsoft.com/office/drawing/2014/main" id="{D5DEDA45-D596-46A5-BC8B-B41814F55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7">
              <a:extLst>
                <a:ext uri="{FF2B5EF4-FFF2-40B4-BE49-F238E27FC236}">
                  <a16:creationId xmlns:a16="http://schemas.microsoft.com/office/drawing/2014/main" id="{9B26C46F-1EE8-4C0D-B4D9-EB362CC97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8">
              <a:extLst>
                <a:ext uri="{FF2B5EF4-FFF2-40B4-BE49-F238E27FC236}">
                  <a16:creationId xmlns:a16="http://schemas.microsoft.com/office/drawing/2014/main" id="{6E1F923E-AD95-4DBC-AC2A-2CF982184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9">
              <a:extLst>
                <a:ext uri="{FF2B5EF4-FFF2-40B4-BE49-F238E27FC236}">
                  <a16:creationId xmlns:a16="http://schemas.microsoft.com/office/drawing/2014/main" id="{D3FC87B8-A1B4-4D6C-8285-6264A391BF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20">
              <a:extLst>
                <a:ext uri="{FF2B5EF4-FFF2-40B4-BE49-F238E27FC236}">
                  <a16:creationId xmlns:a16="http://schemas.microsoft.com/office/drawing/2014/main" id="{6B9A3A4D-5116-4348-BC43-B457996AB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21">
              <a:extLst>
                <a:ext uri="{FF2B5EF4-FFF2-40B4-BE49-F238E27FC236}">
                  <a16:creationId xmlns:a16="http://schemas.microsoft.com/office/drawing/2014/main" id="{A4D695DA-1208-419A-8C46-DFA5E9736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2">
              <a:extLst>
                <a:ext uri="{FF2B5EF4-FFF2-40B4-BE49-F238E27FC236}">
                  <a16:creationId xmlns:a16="http://schemas.microsoft.com/office/drawing/2014/main" id="{38C2C80C-78D4-4F10-A7DC-4CC3AF05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23">
              <a:extLst>
                <a:ext uri="{FF2B5EF4-FFF2-40B4-BE49-F238E27FC236}">
                  <a16:creationId xmlns:a16="http://schemas.microsoft.com/office/drawing/2014/main" id="{C01E946F-B4E8-46BF-958A-388C2A62F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AD1E2C68-1AFD-426B-A140-E146478B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5">
              <a:extLst>
                <a:ext uri="{FF2B5EF4-FFF2-40B4-BE49-F238E27FC236}">
                  <a16:creationId xmlns:a16="http://schemas.microsoft.com/office/drawing/2014/main" id="{89D7A795-270B-4A69-8C3F-C9CDE093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6">
              <a:extLst>
                <a:ext uri="{FF2B5EF4-FFF2-40B4-BE49-F238E27FC236}">
                  <a16:creationId xmlns:a16="http://schemas.microsoft.com/office/drawing/2014/main" id="{EE02C5B1-3E13-428F-9A86-131F278D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7">
              <a:extLst>
                <a:ext uri="{FF2B5EF4-FFF2-40B4-BE49-F238E27FC236}">
                  <a16:creationId xmlns:a16="http://schemas.microsoft.com/office/drawing/2014/main" id="{B1EFF9B8-A8E1-4300-9B01-00A9EEB7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8">
              <a:extLst>
                <a:ext uri="{FF2B5EF4-FFF2-40B4-BE49-F238E27FC236}">
                  <a16:creationId xmlns:a16="http://schemas.microsoft.com/office/drawing/2014/main" id="{75694184-5FCA-4299-BACB-273684147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832799D5-F843-4CB4-8A2B-330C8909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235</Words>
  <Application>Microsoft Office PowerPoint</Application>
  <PresentationFormat>Custom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171</cp:revision>
  <dcterms:created xsi:type="dcterms:W3CDTF">2002-08-21T12:11:08Z</dcterms:created>
  <dcterms:modified xsi:type="dcterms:W3CDTF">2018-12-24T04:03:54Z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