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 autoAdjust="0"/>
    <p:restoredTop sz="93981" autoAdjust="0"/>
  </p:normalViewPr>
  <p:slideViewPr>
    <p:cSldViewPr>
      <p:cViewPr varScale="1">
        <p:scale>
          <a:sx n="141" d="100"/>
          <a:sy n="141" d="100"/>
        </p:scale>
        <p:origin x="2544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26.04.2021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44330"/>
              </p:ext>
            </p:extLst>
          </p:nvPr>
        </p:nvGraphicFramePr>
        <p:xfrm>
          <a:off x="152400" y="152400"/>
          <a:ext cx="7010400" cy="341376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6: Airport 2020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Garage Peril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wandering the many floors of the parking garage at the Airport for what seems hours – you spy multiple armed car prowlers stripping your Faux Ford! No time to call the cops! Protect yourself and the – yet-unpaid- off Ford.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Start position, heels against line, gun loaded 6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rds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and holstered. PCC muzzle pointed at cone. Keys in strong hand.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 9 IDPA,2  NT,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3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move engage targets from available cover positions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3618702" y="947884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3106256" y="8333696"/>
            <a:ext cx="51244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3588514" y="8866357"/>
            <a:ext cx="685800" cy="464719"/>
            <a:chOff x="166468" y="7843451"/>
            <a:chExt cx="685800" cy="46471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4324350" y="83277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V="1">
            <a:off x="4714081" y="8318513"/>
            <a:ext cx="327789" cy="5014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>
            <a:off x="2826540" y="8312979"/>
            <a:ext cx="373064" cy="46310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429080" y="41487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1434137" y="41146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3189532" y="38901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825060" y="38966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3441959" y="49653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5081750" y="40328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6071740" y="40015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4481512" y="55934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882380-237C-4F38-B85F-DAAFD46A40CD}"/>
              </a:ext>
            </a:extLst>
          </p:cNvPr>
          <p:cNvSpPr txBox="1"/>
          <p:nvPr/>
        </p:nvSpPr>
        <p:spPr>
          <a:xfrm>
            <a:off x="3588514" y="9140150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sp>
        <p:nvSpPr>
          <p:cNvPr id="59" name="AutoShape 28"/>
          <p:cNvSpPr>
            <a:spLocks noChangeArrowheads="1"/>
          </p:cNvSpPr>
          <p:nvPr/>
        </p:nvSpPr>
        <p:spPr bwMode="auto">
          <a:xfrm>
            <a:off x="5649853" y="482864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2820988" y="6860918"/>
            <a:ext cx="2193924" cy="10879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 bwMode="auto">
          <a:xfrm>
            <a:off x="2976563" y="7831195"/>
            <a:ext cx="431800" cy="4447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 bwMode="auto">
          <a:xfrm>
            <a:off x="4427538" y="7816248"/>
            <a:ext cx="430212" cy="4447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4" name="Straight Connector 63"/>
          <p:cNvCxnSpPr/>
          <p:nvPr/>
        </p:nvCxnSpPr>
        <p:spPr bwMode="auto">
          <a:xfrm rot="5400000">
            <a:off x="2642685" y="8127498"/>
            <a:ext cx="355019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 bwMode="auto">
          <a:xfrm rot="5400000">
            <a:off x="4865845" y="8127497"/>
            <a:ext cx="325122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283"/>
          <p:cNvGrpSpPr>
            <a:grpSpLocks/>
          </p:cNvGrpSpPr>
          <p:nvPr/>
        </p:nvGrpSpPr>
        <p:grpSpPr bwMode="auto">
          <a:xfrm flipH="1">
            <a:off x="720317" y="4565915"/>
            <a:ext cx="287338" cy="787400"/>
            <a:chOff x="2208" y="240"/>
            <a:chExt cx="181" cy="496"/>
          </a:xfrm>
        </p:grpSpPr>
        <p:sp>
          <p:nvSpPr>
            <p:cNvPr id="67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83"/>
          <p:cNvGrpSpPr>
            <a:grpSpLocks/>
          </p:cNvGrpSpPr>
          <p:nvPr/>
        </p:nvGrpSpPr>
        <p:grpSpPr bwMode="auto">
          <a:xfrm flipH="1">
            <a:off x="5337201" y="4400550"/>
            <a:ext cx="287338" cy="787400"/>
            <a:chOff x="2208" y="240"/>
            <a:chExt cx="181" cy="496"/>
          </a:xfrm>
        </p:grpSpPr>
        <p:sp>
          <p:nvSpPr>
            <p:cNvPr id="72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AutoShape 28"/>
          <p:cNvSpPr>
            <a:spLocks noChangeArrowheads="1"/>
          </p:cNvSpPr>
          <p:nvPr/>
        </p:nvSpPr>
        <p:spPr bwMode="auto">
          <a:xfrm>
            <a:off x="5666107" y="437189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7" name="Group 278"/>
          <p:cNvGrpSpPr>
            <a:grpSpLocks/>
          </p:cNvGrpSpPr>
          <p:nvPr/>
        </p:nvGrpSpPr>
        <p:grpSpPr bwMode="auto">
          <a:xfrm>
            <a:off x="6013955" y="4394200"/>
            <a:ext cx="304800" cy="787400"/>
            <a:chOff x="2208" y="240"/>
            <a:chExt cx="181" cy="496"/>
          </a:xfrm>
        </p:grpSpPr>
        <p:sp>
          <p:nvSpPr>
            <p:cNvPr id="7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78"/>
          <p:cNvGrpSpPr>
            <a:grpSpLocks/>
          </p:cNvGrpSpPr>
          <p:nvPr/>
        </p:nvGrpSpPr>
        <p:grpSpPr bwMode="auto">
          <a:xfrm>
            <a:off x="1375642" y="4544601"/>
            <a:ext cx="287338" cy="787400"/>
            <a:chOff x="2208" y="240"/>
            <a:chExt cx="181" cy="496"/>
          </a:xfrm>
        </p:grpSpPr>
        <p:sp>
          <p:nvSpPr>
            <p:cNvPr id="83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AutoShape 28"/>
          <p:cNvSpPr>
            <a:spLocks noChangeArrowheads="1"/>
          </p:cNvSpPr>
          <p:nvPr/>
        </p:nvSpPr>
        <p:spPr bwMode="auto">
          <a:xfrm>
            <a:off x="1024735" y="444821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" name="AutoShape 28"/>
          <p:cNvSpPr>
            <a:spLocks noChangeArrowheads="1"/>
          </p:cNvSpPr>
          <p:nvPr/>
        </p:nvSpPr>
        <p:spPr bwMode="auto">
          <a:xfrm>
            <a:off x="1036074" y="498526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9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32" y="513449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43" y="6293552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29"/>
          <p:cNvGrpSpPr>
            <a:grpSpLocks/>
          </p:cNvGrpSpPr>
          <p:nvPr/>
        </p:nvGrpSpPr>
        <p:grpSpPr bwMode="auto">
          <a:xfrm>
            <a:off x="2051843" y="6030027"/>
            <a:ext cx="287338" cy="790575"/>
            <a:chOff x="528" y="240"/>
            <a:chExt cx="181" cy="498"/>
          </a:xfrm>
        </p:grpSpPr>
        <p:sp>
          <p:nvSpPr>
            <p:cNvPr id="9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29"/>
          <p:cNvGrpSpPr>
            <a:grpSpLocks/>
          </p:cNvGrpSpPr>
          <p:nvPr/>
        </p:nvGrpSpPr>
        <p:grpSpPr bwMode="auto">
          <a:xfrm>
            <a:off x="4495765" y="6039650"/>
            <a:ext cx="287338" cy="790575"/>
            <a:chOff x="528" y="240"/>
            <a:chExt cx="181" cy="498"/>
          </a:xfrm>
        </p:grpSpPr>
        <p:sp>
          <p:nvSpPr>
            <p:cNvPr id="9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AutoShape 28"/>
          <p:cNvSpPr>
            <a:spLocks noChangeArrowheads="1"/>
          </p:cNvSpPr>
          <p:nvPr/>
        </p:nvSpPr>
        <p:spPr bwMode="auto">
          <a:xfrm>
            <a:off x="2078037" y="652897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0" name="Group 164"/>
          <p:cNvGrpSpPr>
            <a:grpSpLocks/>
          </p:cNvGrpSpPr>
          <p:nvPr/>
        </p:nvGrpSpPr>
        <p:grpSpPr bwMode="auto">
          <a:xfrm>
            <a:off x="4107092" y="4229139"/>
            <a:ext cx="288925" cy="787400"/>
            <a:chOff x="1247" y="2496"/>
            <a:chExt cx="182" cy="496"/>
          </a:xfrm>
        </p:grpSpPr>
        <p:sp>
          <p:nvSpPr>
            <p:cNvPr id="10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6" name="Group 164"/>
          <p:cNvGrpSpPr>
            <a:grpSpLocks/>
          </p:cNvGrpSpPr>
          <p:nvPr/>
        </p:nvGrpSpPr>
        <p:grpSpPr bwMode="auto">
          <a:xfrm>
            <a:off x="3100950" y="4253202"/>
            <a:ext cx="288925" cy="787400"/>
            <a:chOff x="1247" y="2496"/>
            <a:chExt cx="182" cy="496"/>
          </a:xfrm>
        </p:grpSpPr>
        <p:sp>
          <p:nvSpPr>
            <p:cNvPr id="10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29"/>
          <p:cNvGrpSpPr>
            <a:grpSpLocks/>
          </p:cNvGrpSpPr>
          <p:nvPr/>
        </p:nvGrpSpPr>
        <p:grpSpPr bwMode="auto">
          <a:xfrm>
            <a:off x="3329752" y="5367591"/>
            <a:ext cx="287338" cy="790575"/>
            <a:chOff x="528" y="240"/>
            <a:chExt cx="181" cy="498"/>
          </a:xfrm>
        </p:grpSpPr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Action Button: Custom 124">
            <a:hlinkClick r:id="" action="ppaction://noaction" highlightClick="1"/>
          </p:cNvPr>
          <p:cNvSpPr/>
          <p:nvPr/>
        </p:nvSpPr>
        <p:spPr>
          <a:xfrm>
            <a:off x="3732037" y="7067104"/>
            <a:ext cx="370227" cy="48159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16ADDB-4AB7-F843-BF1A-4AD467A6A2DA}"/>
              </a:ext>
            </a:extLst>
          </p:cNvPr>
          <p:cNvSpPr txBox="1"/>
          <p:nvPr/>
        </p:nvSpPr>
        <p:spPr>
          <a:xfrm>
            <a:off x="1700837" y="57880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164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191</cp:revision>
  <dcterms:created xsi:type="dcterms:W3CDTF">2002-08-21T12:11:08Z</dcterms:created>
  <dcterms:modified xsi:type="dcterms:W3CDTF">2021-04-27T02:25:32Z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