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8"/>
    <p:restoredTop sz="93991" autoAdjust="0"/>
  </p:normalViewPr>
  <p:slideViewPr>
    <p:cSldViewPr>
      <p:cViewPr varScale="1">
        <p:scale>
          <a:sx n="176" d="100"/>
          <a:sy n="176" d="100"/>
        </p:scale>
        <p:origin x="6384" y="16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26.04.2021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158602"/>
              </p:ext>
            </p:extLst>
          </p:nvPr>
        </p:nvGraphicFramePr>
        <p:xfrm>
          <a:off x="152400" y="152400"/>
          <a:ext cx="7010400" cy="3657600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SUR,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</a:t>
                      </a: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: Suspicious Citrus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Course Designer: Corgi Nation Pistol Team &amp; Marcel Englmaier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You are working as a USDA officer and have Snoopy on her leash, as part of the Beagle Brigade at the carousel at US Customs. Suddenly, Snoopy lunges towards a bag containing illegal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oranged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-skinned, seedless and delicious satsumas! The owners of said satsumas begins to slice and dice at you, Snoopy and the clueless travelers with a blade! Save Snoopy and the clueless!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Toes touching start line, wrists below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Handgun: Loaded and holstered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PCC: Stock on belt, muzzle pointed at cone.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minimum 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7 paper, 1 steel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374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targets from available cover positions.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Reload required between first &amp; last shot. Paddle activates swinger T3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1262819" y="449008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2014054" y="551304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grpSp>
        <p:nvGrpSpPr>
          <p:cNvPr id="68" name="Group 29">
            <a:extLst>
              <a:ext uri="{FF2B5EF4-FFF2-40B4-BE49-F238E27FC236}">
                <a16:creationId xmlns:a16="http://schemas.microsoft.com/office/drawing/2014/main" id="{86238285-57B1-4E4A-91B4-2B11DC14BFE3}"/>
              </a:ext>
            </a:extLst>
          </p:cNvPr>
          <p:cNvGrpSpPr>
            <a:grpSpLocks/>
          </p:cNvGrpSpPr>
          <p:nvPr/>
        </p:nvGrpSpPr>
        <p:grpSpPr bwMode="auto">
          <a:xfrm>
            <a:off x="1704839" y="5369851"/>
            <a:ext cx="287338" cy="790575"/>
            <a:chOff x="528" y="240"/>
            <a:chExt cx="181" cy="498"/>
          </a:xfrm>
        </p:grpSpPr>
        <p:sp>
          <p:nvSpPr>
            <p:cNvPr id="69" name="Line 30">
              <a:extLst>
                <a:ext uri="{FF2B5EF4-FFF2-40B4-BE49-F238E27FC236}">
                  <a16:creationId xmlns:a16="http://schemas.microsoft.com/office/drawing/2014/main" id="{34DD39EA-77B9-489F-A0E8-4A546E1477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31">
              <a:extLst>
                <a:ext uri="{FF2B5EF4-FFF2-40B4-BE49-F238E27FC236}">
                  <a16:creationId xmlns:a16="http://schemas.microsoft.com/office/drawing/2014/main" id="{E3AA25F1-C5DA-41DB-AC40-63EE5A66DB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9E74EE8D-83D1-4D85-8C0A-B45C512AD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7" name="Group 29">
            <a:extLst>
              <a:ext uri="{FF2B5EF4-FFF2-40B4-BE49-F238E27FC236}">
                <a16:creationId xmlns:a16="http://schemas.microsoft.com/office/drawing/2014/main" id="{4DBFF0D5-094B-45CB-A7FC-F100168EE8E2}"/>
              </a:ext>
            </a:extLst>
          </p:cNvPr>
          <p:cNvGrpSpPr>
            <a:grpSpLocks/>
          </p:cNvGrpSpPr>
          <p:nvPr/>
        </p:nvGrpSpPr>
        <p:grpSpPr bwMode="auto">
          <a:xfrm>
            <a:off x="6143903" y="6110343"/>
            <a:ext cx="287338" cy="790575"/>
            <a:chOff x="528" y="240"/>
            <a:chExt cx="181" cy="498"/>
          </a:xfrm>
        </p:grpSpPr>
        <p:sp>
          <p:nvSpPr>
            <p:cNvPr id="78" name="Line 30">
              <a:extLst>
                <a:ext uri="{FF2B5EF4-FFF2-40B4-BE49-F238E27FC236}">
                  <a16:creationId xmlns:a16="http://schemas.microsoft.com/office/drawing/2014/main" id="{F03AAEDC-0D49-47AE-90F1-5055CE59D3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31">
              <a:extLst>
                <a:ext uri="{FF2B5EF4-FFF2-40B4-BE49-F238E27FC236}">
                  <a16:creationId xmlns:a16="http://schemas.microsoft.com/office/drawing/2014/main" id="{D9B47565-86AA-4784-9C96-BA46BA5E69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00110641-055D-44FA-9227-21B0F97FC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1" name="Group 29">
            <a:extLst>
              <a:ext uri="{FF2B5EF4-FFF2-40B4-BE49-F238E27FC236}">
                <a16:creationId xmlns:a16="http://schemas.microsoft.com/office/drawing/2014/main" id="{CE92F251-31CF-4CAB-8A80-AFC7E84CDA87}"/>
              </a:ext>
            </a:extLst>
          </p:cNvPr>
          <p:cNvGrpSpPr>
            <a:grpSpLocks/>
          </p:cNvGrpSpPr>
          <p:nvPr/>
        </p:nvGrpSpPr>
        <p:grpSpPr bwMode="auto">
          <a:xfrm>
            <a:off x="1025690" y="4226977"/>
            <a:ext cx="287338" cy="790575"/>
            <a:chOff x="528" y="240"/>
            <a:chExt cx="181" cy="498"/>
          </a:xfrm>
        </p:grpSpPr>
        <p:sp>
          <p:nvSpPr>
            <p:cNvPr id="82" name="Line 30">
              <a:extLst>
                <a:ext uri="{FF2B5EF4-FFF2-40B4-BE49-F238E27FC236}">
                  <a16:creationId xmlns:a16="http://schemas.microsoft.com/office/drawing/2014/main" id="{73F76AEC-5614-4870-B0F1-65548FEC5C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31">
              <a:extLst>
                <a:ext uri="{FF2B5EF4-FFF2-40B4-BE49-F238E27FC236}">
                  <a16:creationId xmlns:a16="http://schemas.microsoft.com/office/drawing/2014/main" id="{B5565591-518A-42C9-B07C-85F2CF7566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78928F21-3933-4617-B626-EE549B0E1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5" name="Group 29">
            <a:extLst>
              <a:ext uri="{FF2B5EF4-FFF2-40B4-BE49-F238E27FC236}">
                <a16:creationId xmlns:a16="http://schemas.microsoft.com/office/drawing/2014/main" id="{CFA0D55D-D885-498D-A9C2-5DD289A9E5AA}"/>
              </a:ext>
            </a:extLst>
          </p:cNvPr>
          <p:cNvGrpSpPr>
            <a:grpSpLocks/>
          </p:cNvGrpSpPr>
          <p:nvPr/>
        </p:nvGrpSpPr>
        <p:grpSpPr bwMode="auto">
          <a:xfrm>
            <a:off x="313914" y="4320605"/>
            <a:ext cx="287338" cy="790575"/>
            <a:chOff x="528" y="240"/>
            <a:chExt cx="181" cy="498"/>
          </a:xfrm>
        </p:grpSpPr>
        <p:sp>
          <p:nvSpPr>
            <p:cNvPr id="86" name="Line 30">
              <a:extLst>
                <a:ext uri="{FF2B5EF4-FFF2-40B4-BE49-F238E27FC236}">
                  <a16:creationId xmlns:a16="http://schemas.microsoft.com/office/drawing/2014/main" id="{076CB223-4061-406B-8F6F-7DFBBCFA0D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31">
              <a:extLst>
                <a:ext uri="{FF2B5EF4-FFF2-40B4-BE49-F238E27FC236}">
                  <a16:creationId xmlns:a16="http://schemas.microsoft.com/office/drawing/2014/main" id="{CD964EF9-F657-4DA9-95DF-2D9BB43CB1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32">
              <a:extLst>
                <a:ext uri="{FF2B5EF4-FFF2-40B4-BE49-F238E27FC236}">
                  <a16:creationId xmlns:a16="http://schemas.microsoft.com/office/drawing/2014/main" id="{DA7867FA-E491-4372-9270-7027C9BDF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0" name="Group 29">
            <a:extLst>
              <a:ext uri="{FF2B5EF4-FFF2-40B4-BE49-F238E27FC236}">
                <a16:creationId xmlns:a16="http://schemas.microsoft.com/office/drawing/2014/main" id="{DA3F224E-CC98-4333-A128-656AC2A60D4C}"/>
              </a:ext>
            </a:extLst>
          </p:cNvPr>
          <p:cNvGrpSpPr>
            <a:grpSpLocks/>
          </p:cNvGrpSpPr>
          <p:nvPr/>
        </p:nvGrpSpPr>
        <p:grpSpPr bwMode="auto">
          <a:xfrm>
            <a:off x="6657984" y="5266499"/>
            <a:ext cx="287338" cy="790575"/>
            <a:chOff x="528" y="240"/>
            <a:chExt cx="181" cy="498"/>
          </a:xfrm>
        </p:grpSpPr>
        <p:sp>
          <p:nvSpPr>
            <p:cNvPr id="91" name="Line 30">
              <a:extLst>
                <a:ext uri="{FF2B5EF4-FFF2-40B4-BE49-F238E27FC236}">
                  <a16:creationId xmlns:a16="http://schemas.microsoft.com/office/drawing/2014/main" id="{A6D3BB41-4CDE-4D15-A8B6-D9410243D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31">
              <a:extLst>
                <a:ext uri="{FF2B5EF4-FFF2-40B4-BE49-F238E27FC236}">
                  <a16:creationId xmlns:a16="http://schemas.microsoft.com/office/drawing/2014/main" id="{C0D8BD54-9222-4069-86D3-CA7D336F1B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32">
              <a:extLst>
                <a:ext uri="{FF2B5EF4-FFF2-40B4-BE49-F238E27FC236}">
                  <a16:creationId xmlns:a16="http://schemas.microsoft.com/office/drawing/2014/main" id="{45FF693C-CA1E-4328-945F-6FF1D3D66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5" name="Group 29">
            <a:extLst>
              <a:ext uri="{FF2B5EF4-FFF2-40B4-BE49-F238E27FC236}">
                <a16:creationId xmlns:a16="http://schemas.microsoft.com/office/drawing/2014/main" id="{164C06AC-2CED-41CD-A006-4BA526A06C67}"/>
              </a:ext>
            </a:extLst>
          </p:cNvPr>
          <p:cNvGrpSpPr>
            <a:grpSpLocks/>
          </p:cNvGrpSpPr>
          <p:nvPr/>
        </p:nvGrpSpPr>
        <p:grpSpPr bwMode="auto">
          <a:xfrm>
            <a:off x="4781997" y="4468502"/>
            <a:ext cx="287338" cy="790575"/>
            <a:chOff x="528" y="240"/>
            <a:chExt cx="181" cy="498"/>
          </a:xfrm>
        </p:grpSpPr>
        <p:sp>
          <p:nvSpPr>
            <p:cNvPr id="96" name="Line 30">
              <a:extLst>
                <a:ext uri="{FF2B5EF4-FFF2-40B4-BE49-F238E27FC236}">
                  <a16:creationId xmlns:a16="http://schemas.microsoft.com/office/drawing/2014/main" id="{266D5372-CD24-4E91-A68F-FA2431743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31">
              <a:extLst>
                <a:ext uri="{FF2B5EF4-FFF2-40B4-BE49-F238E27FC236}">
                  <a16:creationId xmlns:a16="http://schemas.microsoft.com/office/drawing/2014/main" id="{E7F5E822-9EBB-475C-A728-BA249A1148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C990C943-BC93-4DF8-898A-3813474648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171A2A77-8F23-405A-BA52-34E8442CA0D3}"/>
              </a:ext>
            </a:extLst>
          </p:cNvPr>
          <p:cNvSpPr txBox="1"/>
          <p:nvPr/>
        </p:nvSpPr>
        <p:spPr>
          <a:xfrm>
            <a:off x="4569999" y="840539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B5FC89D-4BF0-4725-905F-0FC19200BAD4}"/>
              </a:ext>
            </a:extLst>
          </p:cNvPr>
          <p:cNvSpPr txBox="1"/>
          <p:nvPr/>
        </p:nvSpPr>
        <p:spPr>
          <a:xfrm>
            <a:off x="5752862" y="8274501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03F75AB-8584-45E8-935D-7FBB1276EB41}"/>
              </a:ext>
            </a:extLst>
          </p:cNvPr>
          <p:cNvCxnSpPr>
            <a:cxnSpLocks/>
          </p:cNvCxnSpPr>
          <p:nvPr/>
        </p:nvCxnSpPr>
        <p:spPr>
          <a:xfrm flipH="1" flipV="1">
            <a:off x="4370609" y="8321727"/>
            <a:ext cx="199390" cy="43972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6741F294-8AA8-473F-A9F5-897F497B1A83}"/>
              </a:ext>
            </a:extLst>
          </p:cNvPr>
          <p:cNvSpPr txBox="1"/>
          <p:nvPr/>
        </p:nvSpPr>
        <p:spPr>
          <a:xfrm>
            <a:off x="2002226" y="845916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3E225EF-6F0B-483B-94FB-6803CE1532D7}"/>
              </a:ext>
            </a:extLst>
          </p:cNvPr>
          <p:cNvCxnSpPr>
            <a:cxnSpLocks/>
          </p:cNvCxnSpPr>
          <p:nvPr/>
        </p:nvCxnSpPr>
        <p:spPr>
          <a:xfrm flipH="1" flipV="1">
            <a:off x="5715000" y="8906970"/>
            <a:ext cx="170476" cy="50806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572C996F-D8C6-422B-B46D-61F535FA5357}"/>
              </a:ext>
            </a:extLst>
          </p:cNvPr>
          <p:cNvSpPr txBox="1"/>
          <p:nvPr/>
        </p:nvSpPr>
        <p:spPr>
          <a:xfrm>
            <a:off x="6192804" y="515986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50C1354-4B83-4BF4-98CA-C83C5E11BCC6}"/>
              </a:ext>
            </a:extLst>
          </p:cNvPr>
          <p:cNvSpPr txBox="1"/>
          <p:nvPr/>
        </p:nvSpPr>
        <p:spPr>
          <a:xfrm>
            <a:off x="2629460" y="4437916"/>
            <a:ext cx="65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E4DEAE7-FB07-428D-A9EC-1D7C07EF039F}"/>
              </a:ext>
            </a:extLst>
          </p:cNvPr>
          <p:cNvSpPr txBox="1"/>
          <p:nvPr/>
        </p:nvSpPr>
        <p:spPr>
          <a:xfrm>
            <a:off x="5108466" y="449284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E5E3035-6410-48EF-9054-8F79C158325A}"/>
              </a:ext>
            </a:extLst>
          </p:cNvPr>
          <p:cNvSpPr txBox="1"/>
          <p:nvPr/>
        </p:nvSpPr>
        <p:spPr>
          <a:xfrm>
            <a:off x="534471" y="416900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6BD4055-E0B1-44E6-B20F-2E35B4C6A97C}"/>
              </a:ext>
            </a:extLst>
          </p:cNvPr>
          <p:cNvSpPr txBox="1"/>
          <p:nvPr/>
        </p:nvSpPr>
        <p:spPr>
          <a:xfrm>
            <a:off x="6397750" y="607487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115" name="AutoShape 28">
            <a:extLst>
              <a:ext uri="{FF2B5EF4-FFF2-40B4-BE49-F238E27FC236}">
                <a16:creationId xmlns:a16="http://schemas.microsoft.com/office/drawing/2014/main" id="{B634D45E-1EF2-47E3-9917-6D0B8668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0299" y="4910265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8" name="Freeform 36">
            <a:extLst>
              <a:ext uri="{FF2B5EF4-FFF2-40B4-BE49-F238E27FC236}">
                <a16:creationId xmlns:a16="http://schemas.microsoft.com/office/drawing/2014/main" id="{9D629428-A89B-4677-8164-2551AFC3C487}"/>
              </a:ext>
            </a:extLst>
          </p:cNvPr>
          <p:cNvSpPr>
            <a:spLocks/>
          </p:cNvSpPr>
          <p:nvPr/>
        </p:nvSpPr>
        <p:spPr bwMode="auto">
          <a:xfrm flipH="1">
            <a:off x="2872493" y="5297302"/>
            <a:ext cx="154695" cy="2995451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9" name="Freeform 36">
            <a:extLst>
              <a:ext uri="{FF2B5EF4-FFF2-40B4-BE49-F238E27FC236}">
                <a16:creationId xmlns:a16="http://schemas.microsoft.com/office/drawing/2014/main" id="{FAFBDD84-B10F-47F5-8EFE-EDD3713BBE20}"/>
              </a:ext>
            </a:extLst>
          </p:cNvPr>
          <p:cNvSpPr>
            <a:spLocks/>
          </p:cNvSpPr>
          <p:nvPr/>
        </p:nvSpPr>
        <p:spPr bwMode="auto">
          <a:xfrm flipH="1">
            <a:off x="1444536" y="7035342"/>
            <a:ext cx="1442977" cy="1387912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0" name="Freeform 36">
            <a:extLst>
              <a:ext uri="{FF2B5EF4-FFF2-40B4-BE49-F238E27FC236}">
                <a16:creationId xmlns:a16="http://schemas.microsoft.com/office/drawing/2014/main" id="{2A21E30C-DDF6-438F-BB3B-44F53D74BFBB}"/>
              </a:ext>
            </a:extLst>
          </p:cNvPr>
          <p:cNvSpPr>
            <a:spLocks/>
          </p:cNvSpPr>
          <p:nvPr/>
        </p:nvSpPr>
        <p:spPr bwMode="auto">
          <a:xfrm flipH="1">
            <a:off x="4354742" y="6981921"/>
            <a:ext cx="2210118" cy="1297972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21" name="Group 21">
            <a:extLst>
              <a:ext uri="{FF2B5EF4-FFF2-40B4-BE49-F238E27FC236}">
                <a16:creationId xmlns:a16="http://schemas.microsoft.com/office/drawing/2014/main" id="{18C32F2C-64B6-44BE-BAF5-FD96F959F8B0}"/>
              </a:ext>
            </a:extLst>
          </p:cNvPr>
          <p:cNvGrpSpPr>
            <a:grpSpLocks/>
          </p:cNvGrpSpPr>
          <p:nvPr/>
        </p:nvGrpSpPr>
        <p:grpSpPr bwMode="auto">
          <a:xfrm>
            <a:off x="3166728" y="4324866"/>
            <a:ext cx="185738" cy="660400"/>
            <a:chOff x="5403" y="3457"/>
            <a:chExt cx="209" cy="755"/>
          </a:xfrm>
        </p:grpSpPr>
        <p:sp>
          <p:nvSpPr>
            <p:cNvPr id="122" name="Oval 22">
              <a:extLst>
                <a:ext uri="{FF2B5EF4-FFF2-40B4-BE49-F238E27FC236}">
                  <a16:creationId xmlns:a16="http://schemas.microsoft.com/office/drawing/2014/main" id="{FE1EAF04-709C-4E76-A5CA-69D209BA4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" name="Oval 23">
              <a:extLst>
                <a:ext uri="{FF2B5EF4-FFF2-40B4-BE49-F238E27FC236}">
                  <a16:creationId xmlns:a16="http://schemas.microsoft.com/office/drawing/2014/main" id="{85F6E75B-E049-46D4-8D5E-071AC9327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4" name="Freeform 24">
              <a:extLst>
                <a:ext uri="{FF2B5EF4-FFF2-40B4-BE49-F238E27FC236}">
                  <a16:creationId xmlns:a16="http://schemas.microsoft.com/office/drawing/2014/main" id="{AF9AFC49-0E3F-46BC-8C11-A07FAFA57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Rectangle 25">
              <a:extLst>
                <a:ext uri="{FF2B5EF4-FFF2-40B4-BE49-F238E27FC236}">
                  <a16:creationId xmlns:a16="http://schemas.microsoft.com/office/drawing/2014/main" id="{5CAC2CD4-5B29-4D9C-A640-FAF383D04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6" name="Rectangle 26">
              <a:extLst>
                <a:ext uri="{FF2B5EF4-FFF2-40B4-BE49-F238E27FC236}">
                  <a16:creationId xmlns:a16="http://schemas.microsoft.com/office/drawing/2014/main" id="{EBA76984-FB90-421B-A415-4154F44DF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7" name="Rectangle 27">
              <a:extLst>
                <a:ext uri="{FF2B5EF4-FFF2-40B4-BE49-F238E27FC236}">
                  <a16:creationId xmlns:a16="http://schemas.microsoft.com/office/drawing/2014/main" id="{6D72CA52-2C08-4EA5-9E84-8D8ED606B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8" name="Rectangle 28">
              <a:extLst>
                <a:ext uri="{FF2B5EF4-FFF2-40B4-BE49-F238E27FC236}">
                  <a16:creationId xmlns:a16="http://schemas.microsoft.com/office/drawing/2014/main" id="{04B853E8-A8D7-4831-9B58-A631F9EAD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pic>
        <p:nvPicPr>
          <p:cNvPr id="132" name="Picture 2" descr="NSF.wmf                                                        00000002mwm wip2                       7A73D765:">
            <a:extLst>
              <a:ext uri="{FF2B5EF4-FFF2-40B4-BE49-F238E27FC236}">
                <a16:creationId xmlns:a16="http://schemas.microsoft.com/office/drawing/2014/main" id="{FD8271D2-A678-4D11-8F36-16C68C9BB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17" y="4515418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B115E2A-5A8F-4A28-BF6C-41A211C094F7}"/>
              </a:ext>
            </a:extLst>
          </p:cNvPr>
          <p:cNvCxnSpPr>
            <a:cxnSpLocks/>
          </p:cNvCxnSpPr>
          <p:nvPr/>
        </p:nvCxnSpPr>
        <p:spPr>
          <a:xfrm flipH="1" flipV="1">
            <a:off x="1461781" y="8459167"/>
            <a:ext cx="443219" cy="45623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4" name="Picture 2" descr="NSF.wmf                                                        00000002mwm wip2                       7A73D765:">
            <a:extLst>
              <a:ext uri="{FF2B5EF4-FFF2-40B4-BE49-F238E27FC236}">
                <a16:creationId xmlns:a16="http://schemas.microsoft.com/office/drawing/2014/main" id="{089A436D-3752-4FDA-9811-F4600CE26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9" y="6485598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6" name="Group 238">
            <a:extLst>
              <a:ext uri="{FF2B5EF4-FFF2-40B4-BE49-F238E27FC236}">
                <a16:creationId xmlns:a16="http://schemas.microsoft.com/office/drawing/2014/main" id="{F183E164-B75C-40CE-90C0-2C528102142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760238" y="4359875"/>
            <a:ext cx="579438" cy="854075"/>
            <a:chOff x="3642" y="3090"/>
            <a:chExt cx="356" cy="525"/>
          </a:xfrm>
        </p:grpSpPr>
        <p:sp>
          <p:nvSpPr>
            <p:cNvPr id="137" name="Freeform 239">
              <a:extLst>
                <a:ext uri="{FF2B5EF4-FFF2-40B4-BE49-F238E27FC236}">
                  <a16:creationId xmlns:a16="http://schemas.microsoft.com/office/drawing/2014/main" id="{2AB8848C-D596-4023-89A3-B46B607A1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240">
              <a:extLst>
                <a:ext uri="{FF2B5EF4-FFF2-40B4-BE49-F238E27FC236}">
                  <a16:creationId xmlns:a16="http://schemas.microsoft.com/office/drawing/2014/main" id="{7E654EFD-8181-4BEE-B23A-2E5EAA078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241">
              <a:extLst>
                <a:ext uri="{FF2B5EF4-FFF2-40B4-BE49-F238E27FC236}">
                  <a16:creationId xmlns:a16="http://schemas.microsoft.com/office/drawing/2014/main" id="{CCBE8120-1DB7-4730-A9BB-B11E19044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242">
              <a:extLst>
                <a:ext uri="{FF2B5EF4-FFF2-40B4-BE49-F238E27FC236}">
                  <a16:creationId xmlns:a16="http://schemas.microsoft.com/office/drawing/2014/main" id="{95BEED84-5767-47D9-95AE-1B10E9A15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Freeform 243">
              <a:extLst>
                <a:ext uri="{FF2B5EF4-FFF2-40B4-BE49-F238E27FC236}">
                  <a16:creationId xmlns:a16="http://schemas.microsoft.com/office/drawing/2014/main" id="{ABEDF7EA-0EE4-4540-8585-D18C16FB5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244">
              <a:extLst>
                <a:ext uri="{FF2B5EF4-FFF2-40B4-BE49-F238E27FC236}">
                  <a16:creationId xmlns:a16="http://schemas.microsoft.com/office/drawing/2014/main" id="{5660503E-4639-41C7-A83F-36151AD67A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Rectangle 245">
              <a:extLst>
                <a:ext uri="{FF2B5EF4-FFF2-40B4-BE49-F238E27FC236}">
                  <a16:creationId xmlns:a16="http://schemas.microsoft.com/office/drawing/2014/main" id="{710E4059-EF21-42BB-BB32-E7DF801E8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4" name="Rectangle 246">
              <a:extLst>
                <a:ext uri="{FF2B5EF4-FFF2-40B4-BE49-F238E27FC236}">
                  <a16:creationId xmlns:a16="http://schemas.microsoft.com/office/drawing/2014/main" id="{4A1CA6E0-E4EA-4FE8-A468-5E3199DC6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5" name="Rectangle 247">
              <a:extLst>
                <a:ext uri="{FF2B5EF4-FFF2-40B4-BE49-F238E27FC236}">
                  <a16:creationId xmlns:a16="http://schemas.microsoft.com/office/drawing/2014/main" id="{BD00CD99-12BF-4237-A9AB-891C3E56E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6" name="Freeform 248">
              <a:extLst>
                <a:ext uri="{FF2B5EF4-FFF2-40B4-BE49-F238E27FC236}">
                  <a16:creationId xmlns:a16="http://schemas.microsoft.com/office/drawing/2014/main" id="{A60B813F-8FBB-44DA-BB9F-582FF9ECF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249">
              <a:extLst>
                <a:ext uri="{FF2B5EF4-FFF2-40B4-BE49-F238E27FC236}">
                  <a16:creationId xmlns:a16="http://schemas.microsoft.com/office/drawing/2014/main" id="{CE843B2B-F364-41E2-9700-93DECC12E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Rectangle 250">
              <a:extLst>
                <a:ext uri="{FF2B5EF4-FFF2-40B4-BE49-F238E27FC236}">
                  <a16:creationId xmlns:a16="http://schemas.microsoft.com/office/drawing/2014/main" id="{75D425AE-C846-4068-83ED-841EF8E59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9" name="Freeform 251">
              <a:extLst>
                <a:ext uri="{FF2B5EF4-FFF2-40B4-BE49-F238E27FC236}">
                  <a16:creationId xmlns:a16="http://schemas.microsoft.com/office/drawing/2014/main" id="{BDAC38EF-53D2-4253-BCFF-FE5111F47B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0" name="Group 252">
              <a:extLst>
                <a:ext uri="{FF2B5EF4-FFF2-40B4-BE49-F238E27FC236}">
                  <a16:creationId xmlns:a16="http://schemas.microsoft.com/office/drawing/2014/main" id="{F639CA59-80D9-4FFC-AFD5-CBEE81BD9D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74" name="Line 253">
                <a:extLst>
                  <a:ext uri="{FF2B5EF4-FFF2-40B4-BE49-F238E27FC236}">
                    <a16:creationId xmlns:a16="http://schemas.microsoft.com/office/drawing/2014/main" id="{D9D69B32-DBFE-4D1C-8323-8166563456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Line 254">
                <a:extLst>
                  <a:ext uri="{FF2B5EF4-FFF2-40B4-BE49-F238E27FC236}">
                    <a16:creationId xmlns:a16="http://schemas.microsoft.com/office/drawing/2014/main" id="{7C891BFD-6F64-4EF7-8C72-B9BDEAC70C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1" name="Group 255">
              <a:extLst>
                <a:ext uri="{FF2B5EF4-FFF2-40B4-BE49-F238E27FC236}">
                  <a16:creationId xmlns:a16="http://schemas.microsoft.com/office/drawing/2014/main" id="{BAC556C8-3D4C-4382-99A5-4FD3D228BF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72" name="Line 256">
                <a:extLst>
                  <a:ext uri="{FF2B5EF4-FFF2-40B4-BE49-F238E27FC236}">
                    <a16:creationId xmlns:a16="http://schemas.microsoft.com/office/drawing/2014/main" id="{7EBDECB6-DC08-4FC8-A9E5-7E7A3AE095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Line 257">
                <a:extLst>
                  <a:ext uri="{FF2B5EF4-FFF2-40B4-BE49-F238E27FC236}">
                    <a16:creationId xmlns:a16="http://schemas.microsoft.com/office/drawing/2014/main" id="{AE3C36F2-B08A-4CDB-90A5-53F2E693D6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2" name="Freeform 258">
              <a:extLst>
                <a:ext uri="{FF2B5EF4-FFF2-40B4-BE49-F238E27FC236}">
                  <a16:creationId xmlns:a16="http://schemas.microsoft.com/office/drawing/2014/main" id="{E8A6EBC0-329F-4A95-8F08-25F15B20D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Line 259">
              <a:extLst>
                <a:ext uri="{FF2B5EF4-FFF2-40B4-BE49-F238E27FC236}">
                  <a16:creationId xmlns:a16="http://schemas.microsoft.com/office/drawing/2014/main" id="{9A806A43-E0D4-4871-8398-03969F6F1E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260">
              <a:extLst>
                <a:ext uri="{FF2B5EF4-FFF2-40B4-BE49-F238E27FC236}">
                  <a16:creationId xmlns:a16="http://schemas.microsoft.com/office/drawing/2014/main" id="{F532A99B-EA43-4D49-BD05-9F77D29A13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Line 261">
              <a:extLst>
                <a:ext uri="{FF2B5EF4-FFF2-40B4-BE49-F238E27FC236}">
                  <a16:creationId xmlns:a16="http://schemas.microsoft.com/office/drawing/2014/main" id="{26ABA60D-DBAA-4DFB-9CF9-73E2F1C83C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Line 262">
              <a:extLst>
                <a:ext uri="{FF2B5EF4-FFF2-40B4-BE49-F238E27FC236}">
                  <a16:creationId xmlns:a16="http://schemas.microsoft.com/office/drawing/2014/main" id="{3FDEF951-F92E-450B-8C9F-57E1F6C7F5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7" name="Group 263">
              <a:extLst>
                <a:ext uri="{FF2B5EF4-FFF2-40B4-BE49-F238E27FC236}">
                  <a16:creationId xmlns:a16="http://schemas.microsoft.com/office/drawing/2014/main" id="{A3755BEF-6FAB-4A5C-8BC3-6FD607E44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68" name="Line 264">
                <a:extLst>
                  <a:ext uri="{FF2B5EF4-FFF2-40B4-BE49-F238E27FC236}">
                    <a16:creationId xmlns:a16="http://schemas.microsoft.com/office/drawing/2014/main" id="{C7D1E750-B8A8-4B3D-816B-EA69DB6E63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Line 265">
                <a:extLst>
                  <a:ext uri="{FF2B5EF4-FFF2-40B4-BE49-F238E27FC236}">
                    <a16:creationId xmlns:a16="http://schemas.microsoft.com/office/drawing/2014/main" id="{0863593A-1F55-4C48-9AE8-E35215BD27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Line 266">
                <a:extLst>
                  <a:ext uri="{FF2B5EF4-FFF2-40B4-BE49-F238E27FC236}">
                    <a16:creationId xmlns:a16="http://schemas.microsoft.com/office/drawing/2014/main" id="{AB9F700A-2F2A-4E91-990A-4194A56CA4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Line 267">
                <a:extLst>
                  <a:ext uri="{FF2B5EF4-FFF2-40B4-BE49-F238E27FC236}">
                    <a16:creationId xmlns:a16="http://schemas.microsoft.com/office/drawing/2014/main" id="{FCC76B44-345B-4F1F-910B-A8716D6A4E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8" name="Rectangle 268">
              <a:extLst>
                <a:ext uri="{FF2B5EF4-FFF2-40B4-BE49-F238E27FC236}">
                  <a16:creationId xmlns:a16="http://schemas.microsoft.com/office/drawing/2014/main" id="{09F85B7B-87A1-4A1B-BF10-9C9D4896C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59" name="Group 269">
              <a:extLst>
                <a:ext uri="{FF2B5EF4-FFF2-40B4-BE49-F238E27FC236}">
                  <a16:creationId xmlns:a16="http://schemas.microsoft.com/office/drawing/2014/main" id="{C77571CF-982A-434F-89F2-F390300EAE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60" name="Group 270">
                <a:extLst>
                  <a:ext uri="{FF2B5EF4-FFF2-40B4-BE49-F238E27FC236}">
                    <a16:creationId xmlns:a16="http://schemas.microsoft.com/office/drawing/2014/main" id="{AF87364D-8FC1-4A61-9EB2-6D729996A3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66" name="Freeform 271">
                  <a:extLst>
                    <a:ext uri="{FF2B5EF4-FFF2-40B4-BE49-F238E27FC236}">
                      <a16:creationId xmlns:a16="http://schemas.microsoft.com/office/drawing/2014/main" id="{8D493D80-DE33-4E0D-8831-6E628CF28D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7" name="Freeform 272">
                  <a:extLst>
                    <a:ext uri="{FF2B5EF4-FFF2-40B4-BE49-F238E27FC236}">
                      <a16:creationId xmlns:a16="http://schemas.microsoft.com/office/drawing/2014/main" id="{4F1D8014-E48B-43D6-851C-8102C47478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1" name="Group 273">
                <a:extLst>
                  <a:ext uri="{FF2B5EF4-FFF2-40B4-BE49-F238E27FC236}">
                    <a16:creationId xmlns:a16="http://schemas.microsoft.com/office/drawing/2014/main" id="{AAF48CE5-CA16-477F-AF07-CF07B58FAC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62" name="Freeform 274">
                  <a:extLst>
                    <a:ext uri="{FF2B5EF4-FFF2-40B4-BE49-F238E27FC236}">
                      <a16:creationId xmlns:a16="http://schemas.microsoft.com/office/drawing/2014/main" id="{6EA0BBC1-4C66-44BB-B850-FD1E1C4110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3" name="Freeform 275">
                  <a:extLst>
                    <a:ext uri="{FF2B5EF4-FFF2-40B4-BE49-F238E27FC236}">
                      <a16:creationId xmlns:a16="http://schemas.microsoft.com/office/drawing/2014/main" id="{FF594CFE-C590-4A9E-9836-532813DB6F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" name="Freeform 276">
                  <a:extLst>
                    <a:ext uri="{FF2B5EF4-FFF2-40B4-BE49-F238E27FC236}">
                      <a16:creationId xmlns:a16="http://schemas.microsoft.com/office/drawing/2014/main" id="{93133E0A-8A8E-49F1-9B88-05516EE04E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" name="Freeform 277">
                  <a:extLst>
                    <a:ext uri="{FF2B5EF4-FFF2-40B4-BE49-F238E27FC236}">
                      <a16:creationId xmlns:a16="http://schemas.microsoft.com/office/drawing/2014/main" id="{C740F831-15AE-4788-AFA6-DAF2653009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176" name="Picture 2" descr="NSF.wmf                                                        00000002mwm wip2                       7A73D765:">
            <a:extLst>
              <a:ext uri="{FF2B5EF4-FFF2-40B4-BE49-F238E27FC236}">
                <a16:creationId xmlns:a16="http://schemas.microsoft.com/office/drawing/2014/main" id="{CBFE80BF-08F9-4F81-A892-06B6947BF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926" y="4590882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9E065B4-5E95-46C7-8127-4707AFC3BBCC}"/>
              </a:ext>
            </a:extLst>
          </p:cNvPr>
          <p:cNvGrpSpPr/>
          <p:nvPr/>
        </p:nvGrpSpPr>
        <p:grpSpPr>
          <a:xfrm>
            <a:off x="6680731" y="8224794"/>
            <a:ext cx="696763" cy="633593"/>
            <a:chOff x="166468" y="7843451"/>
            <a:chExt cx="685800" cy="587829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BB07C32-C5D1-4D19-AAFE-CD1272D421A4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80" name="Isosceles Triangle 179">
                <a:extLst>
                  <a:ext uri="{FF2B5EF4-FFF2-40B4-BE49-F238E27FC236}">
                    <a16:creationId xmlns:a16="http://schemas.microsoft.com/office/drawing/2014/main" id="{924D3940-90B9-43C9-81AF-EF6877B937ED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50A26CF3-245C-4B8C-9226-FB892A1D24A7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87E0489F-75C6-4707-B500-22A2C56F8B3E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179" name="TextBox 22">
              <a:extLst>
                <a:ext uri="{FF2B5EF4-FFF2-40B4-BE49-F238E27FC236}">
                  <a16:creationId xmlns:a16="http://schemas.microsoft.com/office/drawing/2014/main" id="{2438F995-8C20-4870-AEA9-3BA5AD2AA1A1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sp>
        <p:nvSpPr>
          <p:cNvPr id="183" name="AutoShape 28">
            <a:extLst>
              <a:ext uri="{FF2B5EF4-FFF2-40B4-BE49-F238E27FC236}">
                <a16:creationId xmlns:a16="http://schemas.microsoft.com/office/drawing/2014/main" id="{6205B0E3-6EDC-45CA-8152-B2C4205D2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6169" y="4917637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22AC58D-74DF-4A93-827C-46EAD3844661}"/>
              </a:ext>
            </a:extLst>
          </p:cNvPr>
          <p:cNvSpPr txBox="1"/>
          <p:nvPr/>
        </p:nvSpPr>
        <p:spPr>
          <a:xfrm>
            <a:off x="5103399" y="9045703"/>
            <a:ext cx="782077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5D2E77D1-FE88-4416-9643-01FDC944F0A1}"/>
              </a:ext>
            </a:extLst>
          </p:cNvPr>
          <p:cNvCxnSpPr>
            <a:cxnSpLocks/>
          </p:cNvCxnSpPr>
          <p:nvPr/>
        </p:nvCxnSpPr>
        <p:spPr>
          <a:xfrm flipV="1">
            <a:off x="6471979" y="8179219"/>
            <a:ext cx="98440" cy="56666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FF1C4D54-EB66-472E-B262-D860280199C5}"/>
              </a:ext>
            </a:extLst>
          </p:cNvPr>
          <p:cNvSpPr txBox="1"/>
          <p:nvPr/>
        </p:nvSpPr>
        <p:spPr>
          <a:xfrm>
            <a:off x="3547414" y="435287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206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184</cp:revision>
  <dcterms:created xsi:type="dcterms:W3CDTF">2002-08-21T12:11:08Z</dcterms:created>
  <dcterms:modified xsi:type="dcterms:W3CDTF">2021-04-27T02:55:14Z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