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44229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Do You Even Shoot, Bro?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They told you shooting’s not that hard. They told you pulling the trigger’s not that tough. But did they ever tell you that triple-tapping a target wasn’t dumb?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the cover of P1, facing squarely up-range,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targets from available cover with at least 3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09790" y="70536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818409" y="50746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283945" y="703585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404374" y="51072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843944" y="50572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334000" y="49750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581524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003286" y="49048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6CCC3-FF4E-417B-801E-548380FB49A3}"/>
              </a:ext>
            </a:extLst>
          </p:cNvPr>
          <p:cNvCxnSpPr>
            <a:cxnSpLocks/>
          </p:cNvCxnSpPr>
          <p:nvPr/>
        </p:nvCxnSpPr>
        <p:spPr>
          <a:xfrm flipV="1">
            <a:off x="2586833" y="7096787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reeform 55">
            <a:extLst>
              <a:ext uri="{FF2B5EF4-FFF2-40B4-BE49-F238E27FC236}">
                <a16:creationId xmlns:a16="http://schemas.microsoft.com/office/drawing/2014/main" id="{DA8289C5-EF29-44DA-B7BA-7B75F4B55373}"/>
              </a:ext>
            </a:extLst>
          </p:cNvPr>
          <p:cNvSpPr>
            <a:spLocks/>
          </p:cNvSpPr>
          <p:nvPr/>
        </p:nvSpPr>
        <p:spPr bwMode="auto">
          <a:xfrm>
            <a:off x="1539190" y="5699093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6E83BC92-E3CE-4F51-B099-F1235E4B6D2D}"/>
              </a:ext>
            </a:extLst>
          </p:cNvPr>
          <p:cNvGrpSpPr>
            <a:grpSpLocks/>
          </p:cNvGrpSpPr>
          <p:nvPr/>
        </p:nvGrpSpPr>
        <p:grpSpPr bwMode="auto">
          <a:xfrm>
            <a:off x="2493171" y="5537121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D169822D-0293-4FE9-AFC7-77EED59E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4ADFFE10-6C15-4C46-BE62-B3D592B2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47">
              <a:extLst>
                <a:ext uri="{FF2B5EF4-FFF2-40B4-BE49-F238E27FC236}">
                  <a16:creationId xmlns:a16="http://schemas.microsoft.com/office/drawing/2014/main" id="{563BB997-B9A1-4298-9A52-69B8279CD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4" name="Freeform 48">
                <a:extLst>
                  <a:ext uri="{FF2B5EF4-FFF2-40B4-BE49-F238E27FC236}">
                    <a16:creationId xmlns:a16="http://schemas.microsoft.com/office/drawing/2014/main" id="{79B1D06D-64D3-4127-8612-BDBA55FE3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49">
                <a:extLst>
                  <a:ext uri="{FF2B5EF4-FFF2-40B4-BE49-F238E27FC236}">
                    <a16:creationId xmlns:a16="http://schemas.microsoft.com/office/drawing/2014/main" id="{173466C6-1807-449B-B62F-8AB897D43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0">
                <a:extLst>
                  <a:ext uri="{FF2B5EF4-FFF2-40B4-BE49-F238E27FC236}">
                    <a16:creationId xmlns:a16="http://schemas.microsoft.com/office/drawing/2014/main" id="{214D05FF-5B09-4D4E-9011-DCE8AD5201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278">
            <a:extLst>
              <a:ext uri="{FF2B5EF4-FFF2-40B4-BE49-F238E27FC236}">
                <a16:creationId xmlns:a16="http://schemas.microsoft.com/office/drawing/2014/main" id="{732C9F5A-042B-48FB-9709-0956E1459A3E}"/>
              </a:ext>
            </a:extLst>
          </p:cNvPr>
          <p:cNvGrpSpPr>
            <a:grpSpLocks/>
          </p:cNvGrpSpPr>
          <p:nvPr/>
        </p:nvGrpSpPr>
        <p:grpSpPr bwMode="auto">
          <a:xfrm>
            <a:off x="2060577" y="5554866"/>
            <a:ext cx="287338" cy="787400"/>
            <a:chOff x="2208" y="240"/>
            <a:chExt cx="181" cy="496"/>
          </a:xfrm>
        </p:grpSpPr>
        <p:sp>
          <p:nvSpPr>
            <p:cNvPr id="128" name="Line 279">
              <a:extLst>
                <a:ext uri="{FF2B5EF4-FFF2-40B4-BE49-F238E27FC236}">
                  <a16:creationId xmlns:a16="http://schemas.microsoft.com/office/drawing/2014/main" id="{61B888DC-FE8D-4598-8357-4B15098C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80">
              <a:extLst>
                <a:ext uri="{FF2B5EF4-FFF2-40B4-BE49-F238E27FC236}">
                  <a16:creationId xmlns:a16="http://schemas.microsoft.com/office/drawing/2014/main" id="{D2AAD164-F748-42D3-B411-3C00DBB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81">
              <a:extLst>
                <a:ext uri="{FF2B5EF4-FFF2-40B4-BE49-F238E27FC236}">
                  <a16:creationId xmlns:a16="http://schemas.microsoft.com/office/drawing/2014/main" id="{8783A6C3-61A7-4528-B595-9B4139DB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82">
              <a:extLst>
                <a:ext uri="{FF2B5EF4-FFF2-40B4-BE49-F238E27FC236}">
                  <a16:creationId xmlns:a16="http://schemas.microsoft.com/office/drawing/2014/main" id="{20BD138B-2771-45E9-86D1-21A448CFFF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83">
            <a:extLst>
              <a:ext uri="{FF2B5EF4-FFF2-40B4-BE49-F238E27FC236}">
                <a16:creationId xmlns:a16="http://schemas.microsoft.com/office/drawing/2014/main" id="{AF338E98-7FE2-45EF-BEAA-F4418EC46A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03148" y="5537121"/>
            <a:ext cx="287338" cy="787400"/>
            <a:chOff x="2208" y="240"/>
            <a:chExt cx="181" cy="496"/>
          </a:xfrm>
        </p:grpSpPr>
        <p:sp>
          <p:nvSpPr>
            <p:cNvPr id="133" name="Line 284">
              <a:extLst>
                <a:ext uri="{FF2B5EF4-FFF2-40B4-BE49-F238E27FC236}">
                  <a16:creationId xmlns:a16="http://schemas.microsoft.com/office/drawing/2014/main" id="{184FCC38-99D0-4FB8-9939-A4B9AE088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85">
              <a:extLst>
                <a:ext uri="{FF2B5EF4-FFF2-40B4-BE49-F238E27FC236}">
                  <a16:creationId xmlns:a16="http://schemas.microsoft.com/office/drawing/2014/main" id="{EF2DAD8B-4ABE-4358-B14E-3E970BC21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86">
              <a:extLst>
                <a:ext uri="{FF2B5EF4-FFF2-40B4-BE49-F238E27FC236}">
                  <a16:creationId xmlns:a16="http://schemas.microsoft.com/office/drawing/2014/main" id="{AE8301E7-5222-4923-8DDF-107EA6A67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87">
              <a:extLst>
                <a:ext uri="{FF2B5EF4-FFF2-40B4-BE49-F238E27FC236}">
                  <a16:creationId xmlns:a16="http://schemas.microsoft.com/office/drawing/2014/main" id="{9AB1A819-F2BC-41F8-A3E7-B3D5410412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B8FECA6-E4E2-4D23-9EF1-FB99E627DC07}"/>
              </a:ext>
            </a:extLst>
          </p:cNvPr>
          <p:cNvGrpSpPr/>
          <p:nvPr/>
        </p:nvGrpSpPr>
        <p:grpSpPr>
          <a:xfrm>
            <a:off x="1947177" y="5897890"/>
            <a:ext cx="1314450" cy="1077913"/>
            <a:chOff x="1200151" y="6839083"/>
            <a:chExt cx="1314450" cy="1077913"/>
          </a:xfrm>
        </p:grpSpPr>
        <p:sp>
          <p:nvSpPr>
            <p:cNvPr id="115" name="Rectangle 22">
              <a:extLst>
                <a:ext uri="{FF2B5EF4-FFF2-40B4-BE49-F238E27FC236}">
                  <a16:creationId xmlns:a16="http://schemas.microsoft.com/office/drawing/2014/main" id="{17C6A4DA-C2CB-49D1-A072-F88E0598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E6423486-CE55-4A9B-9B34-F92B40EA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7" name="Freeform 55">
            <a:extLst>
              <a:ext uri="{FF2B5EF4-FFF2-40B4-BE49-F238E27FC236}">
                <a16:creationId xmlns:a16="http://schemas.microsoft.com/office/drawing/2014/main" id="{D4348C9C-7A42-45E3-9D11-6133FBEBD3F8}"/>
              </a:ext>
            </a:extLst>
          </p:cNvPr>
          <p:cNvSpPr>
            <a:spLocks/>
          </p:cNvSpPr>
          <p:nvPr/>
        </p:nvSpPr>
        <p:spPr bwMode="auto">
          <a:xfrm>
            <a:off x="3738563" y="5719246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0A9407C2-3416-4C9A-B463-0314A3C41E0F}"/>
              </a:ext>
            </a:extLst>
          </p:cNvPr>
          <p:cNvGrpSpPr>
            <a:grpSpLocks/>
          </p:cNvGrpSpPr>
          <p:nvPr/>
        </p:nvGrpSpPr>
        <p:grpSpPr bwMode="auto">
          <a:xfrm>
            <a:off x="5164137" y="5259274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6BCEF84F-FB21-4A71-8304-46EB291C8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A7E83B2B-5340-43AB-9211-3B39268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DC8ADE24-A4BA-48D2-B859-FD3B646C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D9A31594-F55B-43B5-A281-BC347D436535}"/>
              </a:ext>
            </a:extLst>
          </p:cNvPr>
          <p:cNvGrpSpPr>
            <a:grpSpLocks/>
          </p:cNvGrpSpPr>
          <p:nvPr/>
        </p:nvGrpSpPr>
        <p:grpSpPr bwMode="auto">
          <a:xfrm>
            <a:off x="4727574" y="5192090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343D3A6D-3577-40CE-B634-22902849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70BB8A1A-6071-449B-A238-C1C1715E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70BCAF53-29F3-4D31-BD57-BCE1656A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>
            <a:extLst>
              <a:ext uri="{FF2B5EF4-FFF2-40B4-BE49-F238E27FC236}">
                <a16:creationId xmlns:a16="http://schemas.microsoft.com/office/drawing/2014/main" id="{C010D351-A9C8-4A85-9952-F7CB0C400487}"/>
              </a:ext>
            </a:extLst>
          </p:cNvPr>
          <p:cNvGrpSpPr>
            <a:grpSpLocks/>
          </p:cNvGrpSpPr>
          <p:nvPr/>
        </p:nvGrpSpPr>
        <p:grpSpPr bwMode="auto">
          <a:xfrm>
            <a:off x="4253547" y="5259275"/>
            <a:ext cx="287338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B57EA397-B243-4855-8AF9-1938B8AC7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9A5E5024-0FC2-470A-9C8F-E47A71F8B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A493F4A-B51C-4B24-BF08-AD92E85A1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93E64F8-75E4-44D5-ADD6-4BE59BFF69B4}"/>
              </a:ext>
            </a:extLst>
          </p:cNvPr>
          <p:cNvGrpSpPr/>
          <p:nvPr/>
        </p:nvGrpSpPr>
        <p:grpSpPr>
          <a:xfrm>
            <a:off x="4146550" y="5918043"/>
            <a:ext cx="1314450" cy="1077913"/>
            <a:chOff x="1200151" y="6839083"/>
            <a:chExt cx="1314450" cy="1077913"/>
          </a:xfrm>
        </p:grpSpPr>
        <p:sp>
          <p:nvSpPr>
            <p:cNvPr id="139" name="Rectangle 22">
              <a:extLst>
                <a:ext uri="{FF2B5EF4-FFF2-40B4-BE49-F238E27FC236}">
                  <a16:creationId xmlns:a16="http://schemas.microsoft.com/office/drawing/2014/main" id="{34388948-690E-4B0B-AC26-0B6F9C44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6C4DB622-7FE7-4522-AD38-7601F379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V="1">
            <a:off x="4790812" y="7023883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57C7E6-1025-4265-A948-9BE73996A240}"/>
              </a:ext>
            </a:extLst>
          </p:cNvPr>
          <p:cNvSpPr txBox="1"/>
          <p:nvPr/>
        </p:nvSpPr>
        <p:spPr>
          <a:xfrm>
            <a:off x="2089793" y="3558246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75612C-44DD-4251-9095-4EA335FA141D}"/>
              </a:ext>
            </a:extLst>
          </p:cNvPr>
          <p:cNvSpPr txBox="1"/>
          <p:nvPr/>
        </p:nvSpPr>
        <p:spPr>
          <a:xfrm>
            <a:off x="2085618" y="5105188"/>
            <a:ext cx="38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Right-Side-Hardcover Target</a:t>
            </a:r>
          </a:p>
        </p:txBody>
      </p:sp>
      <p:grpSp>
        <p:nvGrpSpPr>
          <p:cNvPr id="98" name="Group 44">
            <a:extLst>
              <a:ext uri="{FF2B5EF4-FFF2-40B4-BE49-F238E27FC236}">
                <a16:creationId xmlns:a16="http://schemas.microsoft.com/office/drawing/2014/main" id="{A1BB89F3-C340-4B50-9C80-1FD79E7BA8F7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272087"/>
            <a:ext cx="287338" cy="787400"/>
            <a:chOff x="1756" y="2113"/>
            <a:chExt cx="181" cy="499"/>
          </a:xfrm>
        </p:grpSpPr>
        <p:sp>
          <p:nvSpPr>
            <p:cNvPr id="99" name="Line 45">
              <a:extLst>
                <a:ext uri="{FF2B5EF4-FFF2-40B4-BE49-F238E27FC236}">
                  <a16:creationId xmlns:a16="http://schemas.microsoft.com/office/drawing/2014/main" id="{4064DD29-3DDF-486A-9A43-8D896C3F7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6">
              <a:extLst>
                <a:ext uri="{FF2B5EF4-FFF2-40B4-BE49-F238E27FC236}">
                  <a16:creationId xmlns:a16="http://schemas.microsoft.com/office/drawing/2014/main" id="{510D41EF-CF34-478B-853E-5CD2468A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47">
              <a:extLst>
                <a:ext uri="{FF2B5EF4-FFF2-40B4-BE49-F238E27FC236}">
                  <a16:creationId xmlns:a16="http://schemas.microsoft.com/office/drawing/2014/main" id="{632C2FF2-BBE9-4DC7-A16C-99E7E6B21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2" name="Freeform 48">
                <a:extLst>
                  <a:ext uri="{FF2B5EF4-FFF2-40B4-BE49-F238E27FC236}">
                    <a16:creationId xmlns:a16="http://schemas.microsoft.com/office/drawing/2014/main" id="{75DB3894-E225-4C67-AE6C-E3373EE8B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49">
                <a:extLst>
                  <a:ext uri="{FF2B5EF4-FFF2-40B4-BE49-F238E27FC236}">
                    <a16:creationId xmlns:a16="http://schemas.microsoft.com/office/drawing/2014/main" id="{EEA010BF-A317-41A5-8CC8-B3D99DDF8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50">
                <a:extLst>
                  <a:ext uri="{FF2B5EF4-FFF2-40B4-BE49-F238E27FC236}">
                    <a16:creationId xmlns:a16="http://schemas.microsoft.com/office/drawing/2014/main" id="{997DDEDB-8667-449A-A4EB-FC9FC1B448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51C0-0963-4566-B0B8-A0A44A5FA8BB}"/>
              </a:ext>
            </a:extLst>
          </p:cNvPr>
          <p:cNvSpPr txBox="1"/>
          <p:nvPr/>
        </p:nvSpPr>
        <p:spPr>
          <a:xfrm>
            <a:off x="2057400" y="4374005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grpSp>
        <p:nvGrpSpPr>
          <p:cNvPr id="106" name="Group 278">
            <a:extLst>
              <a:ext uri="{FF2B5EF4-FFF2-40B4-BE49-F238E27FC236}">
                <a16:creationId xmlns:a16="http://schemas.microsoft.com/office/drawing/2014/main" id="{D7AD14FB-8B89-42AB-9E45-81AF534F3ADE}"/>
              </a:ext>
            </a:extLst>
          </p:cNvPr>
          <p:cNvGrpSpPr>
            <a:grpSpLocks/>
          </p:cNvGrpSpPr>
          <p:nvPr/>
        </p:nvGrpSpPr>
        <p:grpSpPr bwMode="auto">
          <a:xfrm>
            <a:off x="2484373" y="5080000"/>
            <a:ext cx="287338" cy="787400"/>
            <a:chOff x="2208" y="240"/>
            <a:chExt cx="181" cy="496"/>
          </a:xfrm>
        </p:grpSpPr>
        <p:sp>
          <p:nvSpPr>
            <p:cNvPr id="107" name="Line 279">
              <a:extLst>
                <a:ext uri="{FF2B5EF4-FFF2-40B4-BE49-F238E27FC236}">
                  <a16:creationId xmlns:a16="http://schemas.microsoft.com/office/drawing/2014/main" id="{854B7B5D-8BCD-4EC2-94FF-51856F984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80">
              <a:extLst>
                <a:ext uri="{FF2B5EF4-FFF2-40B4-BE49-F238E27FC236}">
                  <a16:creationId xmlns:a16="http://schemas.microsoft.com/office/drawing/2014/main" id="{2FD7EF0F-7768-47FE-B7B6-391C3A502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81">
              <a:extLst>
                <a:ext uri="{FF2B5EF4-FFF2-40B4-BE49-F238E27FC236}">
                  <a16:creationId xmlns:a16="http://schemas.microsoft.com/office/drawing/2014/main" id="{2647E7B2-6656-47F4-8862-4549DDA36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08702654-45C8-45A8-A50C-482BE50D53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283">
            <a:extLst>
              <a:ext uri="{FF2B5EF4-FFF2-40B4-BE49-F238E27FC236}">
                <a16:creationId xmlns:a16="http://schemas.microsoft.com/office/drawing/2014/main" id="{BB6FF253-F827-4663-9C67-F09A816EB6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00248" y="3459169"/>
            <a:ext cx="287338" cy="787400"/>
            <a:chOff x="2208" y="240"/>
            <a:chExt cx="181" cy="496"/>
          </a:xfrm>
        </p:grpSpPr>
        <p:sp>
          <p:nvSpPr>
            <p:cNvPr id="121" name="Line 284">
              <a:extLst>
                <a:ext uri="{FF2B5EF4-FFF2-40B4-BE49-F238E27FC236}">
                  <a16:creationId xmlns:a16="http://schemas.microsoft.com/office/drawing/2014/main" id="{6FDB2EDE-7228-4A6A-89A5-B312DCAE9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85">
              <a:extLst>
                <a:ext uri="{FF2B5EF4-FFF2-40B4-BE49-F238E27FC236}">
                  <a16:creationId xmlns:a16="http://schemas.microsoft.com/office/drawing/2014/main" id="{CA497925-AE39-49A1-BE2B-A7FA6DEB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86">
              <a:extLst>
                <a:ext uri="{FF2B5EF4-FFF2-40B4-BE49-F238E27FC236}">
                  <a16:creationId xmlns:a16="http://schemas.microsoft.com/office/drawing/2014/main" id="{99EBA7AB-D98D-4EBC-BDDA-A0E68DEE5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87">
              <a:extLst>
                <a:ext uri="{FF2B5EF4-FFF2-40B4-BE49-F238E27FC236}">
                  <a16:creationId xmlns:a16="http://schemas.microsoft.com/office/drawing/2014/main" id="{16FCF939-4094-490D-AD91-EF60F70040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E924F023-A51A-491A-BFE5-FB89077E3CDE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setup A. 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152</Words>
  <Application>Microsoft Office PowerPoint</Application>
  <PresentationFormat>Custom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2019-03-01T04:36:12Z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